
<file path=[Content_Types].xml><?xml version="1.0" encoding="utf-8"?>
<Types xmlns="http://schemas.openxmlformats.org/package/2006/content-types">
  <Default Extension="mp3" ContentType="audio/mpe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258" r:id="rId3"/>
    <p:sldId id="520" r:id="rId4"/>
    <p:sldId id="289" r:id="rId5"/>
    <p:sldId id="294" r:id="rId6"/>
    <p:sldId id="2007577032" r:id="rId7"/>
    <p:sldId id="843" r:id="rId8"/>
    <p:sldId id="866" r:id="rId9"/>
    <p:sldId id="2007577011" r:id="rId10"/>
    <p:sldId id="7204" r:id="rId11"/>
    <p:sldId id="261" r:id="rId12"/>
    <p:sldId id="8585" r:id="rId13"/>
    <p:sldId id="2007577031" r:id="rId14"/>
    <p:sldId id="8587" r:id="rId15"/>
    <p:sldId id="7257" r:id="rId16"/>
    <p:sldId id="306" r:id="rId17"/>
    <p:sldId id="259" r:id="rId1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D83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43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C437A7-7F05-4763-9617-96D8524CAFBB}" type="datetimeFigureOut">
              <a:rPr lang="zh-CN" altLang="en-US" smtClean="0"/>
              <a:t>2019/2/12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E6856B-5A3D-4999-86CB-55DC5437AC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79256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D69BAFC8-D1F8-422D-9A7F-2C304FA34ABA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16696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ภาพนิ่ง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ภาพนิ่ง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8CD501-6BB7-45B6-B183-6435F0E3813A}" type="slidenum">
              <a:rPr lang="th-TH" smtClean="0"/>
              <a:t>16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7154824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AAF82C-54FB-4743-B5A9-73413CEA667A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>
                <a:solidFill>
                  <a:prstClr val="black"/>
                </a:solidFill>
              </a:rPr>
              <a:t>5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My First Template</a:t>
            </a:r>
          </a:p>
        </p:txBody>
      </p:sp>
    </p:spTree>
    <p:extLst>
      <p:ext uri="{BB962C8B-B14F-4D97-AF65-F5344CB8AC3E}">
        <p14:creationId xmlns:p14="http://schemas.microsoft.com/office/powerpoint/2010/main" val="14817011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EF2083-0386-4B43-BE3F-5071C6BB4FA7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12592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EB0147-15CD-4249-B4BC-D92A282CE29B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01855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E820B7-5791-4F55-82DF-71540649BBA2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23621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7088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EA33B6-037D-42F6-8AEB-6B749D63EE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CC9CBB1-89E4-45B6-8DED-BFA47D8E2A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735EE33-1FD4-4D7B-93D5-67B2187CC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F7C0C-1C7F-42D5-ACE6-2D09005250F4}" type="datetimeFigureOut">
              <a:rPr lang="zh-CN" altLang="en-US" smtClean="0"/>
              <a:t>2019/2/12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7F65072-0900-4825-A6AF-A46595276B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38ECE61-EAC6-4B2A-8658-3FD93906C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813E2-2CE2-4825-B1E5-3BB525027A1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9455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push dir="u"/>
      </p:transition>
    </mc:Choice>
    <mc:Fallback xmlns="">
      <p:transition spd="slow" advClick="0" advTm="0">
        <p:push dir="u"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BA874B-04DD-4D9E-BEB3-2D4C71916D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FE6F3DB-8A9C-42A5-AF0A-E35AA7D6CD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A551B58-F52D-4270-A6E3-562BADE439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F7C0C-1C7F-42D5-ACE6-2D09005250F4}" type="datetimeFigureOut">
              <a:rPr lang="zh-CN" altLang="en-US" smtClean="0"/>
              <a:t>2019/2/12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C1EA4BA-A33B-431B-B3DD-1A44FA5F9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0456365-914D-4F5D-A611-0B0586F90F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813E2-2CE2-4825-B1E5-3BB525027A1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6985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push dir="u"/>
      </p:transition>
    </mc:Choice>
    <mc:Fallback xmlns="">
      <p:transition spd="slow" advClick="0" advTm="0">
        <p:push dir="u"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74414964-5857-4E27-8582-CE90ABE8FEF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6CBA7D7-E070-46CF-9661-308E6147BB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4D3A020-72EB-486E-A5F4-5D1721E53E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F7C0C-1C7F-42D5-ACE6-2D09005250F4}" type="datetimeFigureOut">
              <a:rPr lang="zh-CN" altLang="en-US" smtClean="0"/>
              <a:t>2019/2/12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C41A3C3-DB9C-48F9-8010-12644ADB07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3440098-4B85-4247-BF7D-3E5AC7DC0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813E2-2CE2-4825-B1E5-3BB525027A1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2325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push dir="u"/>
      </p:transition>
    </mc:Choice>
    <mc:Fallback xmlns="">
      <p:transition spd="slow" advClick="0" advTm="0">
        <p:push dir="u"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2818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push dir="u"/>
      </p:transition>
    </mc:Choice>
    <mc:Fallback xmlns="">
      <p:transition spd="slow" advClick="0" advTm="0">
        <p:push dir="u"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E1A31B1-0F68-4C33-BDD3-CAE4BFAB13F6}" type="datetimeFigureOut">
              <a:rPr lang="zh-CN" altLang="en-US"/>
              <a:t>2019/2/12</a:t>
            </a:fld>
            <a:endParaRPr lang="zh-CN" altLang="en-US"/>
          </a:p>
        </p:txBody>
      </p:sp>
      <p:sp>
        <p:nvSpPr>
          <p:cNvPr id="7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07AE1855-463C-43AE-8675-A336B67320E0}" type="slidenum">
              <a:rPr lang="zh-CN" altLang="en-US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7049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push dir="u"/>
      </p:transition>
    </mc:Choice>
    <mc:Fallback xmlns="">
      <p:transition spd="slow" advClick="0" advTm="0">
        <p:push dir="u"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077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push dir="u"/>
      </p:transition>
    </mc:Choice>
    <mc:Fallback xmlns="">
      <p:transition spd="slow" advClick="0" advTm="0">
        <p:push dir="u"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49797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push dir="u"/>
      </p:transition>
    </mc:Choice>
    <mc:Fallback xmlns="">
      <p:transition spd="slow" advClick="0" advTm="0">
        <p:push dir="u"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Main Title+ SubTitle+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54172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push dir="u"/>
      </p:transition>
    </mc:Choice>
    <mc:Fallback xmlns="">
      <p:transition spd="slow" advClick="0" advTm="0">
        <p:push dir="u"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66388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push dir="u"/>
      </p:transition>
    </mc:Choice>
    <mc:Fallback xmlns="">
      <p:transition spd="slow" advClick="0" advTm="0">
        <p:push dir="u"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2056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push dir="u"/>
      </p:transition>
    </mc:Choice>
    <mc:Fallback xmlns="">
      <p:transition spd="slow" advClick="0" advTm="0">
        <p:push dir="u"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8E224C-50EC-4B6E-922B-790A321242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D96C7C8-87BB-4CFF-8912-80D31CC793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64ADF3F-23A1-479B-A51A-9708545A32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F7C0C-1C7F-42D5-ACE6-2D09005250F4}" type="datetimeFigureOut">
              <a:rPr lang="zh-CN" altLang="en-US" smtClean="0"/>
              <a:t>2019/2/12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C116FE1-48CC-42E8-97F0-F305995768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00A2CE9-BC4F-4FE2-858B-98F5993429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813E2-2CE2-4825-B1E5-3BB525027A1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6889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push dir="u"/>
      </p:transition>
    </mc:Choice>
    <mc:Fallback xmlns="">
      <p:transition spd="slow" advClick="0" advTm="0">
        <p:push dir="u"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399876-08FF-4984-B211-7B5F93DA77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4A22C3B-0795-4A56-9A13-BF046DC1F4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8DB2172-C663-4FA6-94B6-A531E2E8C1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F7C0C-1C7F-42D5-ACE6-2D09005250F4}" type="datetimeFigureOut">
              <a:rPr lang="zh-CN" altLang="en-US" smtClean="0"/>
              <a:t>2019/2/12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674F72D-A33E-45F3-9EBC-DFE7E5D3C9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37001C7-00FD-4C86-A695-D9A5B4D05E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813E2-2CE2-4825-B1E5-3BB525027A1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2064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push dir="u"/>
      </p:transition>
    </mc:Choice>
    <mc:Fallback xmlns="">
      <p:transition spd="slow" advClick="0" advTm="0">
        <p:push dir="u"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F00C9C-62CB-4F45-AE1E-F23539200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B9F669D-2C53-41AB-BDEF-8F0990F707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370F0AF-0780-4496-9F63-FB22217785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5F16E3B-652B-459C-B74F-1A7D067092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F7C0C-1C7F-42D5-ACE6-2D09005250F4}" type="datetimeFigureOut">
              <a:rPr lang="zh-CN" altLang="en-US" smtClean="0"/>
              <a:t>2019/2/12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90C8C41-C1EE-4D95-81A2-CEF3917EB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511170E-6522-4673-B7A6-32402A8D2B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813E2-2CE2-4825-B1E5-3BB525027A1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2222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push dir="u"/>
      </p:transition>
    </mc:Choice>
    <mc:Fallback xmlns="">
      <p:transition spd="slow" advClick="0" advTm="0">
        <p:push dir="u"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087E08-D767-4854-A77F-CBD709F0E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05E5867-C0EA-49A1-AC78-FA36BC297C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AB1D9F0-A79F-4A37-BFD7-51A7DF1D4B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D5A52AD2-1384-48C6-B9A1-6D6C721C2CD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598B785-3DC8-4563-BA30-78659B76CC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F4D08F5B-AF77-4312-9E50-9B7FBE3A68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F7C0C-1C7F-42D5-ACE6-2D09005250F4}" type="datetimeFigureOut">
              <a:rPr lang="zh-CN" altLang="en-US" smtClean="0"/>
              <a:t>2019/2/12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835B9F27-9B71-476A-AEC7-E04AB0B490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13BEC152-5987-4486-86A2-59E8B10CE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813E2-2CE2-4825-B1E5-3BB525027A1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1824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push dir="u"/>
      </p:transition>
    </mc:Choice>
    <mc:Fallback xmlns="">
      <p:transition spd="slow" advClick="0" advTm="0">
        <p:push dir="u"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38FBD9-A83B-4869-BA18-A4884AD098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6CD4DB9-4611-4F7B-93BD-38FF093DB9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F7C0C-1C7F-42D5-ACE6-2D09005250F4}" type="datetimeFigureOut">
              <a:rPr lang="zh-CN" altLang="en-US" smtClean="0"/>
              <a:t>2019/2/12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5230F12-58A5-45C5-90F0-49042CED7F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DA247DD-A5B1-4EBF-B8D7-82146FBE30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813E2-2CE2-4825-B1E5-3BB525027A1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859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push dir="u"/>
      </p:transition>
    </mc:Choice>
    <mc:Fallback xmlns="">
      <p:transition spd="slow" advClick="0" advTm="0">
        <p:push dir="u"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31C33C4-534A-4479-8579-34BADC160B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F7C0C-1C7F-42D5-ACE6-2D09005250F4}" type="datetimeFigureOut">
              <a:rPr lang="zh-CN" altLang="en-US" smtClean="0"/>
              <a:t>2019/2/12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BC85940C-A239-45FE-BD65-B33EE27ACC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E674F20-AAC2-4C9F-9F7B-922A55E520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813E2-2CE2-4825-B1E5-3BB525027A10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2657EE8-A67A-4947-B6BB-9098B2E9646F}"/>
              </a:ext>
            </a:extLst>
          </p:cNvPr>
          <p:cNvSpPr/>
          <p:nvPr userDrawn="1"/>
        </p:nvSpPr>
        <p:spPr>
          <a:xfrm>
            <a:off x="168407" y="217714"/>
            <a:ext cx="11715810" cy="6503760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AF8E0633-51F9-4674-ACFD-7A41A89176D7}"/>
              </a:ext>
            </a:extLst>
          </p:cNvPr>
          <p:cNvSpPr/>
          <p:nvPr userDrawn="1"/>
        </p:nvSpPr>
        <p:spPr>
          <a:xfrm>
            <a:off x="10276114" y="-1082675"/>
            <a:ext cx="2757714" cy="27577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82863443-871E-47D4-A2A1-E3891EFB7CAF}"/>
              </a:ext>
            </a:extLst>
          </p:cNvPr>
          <p:cNvSpPr/>
          <p:nvPr userDrawn="1"/>
        </p:nvSpPr>
        <p:spPr>
          <a:xfrm>
            <a:off x="-1024747" y="5264149"/>
            <a:ext cx="2757714" cy="27577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0321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push dir="u"/>
      </p:transition>
    </mc:Choice>
    <mc:Fallback xmlns="">
      <p:transition spd="slow" advClick="0" advTm="0">
        <p:push dir="u"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0E282E-A8F9-42DB-9A49-51EA789D2E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78AEA2-4678-452A-8642-ED35567742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60FB29A-5A52-4D6E-BA6E-0A6C0D8789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9468EB7-BE46-4ACD-B4AB-5C6F172DEF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F7C0C-1C7F-42D5-ACE6-2D09005250F4}" type="datetimeFigureOut">
              <a:rPr lang="zh-CN" altLang="en-US" smtClean="0"/>
              <a:t>2019/2/12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996907C-AFC7-48F0-869F-94B2C16CFA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5A9A7FA-9107-48A9-8E22-D6ED0617E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813E2-2CE2-4825-B1E5-3BB525027A1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9362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push dir="u"/>
      </p:transition>
    </mc:Choice>
    <mc:Fallback xmlns="">
      <p:transition spd="slow" advClick="0" advTm="0">
        <p:push dir="u"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75380BD-3182-41DB-8D21-301FF52DC4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5736B3D8-2789-43D6-929B-D604F736EBA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486226F-634B-4142-8DFA-7B309126D5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6086DB4-270D-4C8D-B5C3-C54D21433D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F7C0C-1C7F-42D5-ACE6-2D09005250F4}" type="datetimeFigureOut">
              <a:rPr lang="zh-CN" altLang="en-US" smtClean="0"/>
              <a:t>2019/2/12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37A89C2-79A9-49B6-977D-DD7BE70ACF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39A1999-EE6D-4D23-8794-B286DE5CB9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813E2-2CE2-4825-B1E5-3BB525027A1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4875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push dir="u"/>
      </p:transition>
    </mc:Choice>
    <mc:Fallback xmlns="">
      <p:transition spd="slow" advClick="0" advTm="0">
        <p:push dir="u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28F50FB7-C320-4D79-B6E8-7F5DA71157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B05AD45-2AB6-42F5-9296-31D3C5F198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B297F73-7DD9-4736-A467-DA1D1C7834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AF7C0C-1C7F-42D5-ACE6-2D09005250F4}" type="datetimeFigureOut">
              <a:rPr lang="zh-CN" altLang="en-US" smtClean="0"/>
              <a:t>2019/2/12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9D2E9AA-FECE-4C00-97FB-E17AC53F18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1AC5A93-AF37-45F2-B6EA-AC90D3F963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3813E2-2CE2-4825-B1E5-3BB525027A1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66890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mc:AlternateContent xmlns:mc="http://schemas.openxmlformats.org/markup-compatibility/2006" xmlns:p14="http://schemas.microsoft.com/office/powerpoint/2010/main">
    <mc:Choice Requires="p14">
      <p:transition spd="slow" p14:dur="1250" advClick="0" advTm="0">
        <p:push dir="u"/>
      </p:transition>
    </mc:Choice>
    <mc:Fallback xmlns="">
      <p:transition spd="slow" advClick="0" advTm="0">
        <p:push dir="u"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2BEF0309-38E7-4F79-ABBB-F8077013BE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19F7D8B-DB40-4EE7-A15D-60EE114663B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0625" t="4306" r="27969" b="4306"/>
          <a:stretch>
            <a:fillRect/>
          </a:stretch>
        </p:blipFill>
        <p:spPr>
          <a:xfrm>
            <a:off x="3233737" y="566737"/>
            <a:ext cx="5724525" cy="5724525"/>
          </a:xfrm>
          <a:custGeom>
            <a:avLst/>
            <a:gdLst>
              <a:gd name="connsiteX0" fmla="*/ 3133725 w 6267450"/>
              <a:gd name="connsiteY0" fmla="*/ 0 h 6267450"/>
              <a:gd name="connsiteX1" fmla="*/ 6267450 w 6267450"/>
              <a:gd name="connsiteY1" fmla="*/ 3133725 h 6267450"/>
              <a:gd name="connsiteX2" fmla="*/ 3133725 w 6267450"/>
              <a:gd name="connsiteY2" fmla="*/ 6267450 h 6267450"/>
              <a:gd name="connsiteX3" fmla="*/ 0 w 6267450"/>
              <a:gd name="connsiteY3" fmla="*/ 3133725 h 6267450"/>
              <a:gd name="connsiteX4" fmla="*/ 3133725 w 6267450"/>
              <a:gd name="connsiteY4" fmla="*/ 0 h 6267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67450" h="6267450">
                <a:moveTo>
                  <a:pt x="3133725" y="0"/>
                </a:moveTo>
                <a:cubicBezTo>
                  <a:pt x="4864434" y="0"/>
                  <a:pt x="6267450" y="1403016"/>
                  <a:pt x="6267450" y="3133725"/>
                </a:cubicBezTo>
                <a:cubicBezTo>
                  <a:pt x="6267450" y="4864434"/>
                  <a:pt x="4864434" y="6267450"/>
                  <a:pt x="3133725" y="6267450"/>
                </a:cubicBezTo>
                <a:cubicBezTo>
                  <a:pt x="1403016" y="6267450"/>
                  <a:pt x="0" y="4864434"/>
                  <a:pt x="0" y="3133725"/>
                </a:cubicBezTo>
                <a:cubicBezTo>
                  <a:pt x="0" y="1403016"/>
                  <a:pt x="1403016" y="0"/>
                  <a:pt x="3133725" y="0"/>
                </a:cubicBezTo>
                <a:close/>
              </a:path>
            </a:pathLst>
          </a:custGeom>
          <a:ln w="57150">
            <a:solidFill>
              <a:schemeClr val="bg1"/>
            </a:solidFill>
          </a:ln>
        </p:spPr>
      </p:pic>
      <p:sp>
        <p:nvSpPr>
          <p:cNvPr id="8" name="椭圆 7">
            <a:extLst>
              <a:ext uri="{FF2B5EF4-FFF2-40B4-BE49-F238E27FC236}">
                <a16:creationId xmlns:a16="http://schemas.microsoft.com/office/drawing/2014/main" id="{171254E0-0D10-4CFC-99B0-23CE2F38DB8C}"/>
              </a:ext>
            </a:extLst>
          </p:cNvPr>
          <p:cNvSpPr/>
          <p:nvPr/>
        </p:nvSpPr>
        <p:spPr>
          <a:xfrm>
            <a:off x="2890685" y="164691"/>
            <a:ext cx="6472774" cy="6472774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8FE9FD8E-0E15-4571-BA88-321480F73DF1}"/>
              </a:ext>
            </a:extLst>
          </p:cNvPr>
          <p:cNvGrpSpPr/>
          <p:nvPr/>
        </p:nvGrpSpPr>
        <p:grpSpPr>
          <a:xfrm rot="20762526">
            <a:off x="2655045" y="2716581"/>
            <a:ext cx="578692" cy="1424836"/>
            <a:chOff x="-13084390" y="3753413"/>
            <a:chExt cx="578692" cy="1424836"/>
          </a:xfrm>
        </p:grpSpPr>
        <p:sp>
          <p:nvSpPr>
            <p:cNvPr id="32" name="椭圆 31">
              <a:extLst>
                <a:ext uri="{FF2B5EF4-FFF2-40B4-BE49-F238E27FC236}">
                  <a16:creationId xmlns:a16="http://schemas.microsoft.com/office/drawing/2014/main" id="{89B083E0-1CB1-4CF2-8A19-7EFB7187397D}"/>
                </a:ext>
              </a:extLst>
            </p:cNvPr>
            <p:cNvSpPr/>
            <p:nvPr/>
          </p:nvSpPr>
          <p:spPr>
            <a:xfrm>
              <a:off x="-13084390" y="4247622"/>
              <a:ext cx="436418" cy="436418"/>
            </a:xfrm>
            <a:prstGeom prst="ellipse">
              <a:avLst/>
            </a:prstGeom>
            <a:solidFill>
              <a:srgbClr val="0D836F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33" name="椭圆 32">
              <a:extLst>
                <a:ext uri="{FF2B5EF4-FFF2-40B4-BE49-F238E27FC236}">
                  <a16:creationId xmlns:a16="http://schemas.microsoft.com/office/drawing/2014/main" id="{DD101DC7-33EB-48E5-9F02-6B9491CC0D59}"/>
                </a:ext>
              </a:extLst>
            </p:cNvPr>
            <p:cNvSpPr/>
            <p:nvPr/>
          </p:nvSpPr>
          <p:spPr>
            <a:xfrm>
              <a:off x="-13084390" y="4876364"/>
              <a:ext cx="301885" cy="301885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0D836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34" name="椭圆 33">
              <a:extLst>
                <a:ext uri="{FF2B5EF4-FFF2-40B4-BE49-F238E27FC236}">
                  <a16:creationId xmlns:a16="http://schemas.microsoft.com/office/drawing/2014/main" id="{8CA282AD-67AE-4BB1-9A42-7AC4E4D271CD}"/>
                </a:ext>
              </a:extLst>
            </p:cNvPr>
            <p:cNvSpPr/>
            <p:nvPr/>
          </p:nvSpPr>
          <p:spPr>
            <a:xfrm>
              <a:off x="-12807583" y="3753413"/>
              <a:ext cx="301885" cy="301885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0D836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</p:grp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F8D36EE8-2FC0-4FC7-AEEF-153630379D21}"/>
              </a:ext>
            </a:extLst>
          </p:cNvPr>
          <p:cNvGrpSpPr/>
          <p:nvPr/>
        </p:nvGrpSpPr>
        <p:grpSpPr>
          <a:xfrm flipH="1">
            <a:off x="8987366" y="2110002"/>
            <a:ext cx="578692" cy="1424836"/>
            <a:chOff x="-13084390" y="3753413"/>
            <a:chExt cx="578692" cy="1424836"/>
          </a:xfrm>
        </p:grpSpPr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B05FD632-E882-4D22-811F-C7573B7627EC}"/>
                </a:ext>
              </a:extLst>
            </p:cNvPr>
            <p:cNvSpPr/>
            <p:nvPr/>
          </p:nvSpPr>
          <p:spPr>
            <a:xfrm>
              <a:off x="-13084390" y="4247622"/>
              <a:ext cx="436418" cy="436418"/>
            </a:xfrm>
            <a:prstGeom prst="ellipse">
              <a:avLst/>
            </a:prstGeom>
            <a:solidFill>
              <a:srgbClr val="0D836F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38" name="椭圆 37">
              <a:extLst>
                <a:ext uri="{FF2B5EF4-FFF2-40B4-BE49-F238E27FC236}">
                  <a16:creationId xmlns:a16="http://schemas.microsoft.com/office/drawing/2014/main" id="{D250A82F-D4D0-4C4B-9422-1A79F4580B65}"/>
                </a:ext>
              </a:extLst>
            </p:cNvPr>
            <p:cNvSpPr/>
            <p:nvPr/>
          </p:nvSpPr>
          <p:spPr>
            <a:xfrm>
              <a:off x="-13084390" y="4876364"/>
              <a:ext cx="301885" cy="301885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0D836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39" name="椭圆 38">
              <a:extLst>
                <a:ext uri="{FF2B5EF4-FFF2-40B4-BE49-F238E27FC236}">
                  <a16:creationId xmlns:a16="http://schemas.microsoft.com/office/drawing/2014/main" id="{797C4F89-5910-487D-89BD-94A99BF5C621}"/>
                </a:ext>
              </a:extLst>
            </p:cNvPr>
            <p:cNvSpPr/>
            <p:nvPr/>
          </p:nvSpPr>
          <p:spPr>
            <a:xfrm>
              <a:off x="-12807583" y="3753413"/>
              <a:ext cx="301885" cy="301885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0D836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</p:grpSp>
      <p:sp>
        <p:nvSpPr>
          <p:cNvPr id="40" name="文本框 39">
            <a:extLst>
              <a:ext uri="{FF2B5EF4-FFF2-40B4-BE49-F238E27FC236}">
                <a16:creationId xmlns:a16="http://schemas.microsoft.com/office/drawing/2014/main" id="{C8F03624-C017-43DF-81A0-123DE63EB1BD}"/>
              </a:ext>
            </a:extLst>
          </p:cNvPr>
          <p:cNvSpPr txBox="1"/>
          <p:nvPr/>
        </p:nvSpPr>
        <p:spPr>
          <a:xfrm>
            <a:off x="3432081" y="1474358"/>
            <a:ext cx="523792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8000" b="1" spc="300">
                <a:gradFill>
                  <a:gsLst>
                    <a:gs pos="34000">
                      <a:srgbClr val="B86CB4"/>
                    </a:gs>
                    <a:gs pos="100000">
                      <a:srgbClr val="757DE0"/>
                    </a:gs>
                  </a:gsLst>
                  <a:lin ang="2700000" scaled="1"/>
                </a:gradFill>
                <a:latin typeface="站酷高端黑" panose="02010600030101010101" pitchFamily="2" charset="-122"/>
                <a:ea typeface="站酷高端黑" panose="02010600030101010101" pitchFamily="2" charset="-122"/>
              </a:defRPr>
            </a:lvl1pPr>
          </a:lstStyle>
          <a:p>
            <a:r>
              <a:rPr lang="en-US" altLang="zh-CN" dirty="0" err="1" smtClean="0">
                <a:solidFill>
                  <a:schemeClr val="bg1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BetterBoy</a:t>
            </a:r>
            <a:r>
              <a:rPr lang="zh-CN" altLang="en-US" dirty="0">
                <a:solidFill>
                  <a:schemeClr val="bg1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商</a:t>
            </a:r>
            <a:r>
              <a:rPr lang="zh-CN" altLang="en-US" dirty="0" smtClean="0">
                <a:solidFill>
                  <a:schemeClr val="bg1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城</a:t>
            </a:r>
            <a:endParaRPr lang="zh-CN" altLang="en-US" dirty="0">
              <a:solidFill>
                <a:schemeClr val="bg1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63A2700C-2AE3-4DB7-A5AB-58F69BC666E5}"/>
              </a:ext>
            </a:extLst>
          </p:cNvPr>
          <p:cNvSpPr txBox="1"/>
          <p:nvPr/>
        </p:nvSpPr>
        <p:spPr>
          <a:xfrm>
            <a:off x="3487109" y="4261672"/>
            <a:ext cx="52177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8000" b="1" spc="300">
                <a:gradFill>
                  <a:gsLst>
                    <a:gs pos="34000">
                      <a:srgbClr val="B86CB4"/>
                    </a:gs>
                    <a:gs pos="100000">
                      <a:srgbClr val="757DE0"/>
                    </a:gs>
                  </a:gsLst>
                  <a:lin ang="2700000" scaled="1"/>
                </a:gradFill>
                <a:latin typeface="站酷高端黑" panose="02010600030101010101" pitchFamily="2" charset="-122"/>
                <a:ea typeface="站酷高端黑" panose="02010600030101010101" pitchFamily="2" charset="-122"/>
              </a:defRPr>
            </a:lvl1pPr>
          </a:lstStyle>
          <a:p>
            <a:r>
              <a:rPr lang="zh-CN" altLang="en-US" sz="1600" dirty="0" smtClean="0">
                <a:solidFill>
                  <a:schemeClr val="bg1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项目简介 </a:t>
            </a:r>
            <a:r>
              <a:rPr lang="en-US" altLang="zh-CN" sz="1600" dirty="0">
                <a:solidFill>
                  <a:schemeClr val="bg1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| </a:t>
            </a:r>
            <a:r>
              <a:rPr lang="en-US" altLang="zh-CN" sz="1600" dirty="0" smtClean="0">
                <a:solidFill>
                  <a:schemeClr val="bg1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 </a:t>
            </a:r>
            <a:r>
              <a:rPr lang="zh-CN" altLang="en-US" sz="1600" dirty="0" smtClean="0">
                <a:solidFill>
                  <a:schemeClr val="bg1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流程介绍 </a:t>
            </a:r>
            <a:r>
              <a:rPr lang="en-US" altLang="zh-CN" sz="1600" dirty="0">
                <a:solidFill>
                  <a:schemeClr val="bg1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| </a:t>
            </a:r>
            <a:r>
              <a:rPr lang="zh-CN" altLang="en-US" sz="1600" dirty="0">
                <a:solidFill>
                  <a:schemeClr val="bg1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项目演示</a:t>
            </a:r>
          </a:p>
        </p:txBody>
      </p:sp>
      <p:pic>
        <p:nvPicPr>
          <p:cNvPr id="43" name="纯音乐 - 情书 - loveletter to you">
            <a:hlinkClick r:id="" action="ppaction://media"/>
            <a:extLst>
              <a:ext uri="{FF2B5EF4-FFF2-40B4-BE49-F238E27FC236}">
                <a16:creationId xmlns:a16="http://schemas.microsoft.com/office/drawing/2014/main" id="{5ECE79FA-F3A2-4FF3-9E5C-8D9A4E8C2A4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386286" y="-137909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87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push dir="u"/>
      </p:transition>
    </mc:Choice>
    <mc:Fallback xmlns="">
      <p:transition spd="slow" advClick="0" advTm="0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19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3"/>
                </p:tgtEl>
              </p:cMediaNode>
            </p:audio>
          </p:childTnLst>
        </p:cTn>
      </p:par>
    </p:tnLst>
    <p:bldLst>
      <p:bldP spid="40" grpId="0"/>
      <p:bldP spid="4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1"/>
          <p:cNvGrpSpPr/>
          <p:nvPr/>
        </p:nvGrpSpPr>
        <p:grpSpPr>
          <a:xfrm>
            <a:off x="4233645" y="2496611"/>
            <a:ext cx="2338188" cy="1441147"/>
            <a:chOff x="4233069" y="2496322"/>
            <a:chExt cx="2338909" cy="1441591"/>
          </a:xfrm>
        </p:grpSpPr>
        <p:sp>
          <p:nvSpPr>
            <p:cNvPr id="13" name="Freeform 6"/>
            <p:cNvSpPr/>
            <p:nvPr/>
          </p:nvSpPr>
          <p:spPr bwMode="auto">
            <a:xfrm>
              <a:off x="4233069" y="2496322"/>
              <a:ext cx="2338909" cy="1441591"/>
            </a:xfrm>
            <a:custGeom>
              <a:avLst/>
              <a:gdLst>
                <a:gd name="T0" fmla="*/ 328 w 591"/>
                <a:gd name="T1" fmla="*/ 111 h 364"/>
                <a:gd name="T2" fmla="*/ 277 w 591"/>
                <a:gd name="T3" fmla="*/ 187 h 364"/>
                <a:gd name="T4" fmla="*/ 423 w 591"/>
                <a:gd name="T5" fmla="*/ 295 h 364"/>
                <a:gd name="T6" fmla="*/ 591 w 591"/>
                <a:gd name="T7" fmla="*/ 351 h 364"/>
                <a:gd name="T8" fmla="*/ 589 w 591"/>
                <a:gd name="T9" fmla="*/ 364 h 364"/>
                <a:gd name="T10" fmla="*/ 381 w 591"/>
                <a:gd name="T11" fmla="*/ 325 h 364"/>
                <a:gd name="T12" fmla="*/ 69 w 591"/>
                <a:gd name="T13" fmla="*/ 131 h 364"/>
                <a:gd name="T14" fmla="*/ 0 w 591"/>
                <a:gd name="T15" fmla="*/ 96 h 364"/>
                <a:gd name="T16" fmla="*/ 140 w 591"/>
                <a:gd name="T17" fmla="*/ 5 h 364"/>
                <a:gd name="T18" fmla="*/ 177 w 591"/>
                <a:gd name="T19" fmla="*/ 9 h 364"/>
                <a:gd name="T20" fmla="*/ 328 w 591"/>
                <a:gd name="T21" fmla="*/ 111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1" h="364">
                  <a:moveTo>
                    <a:pt x="328" y="111"/>
                  </a:moveTo>
                  <a:cubicBezTo>
                    <a:pt x="259" y="119"/>
                    <a:pt x="242" y="150"/>
                    <a:pt x="277" y="187"/>
                  </a:cubicBezTo>
                  <a:cubicBezTo>
                    <a:pt x="319" y="230"/>
                    <a:pt x="370" y="267"/>
                    <a:pt x="423" y="295"/>
                  </a:cubicBezTo>
                  <a:cubicBezTo>
                    <a:pt x="475" y="322"/>
                    <a:pt x="535" y="333"/>
                    <a:pt x="591" y="351"/>
                  </a:cubicBezTo>
                  <a:cubicBezTo>
                    <a:pt x="591" y="355"/>
                    <a:pt x="590" y="360"/>
                    <a:pt x="589" y="364"/>
                  </a:cubicBezTo>
                  <a:cubicBezTo>
                    <a:pt x="520" y="351"/>
                    <a:pt x="449" y="345"/>
                    <a:pt x="381" y="325"/>
                  </a:cubicBezTo>
                  <a:cubicBezTo>
                    <a:pt x="260" y="291"/>
                    <a:pt x="149" y="236"/>
                    <a:pt x="69" y="131"/>
                  </a:cubicBezTo>
                  <a:cubicBezTo>
                    <a:pt x="56" y="115"/>
                    <a:pt x="28" y="110"/>
                    <a:pt x="0" y="96"/>
                  </a:cubicBezTo>
                  <a:cubicBezTo>
                    <a:pt x="47" y="65"/>
                    <a:pt x="93" y="33"/>
                    <a:pt x="140" y="5"/>
                  </a:cubicBezTo>
                  <a:cubicBezTo>
                    <a:pt x="149" y="0"/>
                    <a:pt x="168" y="3"/>
                    <a:pt x="177" y="9"/>
                  </a:cubicBezTo>
                  <a:cubicBezTo>
                    <a:pt x="224" y="39"/>
                    <a:pt x="270" y="71"/>
                    <a:pt x="328" y="1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4833923" y="2752547"/>
              <a:ext cx="56257" cy="160734"/>
            </a:xfrm>
            <a:custGeom>
              <a:avLst/>
              <a:gdLst/>
              <a:ahLst/>
              <a:cxnLst/>
              <a:rect l="l" t="t" r="r" b="b"/>
              <a:pathLst>
                <a:path w="56257" h="160734">
                  <a:moveTo>
                    <a:pt x="44649" y="0"/>
                  </a:moveTo>
                  <a:lnTo>
                    <a:pt x="56257" y="0"/>
                  </a:lnTo>
                  <a:lnTo>
                    <a:pt x="56257" y="160734"/>
                  </a:lnTo>
                  <a:lnTo>
                    <a:pt x="41077" y="160734"/>
                  </a:lnTo>
                  <a:lnTo>
                    <a:pt x="41077" y="41076"/>
                  </a:lnTo>
                  <a:lnTo>
                    <a:pt x="0" y="41076"/>
                  </a:lnTo>
                  <a:lnTo>
                    <a:pt x="0" y="31254"/>
                  </a:lnTo>
                  <a:cubicBezTo>
                    <a:pt x="26789" y="31849"/>
                    <a:pt x="41672" y="21431"/>
                    <a:pt x="4464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12" tIns="45707" rIns="91412" bIns="45707" numCol="1" spcCol="0" rtlCol="0" fromWordArt="0" anchor="t" anchorCtr="0" forceAA="0" compatLnSpc="1">
              <a:noAutofit/>
            </a:bodyPr>
            <a:lstStyle/>
            <a:p>
              <a:endParaRPr lang="zh-CN" altLang="en-US" dirty="0"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</p:grpSp>
      <p:grpSp>
        <p:nvGrpSpPr>
          <p:cNvPr id="7" name="组合 2"/>
          <p:cNvGrpSpPr/>
          <p:nvPr/>
        </p:nvGrpSpPr>
        <p:grpSpPr>
          <a:xfrm>
            <a:off x="5872269" y="2454597"/>
            <a:ext cx="1138631" cy="1012585"/>
            <a:chOff x="5872196" y="2454293"/>
            <a:chExt cx="1138983" cy="1012897"/>
          </a:xfrm>
        </p:grpSpPr>
        <p:sp>
          <p:nvSpPr>
            <p:cNvPr id="15" name="Freeform 8"/>
            <p:cNvSpPr/>
            <p:nvPr/>
          </p:nvSpPr>
          <p:spPr bwMode="auto">
            <a:xfrm>
              <a:off x="5872196" y="2454293"/>
              <a:ext cx="1138983" cy="1012897"/>
            </a:xfrm>
            <a:custGeom>
              <a:avLst/>
              <a:gdLst>
                <a:gd name="T0" fmla="*/ 288 w 288"/>
                <a:gd name="T1" fmla="*/ 122 h 256"/>
                <a:gd name="T2" fmla="*/ 179 w 288"/>
                <a:gd name="T3" fmla="*/ 120 h 256"/>
                <a:gd name="T4" fmla="*/ 84 w 288"/>
                <a:gd name="T5" fmla="*/ 100 h 256"/>
                <a:gd name="T6" fmla="*/ 33 w 288"/>
                <a:gd name="T7" fmla="*/ 177 h 256"/>
                <a:gd name="T8" fmla="*/ 22 w 288"/>
                <a:gd name="T9" fmla="*/ 256 h 256"/>
                <a:gd name="T10" fmla="*/ 1 w 288"/>
                <a:gd name="T11" fmla="*/ 117 h 256"/>
                <a:gd name="T12" fmla="*/ 146 w 288"/>
                <a:gd name="T13" fmla="*/ 31 h 256"/>
                <a:gd name="T14" fmla="*/ 288 w 288"/>
                <a:gd name="T15" fmla="*/ 122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8" h="256">
                  <a:moveTo>
                    <a:pt x="288" y="122"/>
                  </a:moveTo>
                  <a:cubicBezTo>
                    <a:pt x="241" y="135"/>
                    <a:pt x="215" y="160"/>
                    <a:pt x="179" y="120"/>
                  </a:cubicBezTo>
                  <a:cubicBezTo>
                    <a:pt x="160" y="99"/>
                    <a:pt x="111" y="91"/>
                    <a:pt x="84" y="100"/>
                  </a:cubicBezTo>
                  <a:cubicBezTo>
                    <a:pt x="61" y="108"/>
                    <a:pt x="44" y="148"/>
                    <a:pt x="33" y="177"/>
                  </a:cubicBezTo>
                  <a:cubicBezTo>
                    <a:pt x="25" y="200"/>
                    <a:pt x="32" y="228"/>
                    <a:pt x="22" y="256"/>
                  </a:cubicBezTo>
                  <a:cubicBezTo>
                    <a:pt x="14" y="209"/>
                    <a:pt x="0" y="163"/>
                    <a:pt x="1" y="117"/>
                  </a:cubicBezTo>
                  <a:cubicBezTo>
                    <a:pt x="3" y="42"/>
                    <a:pt x="73" y="0"/>
                    <a:pt x="146" y="31"/>
                  </a:cubicBezTo>
                  <a:cubicBezTo>
                    <a:pt x="193" y="50"/>
                    <a:pt x="234" y="86"/>
                    <a:pt x="288" y="12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6703472" y="2832789"/>
              <a:ext cx="78328" cy="117492"/>
            </a:xfrm>
            <a:custGeom>
              <a:avLst/>
              <a:gdLst/>
              <a:ahLst/>
              <a:cxnLst/>
              <a:rect l="l" t="t" r="r" b="b"/>
              <a:pathLst>
                <a:path w="107156" h="160734">
                  <a:moveTo>
                    <a:pt x="57150" y="0"/>
                  </a:moveTo>
                  <a:cubicBezTo>
                    <a:pt x="88701" y="1190"/>
                    <a:pt x="105370" y="15775"/>
                    <a:pt x="107156" y="43755"/>
                  </a:cubicBezTo>
                  <a:cubicBezTo>
                    <a:pt x="107156" y="65186"/>
                    <a:pt x="90785" y="84832"/>
                    <a:pt x="58043" y="102691"/>
                  </a:cubicBezTo>
                  <a:cubicBezTo>
                    <a:pt x="47923" y="108644"/>
                    <a:pt x="40779" y="113109"/>
                    <a:pt x="36612" y="116086"/>
                  </a:cubicBezTo>
                  <a:cubicBezTo>
                    <a:pt x="22324" y="126206"/>
                    <a:pt x="15478" y="136922"/>
                    <a:pt x="16073" y="148233"/>
                  </a:cubicBezTo>
                  <a:lnTo>
                    <a:pt x="105370" y="148233"/>
                  </a:lnTo>
                  <a:lnTo>
                    <a:pt x="105370" y="160734"/>
                  </a:lnTo>
                  <a:lnTo>
                    <a:pt x="0" y="160734"/>
                  </a:lnTo>
                  <a:cubicBezTo>
                    <a:pt x="0" y="143470"/>
                    <a:pt x="4167" y="130373"/>
                    <a:pt x="12501" y="121443"/>
                  </a:cubicBezTo>
                  <a:cubicBezTo>
                    <a:pt x="21431" y="110728"/>
                    <a:pt x="36016" y="99715"/>
                    <a:pt x="56257" y="88404"/>
                  </a:cubicBezTo>
                  <a:cubicBezTo>
                    <a:pt x="80665" y="75902"/>
                    <a:pt x="92273" y="61317"/>
                    <a:pt x="91083" y="44648"/>
                  </a:cubicBezTo>
                  <a:cubicBezTo>
                    <a:pt x="89892" y="24408"/>
                    <a:pt x="77986" y="13394"/>
                    <a:pt x="55364" y="11608"/>
                  </a:cubicBezTo>
                  <a:cubicBezTo>
                    <a:pt x="32742" y="13990"/>
                    <a:pt x="21133" y="27682"/>
                    <a:pt x="20538" y="52685"/>
                  </a:cubicBezTo>
                  <a:lnTo>
                    <a:pt x="5358" y="52685"/>
                  </a:lnTo>
                  <a:cubicBezTo>
                    <a:pt x="6548" y="19347"/>
                    <a:pt x="23812" y="1786"/>
                    <a:pt x="5715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12" tIns="45707" rIns="91412" bIns="45707" numCol="1" spcCol="0" rtlCol="0" fromWordArt="0" anchor="t" anchorCtr="0" forceAA="0" compatLnSpc="1">
              <a:noAutofit/>
            </a:bodyPr>
            <a:lstStyle/>
            <a:p>
              <a:endParaRPr lang="zh-CN" altLang="en-US" dirty="0"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</p:grpSp>
      <p:grpSp>
        <p:nvGrpSpPr>
          <p:cNvPr id="8" name="组合 3"/>
          <p:cNvGrpSpPr/>
          <p:nvPr/>
        </p:nvGrpSpPr>
        <p:grpSpPr>
          <a:xfrm>
            <a:off x="6330240" y="3145758"/>
            <a:ext cx="1628117" cy="1775175"/>
            <a:chOff x="6330311" y="3145669"/>
            <a:chExt cx="1628620" cy="1775722"/>
          </a:xfrm>
        </p:grpSpPr>
        <p:sp>
          <p:nvSpPr>
            <p:cNvPr id="14" name="Freeform 7"/>
            <p:cNvSpPr/>
            <p:nvPr/>
          </p:nvSpPr>
          <p:spPr bwMode="auto">
            <a:xfrm>
              <a:off x="6330311" y="3145669"/>
              <a:ext cx="1628620" cy="1775722"/>
            </a:xfrm>
            <a:custGeom>
              <a:avLst/>
              <a:gdLst>
                <a:gd name="T0" fmla="*/ 358 w 411"/>
                <a:gd name="T1" fmla="*/ 449 h 449"/>
                <a:gd name="T2" fmla="*/ 229 w 411"/>
                <a:gd name="T3" fmla="*/ 251 h 449"/>
                <a:gd name="T4" fmla="*/ 250 w 411"/>
                <a:gd name="T5" fmla="*/ 191 h 449"/>
                <a:gd name="T6" fmla="*/ 63 w 411"/>
                <a:gd name="T7" fmla="*/ 28 h 449"/>
                <a:gd name="T8" fmla="*/ 0 w 411"/>
                <a:gd name="T9" fmla="*/ 0 h 449"/>
                <a:gd name="T10" fmla="*/ 274 w 411"/>
                <a:gd name="T11" fmla="*/ 139 h 449"/>
                <a:gd name="T12" fmla="*/ 396 w 411"/>
                <a:gd name="T13" fmla="*/ 312 h 449"/>
                <a:gd name="T14" fmla="*/ 376 w 411"/>
                <a:gd name="T15" fmla="*/ 449 h 449"/>
                <a:gd name="T16" fmla="*/ 358 w 411"/>
                <a:gd name="T17" fmla="*/ 449 h 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1" h="449">
                  <a:moveTo>
                    <a:pt x="358" y="449"/>
                  </a:moveTo>
                  <a:cubicBezTo>
                    <a:pt x="316" y="385"/>
                    <a:pt x="274" y="320"/>
                    <a:pt x="229" y="251"/>
                  </a:cubicBezTo>
                  <a:cubicBezTo>
                    <a:pt x="272" y="244"/>
                    <a:pt x="262" y="217"/>
                    <a:pt x="250" y="191"/>
                  </a:cubicBezTo>
                  <a:cubicBezTo>
                    <a:pt x="212" y="109"/>
                    <a:pt x="142" y="63"/>
                    <a:pt x="63" y="28"/>
                  </a:cubicBezTo>
                  <a:cubicBezTo>
                    <a:pt x="42" y="19"/>
                    <a:pt x="20" y="12"/>
                    <a:pt x="0" y="0"/>
                  </a:cubicBezTo>
                  <a:cubicBezTo>
                    <a:pt x="108" y="12"/>
                    <a:pt x="201" y="60"/>
                    <a:pt x="274" y="139"/>
                  </a:cubicBezTo>
                  <a:cubicBezTo>
                    <a:pt x="321" y="191"/>
                    <a:pt x="369" y="248"/>
                    <a:pt x="396" y="312"/>
                  </a:cubicBezTo>
                  <a:cubicBezTo>
                    <a:pt x="411" y="348"/>
                    <a:pt x="384" y="403"/>
                    <a:pt x="376" y="449"/>
                  </a:cubicBezTo>
                  <a:cubicBezTo>
                    <a:pt x="370" y="449"/>
                    <a:pt x="364" y="449"/>
                    <a:pt x="358" y="44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7588027" y="4245976"/>
              <a:ext cx="108942" cy="162653"/>
            </a:xfrm>
            <a:custGeom>
              <a:avLst/>
              <a:gdLst/>
              <a:ahLst/>
              <a:cxnLst/>
              <a:rect l="l" t="t" r="r" b="b"/>
              <a:pathLst>
                <a:path w="108942" h="162653">
                  <a:moveTo>
                    <a:pt x="57150" y="0"/>
                  </a:moveTo>
                  <a:cubicBezTo>
                    <a:pt x="86916" y="1190"/>
                    <a:pt x="102394" y="14287"/>
                    <a:pt x="103584" y="39290"/>
                  </a:cubicBezTo>
                  <a:cubicBezTo>
                    <a:pt x="102989" y="56554"/>
                    <a:pt x="95250" y="68461"/>
                    <a:pt x="80367" y="75009"/>
                  </a:cubicBezTo>
                  <a:cubicBezTo>
                    <a:pt x="98822" y="80962"/>
                    <a:pt x="108347" y="94357"/>
                    <a:pt x="108942" y="115193"/>
                  </a:cubicBezTo>
                  <a:cubicBezTo>
                    <a:pt x="106561" y="145554"/>
                    <a:pt x="89297" y="161329"/>
                    <a:pt x="57150" y="162520"/>
                  </a:cubicBezTo>
                  <a:cubicBezTo>
                    <a:pt x="20241" y="164306"/>
                    <a:pt x="1191" y="148233"/>
                    <a:pt x="0" y="114300"/>
                  </a:cubicBezTo>
                  <a:lnTo>
                    <a:pt x="14287" y="114300"/>
                  </a:lnTo>
                  <a:cubicBezTo>
                    <a:pt x="14883" y="138708"/>
                    <a:pt x="28277" y="151209"/>
                    <a:pt x="54471" y="151804"/>
                  </a:cubicBezTo>
                  <a:cubicBezTo>
                    <a:pt x="78879" y="150018"/>
                    <a:pt x="92273" y="137815"/>
                    <a:pt x="94655" y="115193"/>
                  </a:cubicBezTo>
                  <a:cubicBezTo>
                    <a:pt x="92869" y="92571"/>
                    <a:pt x="75605" y="81855"/>
                    <a:pt x="42862" y="83046"/>
                  </a:cubicBezTo>
                  <a:lnTo>
                    <a:pt x="42862" y="71437"/>
                  </a:lnTo>
                  <a:cubicBezTo>
                    <a:pt x="73223" y="72628"/>
                    <a:pt x="88404" y="62210"/>
                    <a:pt x="88404" y="40183"/>
                  </a:cubicBezTo>
                  <a:cubicBezTo>
                    <a:pt x="87213" y="22324"/>
                    <a:pt x="75902" y="12799"/>
                    <a:pt x="54471" y="11608"/>
                  </a:cubicBezTo>
                  <a:cubicBezTo>
                    <a:pt x="32445" y="13394"/>
                    <a:pt x="20836" y="25003"/>
                    <a:pt x="19645" y="46434"/>
                  </a:cubicBezTo>
                  <a:lnTo>
                    <a:pt x="5358" y="46434"/>
                  </a:lnTo>
                  <a:cubicBezTo>
                    <a:pt x="4762" y="32742"/>
                    <a:pt x="9823" y="20836"/>
                    <a:pt x="20538" y="10715"/>
                  </a:cubicBezTo>
                  <a:cubicBezTo>
                    <a:pt x="28277" y="3572"/>
                    <a:pt x="40481" y="0"/>
                    <a:pt x="5715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12" tIns="45707" rIns="91412" bIns="45707" numCol="1" spcCol="0" rtlCol="0" fromWordArt="0" anchor="t" anchorCtr="0" forceAA="0" compatLnSpc="1">
              <a:noAutofit/>
            </a:bodyPr>
            <a:lstStyle/>
            <a:p>
              <a:endParaRPr lang="zh-CN" altLang="en-US" dirty="0"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</p:grpSp>
      <p:grpSp>
        <p:nvGrpSpPr>
          <p:cNvPr id="9" name="组合 4"/>
          <p:cNvGrpSpPr/>
          <p:nvPr/>
        </p:nvGrpSpPr>
        <p:grpSpPr>
          <a:xfrm>
            <a:off x="5084468" y="3668855"/>
            <a:ext cx="1951640" cy="2004160"/>
            <a:chOff x="5084155" y="3668928"/>
            <a:chExt cx="1952243" cy="2004779"/>
          </a:xfrm>
        </p:grpSpPr>
        <p:sp>
          <p:nvSpPr>
            <p:cNvPr id="12" name="Freeform 5"/>
            <p:cNvSpPr/>
            <p:nvPr/>
          </p:nvSpPr>
          <p:spPr bwMode="auto">
            <a:xfrm>
              <a:off x="5084155" y="3668928"/>
              <a:ext cx="1952243" cy="2004779"/>
            </a:xfrm>
            <a:custGeom>
              <a:avLst/>
              <a:gdLst>
                <a:gd name="T0" fmla="*/ 242 w 493"/>
                <a:gd name="T1" fmla="*/ 505 h 507"/>
                <a:gd name="T2" fmla="*/ 0 w 493"/>
                <a:gd name="T3" fmla="*/ 303 h 507"/>
                <a:gd name="T4" fmla="*/ 230 w 493"/>
                <a:gd name="T5" fmla="*/ 129 h 507"/>
                <a:gd name="T6" fmla="*/ 314 w 493"/>
                <a:gd name="T7" fmla="*/ 211 h 507"/>
                <a:gd name="T8" fmla="*/ 421 w 493"/>
                <a:gd name="T9" fmla="*/ 129 h 507"/>
                <a:gd name="T10" fmla="*/ 443 w 493"/>
                <a:gd name="T11" fmla="*/ 0 h 507"/>
                <a:gd name="T12" fmla="*/ 418 w 493"/>
                <a:gd name="T13" fmla="*/ 311 h 507"/>
                <a:gd name="T14" fmla="*/ 329 w 493"/>
                <a:gd name="T15" fmla="*/ 397 h 507"/>
                <a:gd name="T16" fmla="*/ 258 w 493"/>
                <a:gd name="T17" fmla="*/ 507 h 507"/>
                <a:gd name="T18" fmla="*/ 242 w 493"/>
                <a:gd name="T19" fmla="*/ 505 h 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93" h="507">
                  <a:moveTo>
                    <a:pt x="242" y="505"/>
                  </a:moveTo>
                  <a:cubicBezTo>
                    <a:pt x="164" y="440"/>
                    <a:pt x="85" y="375"/>
                    <a:pt x="0" y="303"/>
                  </a:cubicBezTo>
                  <a:cubicBezTo>
                    <a:pt x="79" y="244"/>
                    <a:pt x="150" y="189"/>
                    <a:pt x="230" y="129"/>
                  </a:cubicBezTo>
                  <a:cubicBezTo>
                    <a:pt x="234" y="190"/>
                    <a:pt x="263" y="214"/>
                    <a:pt x="314" y="211"/>
                  </a:cubicBezTo>
                  <a:cubicBezTo>
                    <a:pt x="369" y="209"/>
                    <a:pt x="405" y="177"/>
                    <a:pt x="421" y="129"/>
                  </a:cubicBezTo>
                  <a:cubicBezTo>
                    <a:pt x="434" y="87"/>
                    <a:pt x="436" y="42"/>
                    <a:pt x="443" y="0"/>
                  </a:cubicBezTo>
                  <a:cubicBezTo>
                    <a:pt x="493" y="74"/>
                    <a:pt x="484" y="220"/>
                    <a:pt x="418" y="311"/>
                  </a:cubicBezTo>
                  <a:cubicBezTo>
                    <a:pt x="394" y="344"/>
                    <a:pt x="363" y="374"/>
                    <a:pt x="329" y="397"/>
                  </a:cubicBezTo>
                  <a:cubicBezTo>
                    <a:pt x="289" y="423"/>
                    <a:pt x="241" y="438"/>
                    <a:pt x="258" y="507"/>
                  </a:cubicBezTo>
                  <a:cubicBezTo>
                    <a:pt x="252" y="506"/>
                    <a:pt x="247" y="506"/>
                    <a:pt x="242" y="50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5813090" y="4818079"/>
              <a:ext cx="110728" cy="159841"/>
            </a:xfrm>
            <a:custGeom>
              <a:avLst/>
              <a:gdLst/>
              <a:ahLst/>
              <a:cxnLst/>
              <a:rect l="l" t="t" r="r" b="b"/>
              <a:pathLst>
                <a:path w="110728" h="159841">
                  <a:moveTo>
                    <a:pt x="75009" y="0"/>
                  </a:moveTo>
                  <a:lnTo>
                    <a:pt x="88404" y="0"/>
                  </a:lnTo>
                  <a:lnTo>
                    <a:pt x="88404" y="108049"/>
                  </a:lnTo>
                  <a:lnTo>
                    <a:pt x="110728" y="108049"/>
                  </a:lnTo>
                  <a:lnTo>
                    <a:pt x="110728" y="119657"/>
                  </a:lnTo>
                  <a:lnTo>
                    <a:pt x="88404" y="119657"/>
                  </a:lnTo>
                  <a:lnTo>
                    <a:pt x="88404" y="159841"/>
                  </a:lnTo>
                  <a:lnTo>
                    <a:pt x="74116" y="159841"/>
                  </a:lnTo>
                  <a:lnTo>
                    <a:pt x="74116" y="119657"/>
                  </a:lnTo>
                  <a:lnTo>
                    <a:pt x="0" y="119657"/>
                  </a:lnTo>
                  <a:lnTo>
                    <a:pt x="0" y="107156"/>
                  </a:lnTo>
                  <a:lnTo>
                    <a:pt x="75009" y="0"/>
                  </a:lnTo>
                  <a:close/>
                  <a:moveTo>
                    <a:pt x="74116" y="22324"/>
                  </a:moveTo>
                  <a:lnTo>
                    <a:pt x="14287" y="108049"/>
                  </a:lnTo>
                  <a:lnTo>
                    <a:pt x="74116" y="108049"/>
                  </a:lnTo>
                  <a:lnTo>
                    <a:pt x="74116" y="2232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12" tIns="45707" rIns="91412" bIns="45707" numCol="1" spcCol="0" rtlCol="0" fromWordArt="0" anchor="t" anchorCtr="0" forceAA="0" compatLnSpc="1">
              <a:noAutofit/>
            </a:bodyPr>
            <a:lstStyle/>
            <a:p>
              <a:endParaRPr lang="zh-CN" altLang="en-US" dirty="0"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1448652" y="2537107"/>
            <a:ext cx="1934629" cy="704206"/>
            <a:chOff x="468937" y="2419540"/>
            <a:chExt cx="1934629" cy="704206"/>
          </a:xfrm>
        </p:grpSpPr>
        <p:sp>
          <p:nvSpPr>
            <p:cNvPr id="23" name="TextBox 18"/>
            <p:cNvSpPr txBox="1"/>
            <p:nvPr/>
          </p:nvSpPr>
          <p:spPr>
            <a:xfrm flipH="1">
              <a:off x="468937" y="2419540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b="1" dirty="0" smtClean="0">
                  <a:latin typeface="FZHei-B01S" panose="02010601030101010101" pitchFamily="2" charset="-122"/>
                  <a:ea typeface="FZHei-B01S" panose="02010601030101010101" pitchFamily="2" charset="-122"/>
                  <a:cs typeface="Roboto Black" charset="0"/>
                  <a:sym typeface="FZHei-B01S" panose="02010601030101010101" pitchFamily="2" charset="-122"/>
                </a:rPr>
                <a:t>个人资料</a:t>
              </a:r>
              <a:endParaRPr lang="en-US" sz="2400" b="1" dirty="0">
                <a:latin typeface="FZHei-B01S" panose="02010601030101010101" pitchFamily="2" charset="-122"/>
                <a:ea typeface="FZHei-B01S" panose="02010601030101010101" pitchFamily="2" charset="-122"/>
                <a:cs typeface="Roboto Black" charset="0"/>
                <a:sym typeface="FZHei-B01S" panose="02010601030101010101" pitchFamily="2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470268" y="2823664"/>
              <a:ext cx="1933298" cy="30008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900" dirty="0" smtClean="0"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rPr>
                <a:t>信息修改</a:t>
              </a:r>
              <a:r>
                <a:rPr lang="en-US" altLang="zh-CN" sz="900" dirty="0"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rPr>
                <a:t> </a:t>
              </a:r>
              <a:r>
                <a:rPr lang="zh-CN" altLang="en-US" sz="900" dirty="0" smtClean="0"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rPr>
                <a:t>账号安全设置 地址管理</a:t>
              </a:r>
              <a:endParaRPr lang="en-US" altLang="zh-CN" sz="900" dirty="0"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1448652" y="4232558"/>
            <a:ext cx="1934629" cy="911955"/>
            <a:chOff x="468937" y="2419540"/>
            <a:chExt cx="1934629" cy="911955"/>
          </a:xfrm>
        </p:grpSpPr>
        <p:sp>
          <p:nvSpPr>
            <p:cNvPr id="27" name="TextBox 18"/>
            <p:cNvSpPr txBox="1"/>
            <p:nvPr/>
          </p:nvSpPr>
          <p:spPr>
            <a:xfrm flipH="1">
              <a:off x="468937" y="2419540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b="1" dirty="0" smtClean="0">
                  <a:latin typeface="FZHei-B01S" panose="02010601030101010101" pitchFamily="2" charset="-122"/>
                  <a:ea typeface="FZHei-B01S" panose="02010601030101010101" pitchFamily="2" charset="-122"/>
                  <a:cs typeface="Roboto Black" charset="0"/>
                  <a:sym typeface="FZHei-B01S" panose="02010601030101010101" pitchFamily="2" charset="-122"/>
                </a:rPr>
                <a:t>个人资产</a:t>
              </a:r>
              <a:endParaRPr lang="en-US" sz="2400" b="1" dirty="0">
                <a:latin typeface="FZHei-B01S" panose="02010601030101010101" pitchFamily="2" charset="-122"/>
                <a:ea typeface="FZHei-B01S" panose="02010601030101010101" pitchFamily="2" charset="-122"/>
                <a:cs typeface="Roboto Black" charset="0"/>
                <a:sym typeface="FZHei-B01S" panose="02010601030101010101" pitchFamily="2" charset="-122"/>
              </a:endParaRPr>
            </a:p>
          </p:txBody>
        </p:sp>
        <p:sp>
          <p:nvSpPr>
            <p:cNvPr id="28" name="矩形 27"/>
            <p:cNvSpPr/>
            <p:nvPr/>
          </p:nvSpPr>
          <p:spPr>
            <a:xfrm>
              <a:off x="470268" y="2823664"/>
              <a:ext cx="1933298" cy="5078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900" dirty="0" smtClean="0"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rPr>
                <a:t>积分查看（查看积分 签到） 优惠券（查看优惠券状态）</a:t>
              </a:r>
              <a:endParaRPr lang="en-US" altLang="zh-CN" sz="900" dirty="0"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8744802" y="2537107"/>
            <a:ext cx="1934629" cy="1119705"/>
            <a:chOff x="468937" y="2419540"/>
            <a:chExt cx="1934629" cy="1119705"/>
          </a:xfrm>
        </p:grpSpPr>
        <p:sp>
          <p:nvSpPr>
            <p:cNvPr id="41" name="TextBox 18"/>
            <p:cNvSpPr txBox="1"/>
            <p:nvPr/>
          </p:nvSpPr>
          <p:spPr>
            <a:xfrm flipH="1">
              <a:off x="468937" y="2419540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b="1" dirty="0" smtClean="0">
                  <a:latin typeface="FZHei-B01S" panose="02010601030101010101" pitchFamily="2" charset="-122"/>
                  <a:ea typeface="FZHei-B01S" panose="02010601030101010101" pitchFamily="2" charset="-122"/>
                  <a:cs typeface="Roboto Black" charset="0"/>
                  <a:sym typeface="FZHei-B01S" panose="02010601030101010101" pitchFamily="2" charset="-122"/>
                </a:rPr>
                <a:t>交易管理</a:t>
              </a:r>
              <a:endParaRPr lang="en-US" sz="2400" b="1" dirty="0">
                <a:latin typeface="FZHei-B01S" panose="02010601030101010101" pitchFamily="2" charset="-122"/>
                <a:ea typeface="FZHei-B01S" panose="02010601030101010101" pitchFamily="2" charset="-122"/>
                <a:cs typeface="Roboto Black" charset="0"/>
                <a:sym typeface="FZHei-B01S" panose="02010601030101010101" pitchFamily="2" charset="-122"/>
              </a:endParaRPr>
            </a:p>
          </p:txBody>
        </p:sp>
        <p:sp>
          <p:nvSpPr>
            <p:cNvPr id="42" name="矩形 41"/>
            <p:cNvSpPr/>
            <p:nvPr/>
          </p:nvSpPr>
          <p:spPr>
            <a:xfrm>
              <a:off x="470268" y="2823664"/>
              <a:ext cx="1933298" cy="71558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900" dirty="0" smtClean="0"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rPr>
                <a:t>订单列表（订单查看 提醒发货 订单详情 订单评价） 评价列表（查看已评价的信息）</a:t>
              </a:r>
              <a:endParaRPr lang="en-US" altLang="zh-CN" sz="900" dirty="0"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8744802" y="4232558"/>
            <a:ext cx="1934629" cy="911955"/>
            <a:chOff x="468937" y="2419540"/>
            <a:chExt cx="1934629" cy="911955"/>
          </a:xfrm>
        </p:grpSpPr>
        <p:sp>
          <p:nvSpPr>
            <p:cNvPr id="44" name="TextBox 18"/>
            <p:cNvSpPr txBox="1"/>
            <p:nvPr/>
          </p:nvSpPr>
          <p:spPr>
            <a:xfrm flipH="1">
              <a:off x="468937" y="2419540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b="1" dirty="0" smtClean="0">
                  <a:latin typeface="FZHei-B01S" panose="02010601030101010101" pitchFamily="2" charset="-122"/>
                  <a:ea typeface="FZHei-B01S" panose="02010601030101010101" pitchFamily="2" charset="-122"/>
                  <a:cs typeface="Roboto Black" charset="0"/>
                  <a:sym typeface="FZHei-B01S" panose="02010601030101010101" pitchFamily="2" charset="-122"/>
                </a:rPr>
                <a:t>收藏管理</a:t>
              </a:r>
              <a:endParaRPr lang="en-US" sz="2400" b="1" dirty="0">
                <a:latin typeface="FZHei-B01S" panose="02010601030101010101" pitchFamily="2" charset="-122"/>
                <a:ea typeface="FZHei-B01S" panose="02010601030101010101" pitchFamily="2" charset="-122"/>
                <a:cs typeface="Roboto Black" charset="0"/>
                <a:sym typeface="FZHei-B01S" panose="02010601030101010101" pitchFamily="2" charset="-122"/>
              </a:endParaRPr>
            </a:p>
          </p:txBody>
        </p:sp>
        <p:sp>
          <p:nvSpPr>
            <p:cNvPr id="45" name="矩形 44"/>
            <p:cNvSpPr/>
            <p:nvPr/>
          </p:nvSpPr>
          <p:spPr>
            <a:xfrm>
              <a:off x="470268" y="2823664"/>
              <a:ext cx="1933298" cy="5078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900" dirty="0" smtClean="0"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rPr>
                <a:t>收藏列表（收藏的查看与删除） 足迹列表（足迹的查看与删除）</a:t>
              </a:r>
              <a:endParaRPr lang="en-US" altLang="zh-CN" sz="900" dirty="0"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</p:grpSp>
      <p:sp>
        <p:nvSpPr>
          <p:cNvPr id="26" name="文本框 25">
            <a:extLst>
              <a:ext uri="{FF2B5EF4-FFF2-40B4-BE49-F238E27FC236}">
                <a16:creationId xmlns:a16="http://schemas.microsoft.com/office/drawing/2014/main" id="{CCFAC346-A47C-4871-BFC4-8619043B6932}"/>
              </a:ext>
            </a:extLst>
          </p:cNvPr>
          <p:cNvSpPr txBox="1"/>
          <p:nvPr/>
        </p:nvSpPr>
        <p:spPr>
          <a:xfrm>
            <a:off x="4926449" y="418256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 smtClean="0">
                <a:solidFill>
                  <a:schemeClr val="accent1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个人中心</a:t>
            </a:r>
            <a:endParaRPr lang="zh-CN" altLang="en-US" sz="2800" b="1" dirty="0">
              <a:solidFill>
                <a:schemeClr val="accent1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wipe/>
      </p:transition>
    </mc:Choice>
    <mc:Fallback xmlns="">
      <p:transition spd="slow" advClick="0" advTm="0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0"/>
                            </p:stCondLst>
                            <p:childTnLst>
                              <p:par>
                                <p:cTn id="3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F4A86FD-1D46-42F1-B664-07C7E0EF3F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629" t="11450" r="24196" b="1145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12131811-8BD5-4003-8279-05F66408536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0625" t="4306" r="27969" b="4306"/>
          <a:stretch>
            <a:fillRect/>
          </a:stretch>
        </p:blipFill>
        <p:spPr>
          <a:xfrm>
            <a:off x="4000654" y="566737"/>
            <a:ext cx="5724525" cy="5724525"/>
          </a:xfrm>
          <a:custGeom>
            <a:avLst/>
            <a:gdLst>
              <a:gd name="connsiteX0" fmla="*/ 3133725 w 6267450"/>
              <a:gd name="connsiteY0" fmla="*/ 0 h 6267450"/>
              <a:gd name="connsiteX1" fmla="*/ 6267450 w 6267450"/>
              <a:gd name="connsiteY1" fmla="*/ 3133725 h 6267450"/>
              <a:gd name="connsiteX2" fmla="*/ 3133725 w 6267450"/>
              <a:gd name="connsiteY2" fmla="*/ 6267450 h 6267450"/>
              <a:gd name="connsiteX3" fmla="*/ 0 w 6267450"/>
              <a:gd name="connsiteY3" fmla="*/ 3133725 h 6267450"/>
              <a:gd name="connsiteX4" fmla="*/ 3133725 w 6267450"/>
              <a:gd name="connsiteY4" fmla="*/ 0 h 6267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67450" h="6267450">
                <a:moveTo>
                  <a:pt x="3133725" y="0"/>
                </a:moveTo>
                <a:cubicBezTo>
                  <a:pt x="4864434" y="0"/>
                  <a:pt x="6267450" y="1403016"/>
                  <a:pt x="6267450" y="3133725"/>
                </a:cubicBezTo>
                <a:cubicBezTo>
                  <a:pt x="6267450" y="4864434"/>
                  <a:pt x="4864434" y="6267450"/>
                  <a:pt x="3133725" y="6267450"/>
                </a:cubicBezTo>
                <a:cubicBezTo>
                  <a:pt x="1403016" y="6267450"/>
                  <a:pt x="0" y="4864434"/>
                  <a:pt x="0" y="3133725"/>
                </a:cubicBezTo>
                <a:cubicBezTo>
                  <a:pt x="0" y="1403016"/>
                  <a:pt x="1403016" y="0"/>
                  <a:pt x="3133725" y="0"/>
                </a:cubicBezTo>
                <a:close/>
              </a:path>
            </a:pathLst>
          </a:custGeom>
          <a:ln w="57150">
            <a:solidFill>
              <a:schemeClr val="bg1"/>
            </a:solidFill>
          </a:ln>
        </p:spPr>
      </p:pic>
      <p:sp>
        <p:nvSpPr>
          <p:cNvPr id="5" name="椭圆 4">
            <a:extLst>
              <a:ext uri="{FF2B5EF4-FFF2-40B4-BE49-F238E27FC236}">
                <a16:creationId xmlns:a16="http://schemas.microsoft.com/office/drawing/2014/main" id="{4CCF0DC4-8C6D-4D48-BCCC-3B281436FCE1}"/>
              </a:ext>
            </a:extLst>
          </p:cNvPr>
          <p:cNvSpPr/>
          <p:nvPr/>
        </p:nvSpPr>
        <p:spPr>
          <a:xfrm>
            <a:off x="3657602" y="164691"/>
            <a:ext cx="6472774" cy="6472774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AC4C8EE1-35F5-4E03-B9F0-A52F5D573440}"/>
              </a:ext>
            </a:extLst>
          </p:cNvPr>
          <p:cNvGrpSpPr/>
          <p:nvPr/>
        </p:nvGrpSpPr>
        <p:grpSpPr>
          <a:xfrm rot="20762526">
            <a:off x="3421962" y="2716581"/>
            <a:ext cx="578692" cy="1424836"/>
            <a:chOff x="-13084390" y="3753413"/>
            <a:chExt cx="578692" cy="1424836"/>
          </a:xfrm>
        </p:grpSpPr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0AECA5CA-EEA3-4784-A0CA-100A177B69F4}"/>
                </a:ext>
              </a:extLst>
            </p:cNvPr>
            <p:cNvSpPr/>
            <p:nvPr/>
          </p:nvSpPr>
          <p:spPr>
            <a:xfrm>
              <a:off x="-13084390" y="4247622"/>
              <a:ext cx="436418" cy="436418"/>
            </a:xfrm>
            <a:prstGeom prst="ellipse">
              <a:avLst/>
            </a:prstGeom>
            <a:solidFill>
              <a:srgbClr val="0D836F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071941B2-516D-4463-ABDA-0C16F1FE1CC1}"/>
                </a:ext>
              </a:extLst>
            </p:cNvPr>
            <p:cNvSpPr/>
            <p:nvPr/>
          </p:nvSpPr>
          <p:spPr>
            <a:xfrm>
              <a:off x="-13084390" y="4876364"/>
              <a:ext cx="301885" cy="301885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0D836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7F8C14D2-3729-456C-B556-0BB4BDE17C2D}"/>
                </a:ext>
              </a:extLst>
            </p:cNvPr>
            <p:cNvSpPr/>
            <p:nvPr/>
          </p:nvSpPr>
          <p:spPr>
            <a:xfrm>
              <a:off x="-12807583" y="3753413"/>
              <a:ext cx="301885" cy="301885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0D836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B3805F2E-EEA2-44CC-A913-8282F3234DBE}"/>
              </a:ext>
            </a:extLst>
          </p:cNvPr>
          <p:cNvGrpSpPr/>
          <p:nvPr/>
        </p:nvGrpSpPr>
        <p:grpSpPr>
          <a:xfrm flipH="1">
            <a:off x="9754283" y="2110002"/>
            <a:ext cx="578692" cy="1424836"/>
            <a:chOff x="-13084390" y="3753413"/>
            <a:chExt cx="578692" cy="1424836"/>
          </a:xfrm>
        </p:grpSpPr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D15E3502-A22D-44D0-9E76-36E07D3F9156}"/>
                </a:ext>
              </a:extLst>
            </p:cNvPr>
            <p:cNvSpPr/>
            <p:nvPr/>
          </p:nvSpPr>
          <p:spPr>
            <a:xfrm>
              <a:off x="-13084390" y="4247622"/>
              <a:ext cx="436418" cy="436418"/>
            </a:xfrm>
            <a:prstGeom prst="ellipse">
              <a:avLst/>
            </a:prstGeom>
            <a:solidFill>
              <a:srgbClr val="0D836F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0D43E51C-AE38-4432-BFB9-E5BC4426202B}"/>
                </a:ext>
              </a:extLst>
            </p:cNvPr>
            <p:cNvSpPr/>
            <p:nvPr/>
          </p:nvSpPr>
          <p:spPr>
            <a:xfrm>
              <a:off x="-13084390" y="4876364"/>
              <a:ext cx="301885" cy="301885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0D836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58006EB3-E250-40F4-9457-BB1FA3BC9B0F}"/>
                </a:ext>
              </a:extLst>
            </p:cNvPr>
            <p:cNvSpPr/>
            <p:nvPr/>
          </p:nvSpPr>
          <p:spPr>
            <a:xfrm>
              <a:off x="-12807583" y="3753413"/>
              <a:ext cx="301885" cy="301885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0D836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</p:grpSp>
      <p:sp>
        <p:nvSpPr>
          <p:cNvPr id="14" name="圆角矩形 1">
            <a:extLst>
              <a:ext uri="{FF2B5EF4-FFF2-40B4-BE49-F238E27FC236}">
                <a16:creationId xmlns:a16="http://schemas.microsoft.com/office/drawing/2014/main" id="{56ADC62C-72F0-4CED-9404-9B4B8C381718}"/>
              </a:ext>
            </a:extLst>
          </p:cNvPr>
          <p:cNvSpPr/>
          <p:nvPr/>
        </p:nvSpPr>
        <p:spPr>
          <a:xfrm rot="2700000">
            <a:off x="5124048" y="1676218"/>
            <a:ext cx="3539881" cy="3539881"/>
          </a:xfrm>
          <a:prstGeom prst="roundRect">
            <a:avLst/>
          </a:prstGeom>
          <a:solidFill>
            <a:srgbClr val="0D836F"/>
          </a:solidFill>
          <a:ln w="31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FZHei-B01S" panose="02010601030101010101" pitchFamily="2" charset="-122"/>
              <a:ea typeface="FZHei-B01S" panose="02010601030101010101" pitchFamily="2" charset="-122"/>
              <a:cs typeface="+mn-ea"/>
              <a:sym typeface="FZHei-B01S" panose="02010601030101010101" pitchFamily="2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A739C942-2FEB-4D6F-87AE-BC205C52269E}"/>
              </a:ext>
            </a:extLst>
          </p:cNvPr>
          <p:cNvSpPr txBox="1"/>
          <p:nvPr/>
        </p:nvSpPr>
        <p:spPr>
          <a:xfrm>
            <a:off x="5907123" y="2801079"/>
            <a:ext cx="223651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0" b="1" dirty="0" smtClean="0">
                <a:solidFill>
                  <a:schemeClr val="bg1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后台</a:t>
            </a:r>
            <a:endParaRPr lang="zh-CN" altLang="en-US" sz="8000" b="1" dirty="0">
              <a:solidFill>
                <a:schemeClr val="bg1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49129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wipe/>
      </p:transition>
    </mc:Choice>
    <mc:Fallback xmlns="">
      <p:transition spd="slow" advClick="0" advTm="0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7" name="Straight Connector 23"/>
          <p:cNvCxnSpPr/>
          <p:nvPr/>
        </p:nvCxnSpPr>
        <p:spPr bwMode="auto">
          <a:xfrm>
            <a:off x="4334311" y="1677893"/>
            <a:ext cx="0" cy="3996691"/>
          </a:xfrm>
          <a:prstGeom prst="line">
            <a:avLst/>
          </a:prstGeom>
          <a:noFill/>
          <a:ln w="12700" cap="flat" cmpd="sng" algn="ctr">
            <a:solidFill>
              <a:schemeClr val="tx1"/>
            </a:solidFill>
            <a:prstDash val="solid"/>
            <a:miter lim="800000"/>
          </a:ln>
          <a:effectLst/>
        </p:spPr>
      </p:cxnSp>
      <p:cxnSp>
        <p:nvCxnSpPr>
          <p:cNvPr id="128" name="Straight Connector 24"/>
          <p:cNvCxnSpPr/>
          <p:nvPr/>
        </p:nvCxnSpPr>
        <p:spPr bwMode="auto">
          <a:xfrm>
            <a:off x="7885153" y="1677893"/>
            <a:ext cx="0" cy="3996691"/>
          </a:xfrm>
          <a:prstGeom prst="line">
            <a:avLst/>
          </a:prstGeom>
          <a:noFill/>
          <a:ln w="12700" cap="flat" cmpd="sng" algn="ctr">
            <a:solidFill>
              <a:schemeClr val="tx1"/>
            </a:solidFill>
            <a:prstDash val="solid"/>
            <a:miter lim="800000"/>
          </a:ln>
          <a:effectLst/>
        </p:spPr>
      </p:cxnSp>
      <p:grpSp>
        <p:nvGrpSpPr>
          <p:cNvPr id="2" name="组合 1"/>
          <p:cNvGrpSpPr/>
          <p:nvPr/>
        </p:nvGrpSpPr>
        <p:grpSpPr>
          <a:xfrm>
            <a:off x="1943868" y="2123981"/>
            <a:ext cx="1369704" cy="1356360"/>
            <a:chOff x="1943868" y="2123981"/>
            <a:chExt cx="1369704" cy="1356360"/>
          </a:xfrm>
        </p:grpSpPr>
        <p:sp>
          <p:nvSpPr>
            <p:cNvPr id="129" name="Oval 25"/>
            <p:cNvSpPr/>
            <p:nvPr/>
          </p:nvSpPr>
          <p:spPr bwMode="auto">
            <a:xfrm>
              <a:off x="1943868" y="2123981"/>
              <a:ext cx="1369704" cy="1356360"/>
            </a:xfrm>
            <a:prstGeom prst="ellipse">
              <a:avLst/>
            </a:prstGeom>
            <a:solidFill>
              <a:schemeClr val="accent1"/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 defTabSz="913742">
                <a:defRPr/>
              </a:pPr>
              <a:endParaRPr lang="en-US" kern="0" dirty="0">
                <a:solidFill>
                  <a:srgbClr val="FFFFFF"/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  <p:sp>
          <p:nvSpPr>
            <p:cNvPr id="138" name="Shape 2605"/>
            <p:cNvSpPr/>
            <p:nvPr/>
          </p:nvSpPr>
          <p:spPr>
            <a:xfrm>
              <a:off x="2338212" y="2487086"/>
              <a:ext cx="652149" cy="6521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0" h="21410" extrusionOk="0">
                  <a:moveTo>
                    <a:pt x="20437" y="20437"/>
                  </a:moveTo>
                  <a:lnTo>
                    <a:pt x="17519" y="20437"/>
                  </a:lnTo>
                  <a:lnTo>
                    <a:pt x="17519" y="18978"/>
                  </a:lnTo>
                  <a:cubicBezTo>
                    <a:pt x="17519" y="18710"/>
                    <a:pt x="17301" y="18492"/>
                    <a:pt x="17033" y="18492"/>
                  </a:cubicBezTo>
                  <a:lnTo>
                    <a:pt x="15574" y="18492"/>
                  </a:lnTo>
                  <a:lnTo>
                    <a:pt x="15574" y="17033"/>
                  </a:lnTo>
                  <a:cubicBezTo>
                    <a:pt x="15574" y="16764"/>
                    <a:pt x="15356" y="16546"/>
                    <a:pt x="15087" y="16546"/>
                  </a:cubicBezTo>
                  <a:lnTo>
                    <a:pt x="13344" y="16546"/>
                  </a:lnTo>
                  <a:lnTo>
                    <a:pt x="10309" y="13497"/>
                  </a:lnTo>
                  <a:cubicBezTo>
                    <a:pt x="10221" y="13409"/>
                    <a:pt x="10100" y="13354"/>
                    <a:pt x="9965" y="13354"/>
                  </a:cubicBezTo>
                  <a:cubicBezTo>
                    <a:pt x="9819" y="13354"/>
                    <a:pt x="9693" y="13422"/>
                    <a:pt x="9604" y="13524"/>
                  </a:cubicBezTo>
                  <a:lnTo>
                    <a:pt x="8815" y="14312"/>
                  </a:lnTo>
                  <a:cubicBezTo>
                    <a:pt x="8435" y="14692"/>
                    <a:pt x="7820" y="14692"/>
                    <a:pt x="7441" y="14312"/>
                  </a:cubicBezTo>
                  <a:lnTo>
                    <a:pt x="1256" y="8128"/>
                  </a:lnTo>
                  <a:cubicBezTo>
                    <a:pt x="877" y="7748"/>
                    <a:pt x="877" y="7133"/>
                    <a:pt x="1256" y="6753"/>
                  </a:cubicBezTo>
                  <a:lnTo>
                    <a:pt x="6754" y="1255"/>
                  </a:lnTo>
                  <a:cubicBezTo>
                    <a:pt x="7133" y="876"/>
                    <a:pt x="7749" y="876"/>
                    <a:pt x="8128" y="1255"/>
                  </a:cubicBezTo>
                  <a:lnTo>
                    <a:pt x="14312" y="7440"/>
                  </a:lnTo>
                  <a:cubicBezTo>
                    <a:pt x="14691" y="7820"/>
                    <a:pt x="14691" y="8435"/>
                    <a:pt x="14312" y="8815"/>
                  </a:cubicBezTo>
                  <a:lnTo>
                    <a:pt x="13539" y="9588"/>
                  </a:lnTo>
                  <a:cubicBezTo>
                    <a:pt x="13437" y="9677"/>
                    <a:pt x="13370" y="9804"/>
                    <a:pt x="13370" y="9950"/>
                  </a:cubicBezTo>
                  <a:cubicBezTo>
                    <a:pt x="13370" y="10084"/>
                    <a:pt x="13424" y="10206"/>
                    <a:pt x="13513" y="10294"/>
                  </a:cubicBezTo>
                  <a:lnTo>
                    <a:pt x="20437" y="17234"/>
                  </a:lnTo>
                  <a:cubicBezTo>
                    <a:pt x="20437" y="17234"/>
                    <a:pt x="20437" y="20437"/>
                    <a:pt x="20437" y="20437"/>
                  </a:cubicBezTo>
                  <a:close/>
                  <a:moveTo>
                    <a:pt x="21268" y="16689"/>
                  </a:moveTo>
                  <a:lnTo>
                    <a:pt x="14547" y="9954"/>
                  </a:lnTo>
                  <a:lnTo>
                    <a:pt x="14999" y="9502"/>
                  </a:lnTo>
                  <a:cubicBezTo>
                    <a:pt x="15758" y="8743"/>
                    <a:pt x="15758" y="7512"/>
                    <a:pt x="14999" y="6753"/>
                  </a:cubicBezTo>
                  <a:lnTo>
                    <a:pt x="8815" y="569"/>
                  </a:lnTo>
                  <a:cubicBezTo>
                    <a:pt x="8056" y="-190"/>
                    <a:pt x="6825" y="-190"/>
                    <a:pt x="6066" y="569"/>
                  </a:cubicBezTo>
                  <a:lnTo>
                    <a:pt x="569" y="6066"/>
                  </a:lnTo>
                  <a:cubicBezTo>
                    <a:pt x="-190" y="6825"/>
                    <a:pt x="-190" y="8056"/>
                    <a:pt x="569" y="8815"/>
                  </a:cubicBezTo>
                  <a:lnTo>
                    <a:pt x="6754" y="14999"/>
                  </a:lnTo>
                  <a:cubicBezTo>
                    <a:pt x="7513" y="15758"/>
                    <a:pt x="8743" y="15758"/>
                    <a:pt x="9502" y="14999"/>
                  </a:cubicBezTo>
                  <a:lnTo>
                    <a:pt x="9968" y="14533"/>
                  </a:lnTo>
                  <a:lnTo>
                    <a:pt x="12798" y="17376"/>
                  </a:lnTo>
                  <a:cubicBezTo>
                    <a:pt x="12886" y="17465"/>
                    <a:pt x="13008" y="17519"/>
                    <a:pt x="13142" y="17519"/>
                  </a:cubicBezTo>
                  <a:lnTo>
                    <a:pt x="14601" y="17519"/>
                  </a:lnTo>
                  <a:lnTo>
                    <a:pt x="14601" y="18978"/>
                  </a:lnTo>
                  <a:cubicBezTo>
                    <a:pt x="14601" y="19247"/>
                    <a:pt x="14819" y="19464"/>
                    <a:pt x="15087" y="19464"/>
                  </a:cubicBezTo>
                  <a:lnTo>
                    <a:pt x="16546" y="19464"/>
                  </a:lnTo>
                  <a:lnTo>
                    <a:pt x="16546" y="20924"/>
                  </a:lnTo>
                  <a:cubicBezTo>
                    <a:pt x="16546" y="21193"/>
                    <a:pt x="16764" y="21410"/>
                    <a:pt x="17033" y="21410"/>
                  </a:cubicBezTo>
                  <a:lnTo>
                    <a:pt x="20924" y="21410"/>
                  </a:lnTo>
                  <a:cubicBezTo>
                    <a:pt x="21192" y="21410"/>
                    <a:pt x="21410" y="21193"/>
                    <a:pt x="21410" y="20924"/>
                  </a:cubicBezTo>
                  <a:lnTo>
                    <a:pt x="21410" y="17033"/>
                  </a:lnTo>
                  <a:cubicBezTo>
                    <a:pt x="21410" y="16899"/>
                    <a:pt x="21356" y="16777"/>
                    <a:pt x="21268" y="16689"/>
                  </a:cubicBezTo>
                  <a:moveTo>
                    <a:pt x="6819" y="7791"/>
                  </a:moveTo>
                  <a:cubicBezTo>
                    <a:pt x="6282" y="7791"/>
                    <a:pt x="5846" y="7356"/>
                    <a:pt x="5846" y="6819"/>
                  </a:cubicBezTo>
                  <a:cubicBezTo>
                    <a:pt x="5846" y="6282"/>
                    <a:pt x="6282" y="5846"/>
                    <a:pt x="6819" y="5846"/>
                  </a:cubicBezTo>
                  <a:cubicBezTo>
                    <a:pt x="7356" y="5846"/>
                    <a:pt x="7792" y="6282"/>
                    <a:pt x="7792" y="6819"/>
                  </a:cubicBezTo>
                  <a:cubicBezTo>
                    <a:pt x="7792" y="7356"/>
                    <a:pt x="7356" y="7791"/>
                    <a:pt x="6819" y="7791"/>
                  </a:cubicBezTo>
                  <a:moveTo>
                    <a:pt x="6819" y="4873"/>
                  </a:moveTo>
                  <a:cubicBezTo>
                    <a:pt x="5745" y="4873"/>
                    <a:pt x="4874" y="5744"/>
                    <a:pt x="4874" y="6819"/>
                  </a:cubicBezTo>
                  <a:cubicBezTo>
                    <a:pt x="4874" y="7893"/>
                    <a:pt x="5745" y="8765"/>
                    <a:pt x="6819" y="8765"/>
                  </a:cubicBezTo>
                  <a:cubicBezTo>
                    <a:pt x="7893" y="8765"/>
                    <a:pt x="8765" y="7893"/>
                    <a:pt x="8765" y="6819"/>
                  </a:cubicBezTo>
                  <a:cubicBezTo>
                    <a:pt x="8765" y="5744"/>
                    <a:pt x="7893" y="4873"/>
                    <a:pt x="6819" y="4873"/>
                  </a:cubicBezTo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19045" tIns="19045" rIns="19045" bIns="19045" anchor="ctr"/>
            <a:lstStyle/>
            <a:p>
              <a:pPr defTabSz="22796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5462967" y="2123032"/>
            <a:ext cx="1369704" cy="1358265"/>
            <a:chOff x="5462967" y="2123030"/>
            <a:chExt cx="1369704" cy="1358265"/>
          </a:xfrm>
        </p:grpSpPr>
        <p:sp>
          <p:nvSpPr>
            <p:cNvPr id="130" name="Oval 26"/>
            <p:cNvSpPr/>
            <p:nvPr/>
          </p:nvSpPr>
          <p:spPr bwMode="auto">
            <a:xfrm>
              <a:off x="5462967" y="2123030"/>
              <a:ext cx="1369704" cy="1358265"/>
            </a:xfrm>
            <a:prstGeom prst="ellipse">
              <a:avLst/>
            </a:prstGeom>
            <a:solidFill>
              <a:schemeClr val="accent2"/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 defTabSz="913742">
                <a:defRPr/>
              </a:pPr>
              <a:endParaRPr lang="en-US" kern="0" dirty="0">
                <a:solidFill>
                  <a:srgbClr val="FFFFFF"/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  <p:sp>
          <p:nvSpPr>
            <p:cNvPr id="139" name="Shape 2551"/>
            <p:cNvSpPr/>
            <p:nvPr/>
          </p:nvSpPr>
          <p:spPr>
            <a:xfrm>
              <a:off x="5821898" y="2485831"/>
              <a:ext cx="651841" cy="6518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755" y="6010"/>
                  </a:moveTo>
                  <a:lnTo>
                    <a:pt x="18630" y="7136"/>
                  </a:lnTo>
                  <a:lnTo>
                    <a:pt x="14465" y="2970"/>
                  </a:lnTo>
                  <a:lnTo>
                    <a:pt x="15590" y="1845"/>
                  </a:lnTo>
                  <a:cubicBezTo>
                    <a:pt x="15590" y="1845"/>
                    <a:pt x="16391" y="982"/>
                    <a:pt x="17673" y="982"/>
                  </a:cubicBezTo>
                  <a:cubicBezTo>
                    <a:pt x="19300" y="982"/>
                    <a:pt x="20618" y="2300"/>
                    <a:pt x="20618" y="3927"/>
                  </a:cubicBezTo>
                  <a:cubicBezTo>
                    <a:pt x="20618" y="4741"/>
                    <a:pt x="20288" y="5477"/>
                    <a:pt x="19755" y="6010"/>
                  </a:cubicBezTo>
                  <a:moveTo>
                    <a:pt x="7364" y="18402"/>
                  </a:moveTo>
                  <a:lnTo>
                    <a:pt x="7364" y="14727"/>
                  </a:lnTo>
                  <a:cubicBezTo>
                    <a:pt x="7364" y="14456"/>
                    <a:pt x="7144" y="14236"/>
                    <a:pt x="6873" y="14236"/>
                  </a:cubicBezTo>
                  <a:lnTo>
                    <a:pt x="3198" y="14236"/>
                  </a:lnTo>
                  <a:lnTo>
                    <a:pt x="13770" y="3665"/>
                  </a:lnTo>
                  <a:lnTo>
                    <a:pt x="17935" y="7830"/>
                  </a:lnTo>
                  <a:cubicBezTo>
                    <a:pt x="17935" y="7830"/>
                    <a:pt x="7364" y="18402"/>
                    <a:pt x="7364" y="18402"/>
                  </a:cubicBezTo>
                  <a:close/>
                  <a:moveTo>
                    <a:pt x="6382" y="19042"/>
                  </a:moveTo>
                  <a:lnTo>
                    <a:pt x="2945" y="19845"/>
                  </a:lnTo>
                  <a:lnTo>
                    <a:pt x="2945" y="18655"/>
                  </a:lnTo>
                  <a:lnTo>
                    <a:pt x="1755" y="18655"/>
                  </a:lnTo>
                  <a:lnTo>
                    <a:pt x="2558" y="15218"/>
                  </a:lnTo>
                  <a:lnTo>
                    <a:pt x="6382" y="15218"/>
                  </a:lnTo>
                  <a:cubicBezTo>
                    <a:pt x="6382" y="15218"/>
                    <a:pt x="6382" y="19042"/>
                    <a:pt x="6382" y="19042"/>
                  </a:cubicBezTo>
                  <a:close/>
                  <a:moveTo>
                    <a:pt x="17673" y="0"/>
                  </a:moveTo>
                  <a:cubicBezTo>
                    <a:pt x="16588" y="0"/>
                    <a:pt x="15606" y="439"/>
                    <a:pt x="14896" y="1151"/>
                  </a:cubicBezTo>
                  <a:lnTo>
                    <a:pt x="1641" y="14405"/>
                  </a:lnTo>
                  <a:lnTo>
                    <a:pt x="0" y="21600"/>
                  </a:lnTo>
                  <a:lnTo>
                    <a:pt x="7195" y="19959"/>
                  </a:lnTo>
                  <a:lnTo>
                    <a:pt x="20449" y="6704"/>
                  </a:lnTo>
                  <a:cubicBezTo>
                    <a:pt x="21160" y="5994"/>
                    <a:pt x="21600" y="5012"/>
                    <a:pt x="21600" y="3927"/>
                  </a:cubicBezTo>
                  <a:cubicBezTo>
                    <a:pt x="21600" y="1758"/>
                    <a:pt x="19842" y="0"/>
                    <a:pt x="17673" y="0"/>
                  </a:cubicBezTo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19045" tIns="19045" rIns="19045" bIns="19045" anchor="ctr"/>
            <a:lstStyle/>
            <a:p>
              <a:pPr defTabSz="22796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9015925" y="2123032"/>
            <a:ext cx="1369704" cy="1358265"/>
            <a:chOff x="9015925" y="2123030"/>
            <a:chExt cx="1369704" cy="1358265"/>
          </a:xfrm>
        </p:grpSpPr>
        <p:sp>
          <p:nvSpPr>
            <p:cNvPr id="131" name="Oval 36"/>
            <p:cNvSpPr/>
            <p:nvPr/>
          </p:nvSpPr>
          <p:spPr bwMode="auto">
            <a:xfrm>
              <a:off x="9015925" y="2123030"/>
              <a:ext cx="1369704" cy="1358265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 defTabSz="913742">
                <a:defRPr/>
              </a:pPr>
              <a:endParaRPr lang="en-US" kern="0" dirty="0">
                <a:solidFill>
                  <a:srgbClr val="FFFFFF"/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  <p:sp>
          <p:nvSpPr>
            <p:cNvPr id="140" name="Shape 2562"/>
            <p:cNvSpPr/>
            <p:nvPr/>
          </p:nvSpPr>
          <p:spPr>
            <a:xfrm>
              <a:off x="9380786" y="2485831"/>
              <a:ext cx="651841" cy="6518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19636"/>
                  </a:moveTo>
                  <a:cubicBezTo>
                    <a:pt x="20618" y="20179"/>
                    <a:pt x="20178" y="20619"/>
                    <a:pt x="19636" y="20619"/>
                  </a:cubicBezTo>
                  <a:lnTo>
                    <a:pt x="1964" y="20619"/>
                  </a:lnTo>
                  <a:cubicBezTo>
                    <a:pt x="1421" y="20619"/>
                    <a:pt x="982" y="20179"/>
                    <a:pt x="982" y="19636"/>
                  </a:cubicBezTo>
                  <a:lnTo>
                    <a:pt x="982" y="1964"/>
                  </a:lnTo>
                  <a:cubicBezTo>
                    <a:pt x="982" y="1422"/>
                    <a:pt x="1421" y="982"/>
                    <a:pt x="1964" y="982"/>
                  </a:cubicBezTo>
                  <a:lnTo>
                    <a:pt x="19636" y="982"/>
                  </a:lnTo>
                  <a:cubicBezTo>
                    <a:pt x="20178" y="982"/>
                    <a:pt x="20618" y="1422"/>
                    <a:pt x="20618" y="1964"/>
                  </a:cubicBezTo>
                  <a:cubicBezTo>
                    <a:pt x="20618" y="1964"/>
                    <a:pt x="20618" y="19636"/>
                    <a:pt x="20618" y="19636"/>
                  </a:cubicBezTo>
                  <a:close/>
                  <a:moveTo>
                    <a:pt x="19636" y="0"/>
                  </a:moveTo>
                  <a:lnTo>
                    <a:pt x="1964" y="0"/>
                  </a:lnTo>
                  <a:cubicBezTo>
                    <a:pt x="879" y="0"/>
                    <a:pt x="0" y="879"/>
                    <a:pt x="0" y="1964"/>
                  </a:cubicBezTo>
                  <a:lnTo>
                    <a:pt x="0" y="19636"/>
                  </a:lnTo>
                  <a:cubicBezTo>
                    <a:pt x="0" y="20721"/>
                    <a:pt x="879" y="21600"/>
                    <a:pt x="1964" y="21600"/>
                  </a:cubicBezTo>
                  <a:lnTo>
                    <a:pt x="19636" y="21600"/>
                  </a:lnTo>
                  <a:cubicBezTo>
                    <a:pt x="20721" y="21600"/>
                    <a:pt x="21600" y="20721"/>
                    <a:pt x="21600" y="19636"/>
                  </a:cubicBezTo>
                  <a:lnTo>
                    <a:pt x="21600" y="1964"/>
                  </a:lnTo>
                  <a:cubicBezTo>
                    <a:pt x="21600" y="879"/>
                    <a:pt x="20721" y="0"/>
                    <a:pt x="19636" y="0"/>
                  </a:cubicBezTo>
                  <a:moveTo>
                    <a:pt x="4294" y="17673"/>
                  </a:moveTo>
                  <a:lnTo>
                    <a:pt x="8376" y="10732"/>
                  </a:lnTo>
                  <a:lnTo>
                    <a:pt x="10838" y="14425"/>
                  </a:lnTo>
                  <a:cubicBezTo>
                    <a:pt x="10862" y="14484"/>
                    <a:pt x="10898" y="14536"/>
                    <a:pt x="10942" y="14581"/>
                  </a:cubicBezTo>
                  <a:lnTo>
                    <a:pt x="10944" y="14583"/>
                  </a:lnTo>
                  <a:cubicBezTo>
                    <a:pt x="11033" y="14673"/>
                    <a:pt x="11155" y="14727"/>
                    <a:pt x="11291" y="14727"/>
                  </a:cubicBezTo>
                  <a:cubicBezTo>
                    <a:pt x="11427" y="14727"/>
                    <a:pt x="11549" y="14673"/>
                    <a:pt x="11638" y="14583"/>
                  </a:cubicBezTo>
                  <a:lnTo>
                    <a:pt x="13686" y="12536"/>
                  </a:lnTo>
                  <a:lnTo>
                    <a:pt x="17242" y="17673"/>
                  </a:lnTo>
                  <a:cubicBezTo>
                    <a:pt x="17242" y="17673"/>
                    <a:pt x="4294" y="17673"/>
                    <a:pt x="4294" y="17673"/>
                  </a:cubicBezTo>
                  <a:close/>
                  <a:moveTo>
                    <a:pt x="18620" y="17982"/>
                  </a:moveTo>
                  <a:lnTo>
                    <a:pt x="18617" y="17978"/>
                  </a:lnTo>
                  <a:cubicBezTo>
                    <a:pt x="18590" y="17913"/>
                    <a:pt x="18551" y="17858"/>
                    <a:pt x="18501" y="17810"/>
                  </a:cubicBezTo>
                  <a:lnTo>
                    <a:pt x="14201" y="11600"/>
                  </a:lnTo>
                  <a:lnTo>
                    <a:pt x="14200" y="11601"/>
                  </a:lnTo>
                  <a:cubicBezTo>
                    <a:pt x="14127" y="11420"/>
                    <a:pt x="13952" y="11291"/>
                    <a:pt x="13745" y="11291"/>
                  </a:cubicBezTo>
                  <a:cubicBezTo>
                    <a:pt x="13610" y="11291"/>
                    <a:pt x="13488" y="11346"/>
                    <a:pt x="13398" y="11435"/>
                  </a:cubicBezTo>
                  <a:lnTo>
                    <a:pt x="11360" y="13473"/>
                  </a:lnTo>
                  <a:lnTo>
                    <a:pt x="8798" y="9630"/>
                  </a:lnTo>
                  <a:cubicBezTo>
                    <a:pt x="8724" y="9453"/>
                    <a:pt x="8550" y="9327"/>
                    <a:pt x="8345" y="9327"/>
                  </a:cubicBezTo>
                  <a:cubicBezTo>
                    <a:pt x="8175" y="9327"/>
                    <a:pt x="8033" y="9420"/>
                    <a:pt x="7945" y="9551"/>
                  </a:cubicBezTo>
                  <a:lnTo>
                    <a:pt x="7937" y="9546"/>
                  </a:lnTo>
                  <a:lnTo>
                    <a:pt x="3028" y="17891"/>
                  </a:lnTo>
                  <a:lnTo>
                    <a:pt x="3036" y="17897"/>
                  </a:lnTo>
                  <a:cubicBezTo>
                    <a:pt x="2983" y="17974"/>
                    <a:pt x="2945" y="18063"/>
                    <a:pt x="2945" y="18164"/>
                  </a:cubicBezTo>
                  <a:cubicBezTo>
                    <a:pt x="2945" y="18435"/>
                    <a:pt x="3165" y="18655"/>
                    <a:pt x="3436" y="18655"/>
                  </a:cubicBezTo>
                  <a:lnTo>
                    <a:pt x="18164" y="18655"/>
                  </a:lnTo>
                  <a:cubicBezTo>
                    <a:pt x="18435" y="18655"/>
                    <a:pt x="18655" y="18435"/>
                    <a:pt x="18655" y="18164"/>
                  </a:cubicBezTo>
                  <a:cubicBezTo>
                    <a:pt x="18655" y="18099"/>
                    <a:pt x="18640" y="18039"/>
                    <a:pt x="18618" y="17983"/>
                  </a:cubicBezTo>
                  <a:cubicBezTo>
                    <a:pt x="18618" y="17983"/>
                    <a:pt x="18620" y="17982"/>
                    <a:pt x="18620" y="17982"/>
                  </a:cubicBezTo>
                  <a:close/>
                  <a:moveTo>
                    <a:pt x="5400" y="3927"/>
                  </a:moveTo>
                  <a:cubicBezTo>
                    <a:pt x="6213" y="3927"/>
                    <a:pt x="6873" y="4587"/>
                    <a:pt x="6873" y="5400"/>
                  </a:cubicBezTo>
                  <a:cubicBezTo>
                    <a:pt x="6873" y="6214"/>
                    <a:pt x="6213" y="6873"/>
                    <a:pt x="5400" y="6873"/>
                  </a:cubicBezTo>
                  <a:cubicBezTo>
                    <a:pt x="4587" y="6873"/>
                    <a:pt x="3927" y="6214"/>
                    <a:pt x="3927" y="5400"/>
                  </a:cubicBezTo>
                  <a:cubicBezTo>
                    <a:pt x="3927" y="4587"/>
                    <a:pt x="4587" y="3927"/>
                    <a:pt x="5400" y="3927"/>
                  </a:cubicBezTo>
                  <a:moveTo>
                    <a:pt x="5400" y="7855"/>
                  </a:moveTo>
                  <a:cubicBezTo>
                    <a:pt x="6756" y="7855"/>
                    <a:pt x="7855" y="6756"/>
                    <a:pt x="7855" y="5400"/>
                  </a:cubicBezTo>
                  <a:cubicBezTo>
                    <a:pt x="7855" y="4045"/>
                    <a:pt x="6756" y="2945"/>
                    <a:pt x="5400" y="2945"/>
                  </a:cubicBezTo>
                  <a:cubicBezTo>
                    <a:pt x="4044" y="2945"/>
                    <a:pt x="2945" y="4045"/>
                    <a:pt x="2945" y="5400"/>
                  </a:cubicBezTo>
                  <a:cubicBezTo>
                    <a:pt x="2945" y="6756"/>
                    <a:pt x="4044" y="7855"/>
                    <a:pt x="5400" y="7855"/>
                  </a:cubicBezTo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19045" tIns="19045" rIns="19045" bIns="19045" anchor="ctr"/>
            <a:lstStyle/>
            <a:p>
              <a:pPr defTabSz="22796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1772502" y="4251607"/>
            <a:ext cx="1934629" cy="682021"/>
            <a:chOff x="468937" y="2419540"/>
            <a:chExt cx="1934629" cy="682021"/>
          </a:xfrm>
        </p:grpSpPr>
        <p:sp>
          <p:nvSpPr>
            <p:cNvPr id="28" name="TextBox 18"/>
            <p:cNvSpPr txBox="1"/>
            <p:nvPr/>
          </p:nvSpPr>
          <p:spPr>
            <a:xfrm flipH="1">
              <a:off x="468937" y="2419540"/>
              <a:ext cx="17235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b="1" dirty="0" smtClean="0">
                  <a:latin typeface="FZHei-B01S" panose="02010601030101010101" pitchFamily="2" charset="-122"/>
                  <a:ea typeface="FZHei-B01S" panose="02010601030101010101" pitchFamily="2" charset="-122"/>
                  <a:cs typeface="Roboto Black" charset="0"/>
                  <a:sym typeface="FZHei-B01S" panose="02010601030101010101" pitchFamily="2" charset="-122"/>
                </a:rPr>
                <a:t>管理员操作</a:t>
              </a:r>
              <a:endParaRPr lang="en-US" sz="2400" b="1" dirty="0">
                <a:latin typeface="FZHei-B01S" panose="02010601030101010101" pitchFamily="2" charset="-122"/>
                <a:ea typeface="FZHei-B01S" panose="02010601030101010101" pitchFamily="2" charset="-122"/>
                <a:cs typeface="Roboto Black" charset="0"/>
                <a:sym typeface="FZHei-B01S" panose="02010601030101010101" pitchFamily="2" charset="-122"/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470268" y="2823664"/>
              <a:ext cx="1933298" cy="2778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900" dirty="0" smtClean="0"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rPr>
                <a:t>对管理员的添加、删除、角色设置</a:t>
              </a:r>
              <a:endParaRPr lang="en-US" altLang="zh-CN" sz="900" dirty="0"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5087202" y="4251607"/>
            <a:ext cx="1934629" cy="682021"/>
            <a:chOff x="468937" y="2419540"/>
            <a:chExt cx="1934629" cy="682021"/>
          </a:xfrm>
        </p:grpSpPr>
        <p:sp>
          <p:nvSpPr>
            <p:cNvPr id="31" name="TextBox 18"/>
            <p:cNvSpPr txBox="1"/>
            <p:nvPr/>
          </p:nvSpPr>
          <p:spPr>
            <a:xfrm flipH="1">
              <a:off x="468937" y="2419540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b="1" dirty="0" smtClean="0">
                  <a:latin typeface="FZHei-B01S" panose="02010601030101010101" pitchFamily="2" charset="-122"/>
                  <a:ea typeface="FZHei-B01S" panose="02010601030101010101" pitchFamily="2" charset="-122"/>
                  <a:cs typeface="Roboto Black" charset="0"/>
                  <a:sym typeface="FZHei-B01S" panose="02010601030101010101" pitchFamily="2" charset="-122"/>
                </a:rPr>
                <a:t>角色管理</a:t>
              </a:r>
              <a:endParaRPr lang="en-US" sz="2400" b="1" dirty="0">
                <a:latin typeface="FZHei-B01S" panose="02010601030101010101" pitchFamily="2" charset="-122"/>
                <a:ea typeface="FZHei-B01S" panose="02010601030101010101" pitchFamily="2" charset="-122"/>
                <a:cs typeface="Roboto Black" charset="0"/>
                <a:sym typeface="FZHei-B01S" panose="02010601030101010101" pitchFamily="2" charset="-122"/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470268" y="2823664"/>
              <a:ext cx="1933298" cy="2778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900" dirty="0" smtClean="0"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rPr>
                <a:t>添加角色、角色修改、角色删除</a:t>
              </a:r>
              <a:endParaRPr lang="en-US" altLang="zh-CN" sz="900" dirty="0"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8916252" y="4251607"/>
            <a:ext cx="1934629" cy="682021"/>
            <a:chOff x="468937" y="2419540"/>
            <a:chExt cx="1934629" cy="682021"/>
          </a:xfrm>
        </p:grpSpPr>
        <p:sp>
          <p:nvSpPr>
            <p:cNvPr id="34" name="TextBox 18"/>
            <p:cNvSpPr txBox="1"/>
            <p:nvPr/>
          </p:nvSpPr>
          <p:spPr>
            <a:xfrm flipH="1">
              <a:off x="468937" y="2419540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b="1" dirty="0" smtClean="0">
                  <a:latin typeface="FZHei-B01S" panose="02010601030101010101" pitchFamily="2" charset="-122"/>
                  <a:ea typeface="FZHei-B01S" panose="02010601030101010101" pitchFamily="2" charset="-122"/>
                  <a:cs typeface="Roboto Black" charset="0"/>
                  <a:sym typeface="FZHei-B01S" panose="02010601030101010101" pitchFamily="2" charset="-122"/>
                </a:rPr>
                <a:t>权限管理</a:t>
              </a:r>
              <a:endParaRPr lang="en-US" sz="2400" b="1" dirty="0">
                <a:latin typeface="FZHei-B01S" panose="02010601030101010101" pitchFamily="2" charset="-122"/>
                <a:ea typeface="FZHei-B01S" panose="02010601030101010101" pitchFamily="2" charset="-122"/>
                <a:cs typeface="Roboto Black" charset="0"/>
                <a:sym typeface="FZHei-B01S" panose="02010601030101010101" pitchFamily="2" charset="-122"/>
              </a:endParaRPr>
            </a:p>
          </p:txBody>
        </p:sp>
        <p:sp>
          <p:nvSpPr>
            <p:cNvPr id="35" name="矩形 34"/>
            <p:cNvSpPr/>
            <p:nvPr/>
          </p:nvSpPr>
          <p:spPr>
            <a:xfrm>
              <a:off x="470268" y="2823664"/>
              <a:ext cx="1933298" cy="2778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900" dirty="0" smtClean="0"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rPr>
                <a:t>权限分配控制器 添加、删除、修改</a:t>
              </a:r>
              <a:endParaRPr lang="en-US" altLang="zh-CN" sz="900" dirty="0"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</p:grpSp>
      <p:sp>
        <p:nvSpPr>
          <p:cNvPr id="22" name="文本框 21">
            <a:extLst>
              <a:ext uri="{FF2B5EF4-FFF2-40B4-BE49-F238E27FC236}">
                <a16:creationId xmlns:a16="http://schemas.microsoft.com/office/drawing/2014/main" id="{705CCC56-7A4C-4176-A140-5089FC272275}"/>
              </a:ext>
            </a:extLst>
          </p:cNvPr>
          <p:cNvSpPr txBox="1"/>
          <p:nvPr/>
        </p:nvSpPr>
        <p:spPr>
          <a:xfrm>
            <a:off x="4926449" y="418256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 smtClean="0">
                <a:solidFill>
                  <a:schemeClr val="accent1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管理员模块</a:t>
            </a:r>
            <a:endParaRPr lang="zh-CN" altLang="en-US" sz="2800" b="1" dirty="0">
              <a:solidFill>
                <a:schemeClr val="accent1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wipe/>
      </p:transition>
    </mc:Choice>
    <mc:Fallback xmlns="">
      <p:transition spd="slow" advClick="0" advTm="0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500"/>
                            </p:stCondLst>
                            <p:childTnLst>
                              <p:par>
                                <p:cTn id="4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8B6EAA5C-DDEE-4729-972E-3DDE141DF8E7}"/>
              </a:ext>
            </a:extLst>
          </p:cNvPr>
          <p:cNvSpPr txBox="1"/>
          <p:nvPr/>
        </p:nvSpPr>
        <p:spPr>
          <a:xfrm>
            <a:off x="1832959" y="3279390"/>
            <a:ext cx="3136991" cy="6064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just">
              <a:buNone/>
              <a:defRPr/>
            </a:pPr>
            <a:r>
              <a:rPr lang="zh-CN" altLang="en-US" sz="1100" dirty="0">
                <a:solidFill>
                  <a:schemeClr val="bg1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用户可以在投影仪或计算机上进行演示，也可以将演示文稿打印出来，制作成胶片</a:t>
            </a:r>
          </a:p>
        </p:txBody>
      </p:sp>
      <p:sp>
        <p:nvSpPr>
          <p:cNvPr id="21" name="TextBox 11">
            <a:extLst>
              <a:ext uri="{FF2B5EF4-FFF2-40B4-BE49-F238E27FC236}">
                <a16:creationId xmlns:a16="http://schemas.microsoft.com/office/drawing/2014/main" id="{94AD9A6A-9AB6-45EF-A7D5-B2940984CE0E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1832959" y="1918652"/>
            <a:ext cx="2907665" cy="58477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indent="0" algn="l" eaLnBrk="1" hangingPunct="1">
              <a:buFont typeface="Arial" panose="020B0604020202020204" pitchFamily="34" charset="0"/>
              <a:buNone/>
              <a:defRPr/>
            </a:pPr>
            <a:r>
              <a:rPr lang="zh-CN" altLang="en-US" sz="1600" kern="0" dirty="0" smtClean="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添加分类</a:t>
            </a:r>
            <a:endParaRPr lang="en-US" altLang="zh-CN" sz="1600" kern="0" dirty="0" smtClean="0">
              <a:solidFill>
                <a:sysClr val="windowText" lastClr="000000">
                  <a:lumMod val="85000"/>
                  <a:lumOff val="15000"/>
                </a:sysClr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  <a:p>
            <a:pPr indent="0" algn="l" eaLnBrk="1" hangingPunct="1">
              <a:buFont typeface="Arial" panose="020B0604020202020204" pitchFamily="34" charset="0"/>
              <a:buNone/>
              <a:defRPr/>
            </a:pPr>
            <a:r>
              <a:rPr lang="zh-CN" altLang="en-US" sz="1600" kern="0" dirty="0" smtClean="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可以添加一级分类和二级分类</a:t>
            </a:r>
            <a:r>
              <a:rPr lang="zh-CN" altLang="en-US" sz="1600" kern="0" dirty="0" smtClean="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    </a:t>
            </a:r>
            <a:endParaRPr lang="en-US" altLang="zh-CN" sz="1600" kern="0" dirty="0">
              <a:solidFill>
                <a:sysClr val="windowText" lastClr="000000">
                  <a:lumMod val="85000"/>
                  <a:lumOff val="15000"/>
                </a:sysClr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22" name="TextBox 11">
            <a:extLst>
              <a:ext uri="{FF2B5EF4-FFF2-40B4-BE49-F238E27FC236}">
                <a16:creationId xmlns:a16="http://schemas.microsoft.com/office/drawing/2014/main" id="{75BB5D6E-C87A-4AFA-91D0-E6591C00DE89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1739826" y="2913397"/>
            <a:ext cx="2907665" cy="83099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indent="0" algn="l" eaLnBrk="1" hangingPunct="1">
              <a:buFont typeface="Arial" panose="020B0604020202020204" pitchFamily="34" charset="0"/>
              <a:buNone/>
              <a:defRPr/>
            </a:pPr>
            <a:r>
              <a:rPr lang="zh-CN" altLang="en-US" sz="1600" kern="0" dirty="0" smtClean="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分类列表</a:t>
            </a:r>
            <a:endParaRPr lang="en-US" altLang="zh-CN" sz="1600" kern="0" dirty="0" smtClean="0">
              <a:solidFill>
                <a:sysClr val="windowText" lastClr="000000">
                  <a:lumMod val="85000"/>
                  <a:lumOff val="15000"/>
                </a:sysClr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  <a:p>
            <a:pPr indent="0" algn="l" eaLnBrk="1" hangingPunct="1">
              <a:buFont typeface="Arial" panose="020B0604020202020204" pitchFamily="34" charset="0"/>
              <a:buNone/>
              <a:defRPr/>
            </a:pPr>
            <a:r>
              <a:rPr lang="zh-CN" altLang="en-US" sz="1600" kern="0" dirty="0" smtClean="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查看分类、分类排序、禁用分类、删除分类    </a:t>
            </a:r>
            <a:endParaRPr lang="en-US" altLang="zh-CN" sz="1600" kern="0" dirty="0">
              <a:solidFill>
                <a:sysClr val="windowText" lastClr="000000">
                  <a:lumMod val="85000"/>
                  <a:lumOff val="15000"/>
                </a:sysClr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70A4AE90-3408-4C6D-A1C1-68CDBE03BB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5472" y="1341771"/>
            <a:ext cx="4572000" cy="3143253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0932A62E-B782-4066-BC58-3B7B91C0D6B6}"/>
              </a:ext>
            </a:extLst>
          </p:cNvPr>
          <p:cNvSpPr txBox="1"/>
          <p:nvPr/>
        </p:nvSpPr>
        <p:spPr>
          <a:xfrm>
            <a:off x="4926449" y="418256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 smtClean="0">
                <a:solidFill>
                  <a:schemeClr val="accent1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分类管理</a:t>
            </a:r>
            <a:endParaRPr lang="zh-CN" altLang="en-US" sz="2800" b="1" dirty="0">
              <a:solidFill>
                <a:schemeClr val="accent1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wipe/>
      </p:transition>
    </mc:Choice>
    <mc:Fallback xmlns="">
      <p:transition spd="slow" advClick="0" advTm="0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Straight Connector 34"/>
          <p:cNvCxnSpPr/>
          <p:nvPr/>
        </p:nvCxnSpPr>
        <p:spPr>
          <a:xfrm flipV="1">
            <a:off x="5003762" y="3830316"/>
            <a:ext cx="4712431" cy="1"/>
          </a:xfrm>
          <a:prstGeom prst="line">
            <a:avLst/>
          </a:prstGeom>
          <a:ln w="2540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10"/>
          <p:cNvCxnSpPr/>
          <p:nvPr/>
        </p:nvCxnSpPr>
        <p:spPr>
          <a:xfrm flipV="1">
            <a:off x="4814291" y="2358692"/>
            <a:ext cx="5976743" cy="1"/>
          </a:xfrm>
          <a:prstGeom prst="line">
            <a:avLst/>
          </a:prstGeom>
          <a:ln w="2540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ounded Rectangle 17"/>
          <p:cNvSpPr/>
          <p:nvPr/>
        </p:nvSpPr>
        <p:spPr>
          <a:xfrm>
            <a:off x="4771253" y="1697729"/>
            <a:ext cx="1384089" cy="1337655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FZHei-B01S" panose="02010601030101010101" pitchFamily="2" charset="-122"/>
                <a:ea typeface="FZHei-B01S" panose="02010601030101010101" pitchFamily="2" charset="-122"/>
                <a:cs typeface="Open Sans" panose="020B0606030504020204" pitchFamily="34" charset="0"/>
                <a:sym typeface="FZHei-B01S" panose="02010601030101010101" pitchFamily="2" charset="-122"/>
              </a:rPr>
              <a:t>100%</a:t>
            </a:r>
          </a:p>
        </p:txBody>
      </p:sp>
      <p:sp>
        <p:nvSpPr>
          <p:cNvPr id="34" name="Rounded Rectangle 18"/>
          <p:cNvSpPr/>
          <p:nvPr/>
        </p:nvSpPr>
        <p:spPr>
          <a:xfrm>
            <a:off x="4771253" y="3161483"/>
            <a:ext cx="1384089" cy="1337655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FZHei-B01S" panose="02010601030101010101" pitchFamily="2" charset="-122"/>
                <a:ea typeface="FZHei-B01S" panose="02010601030101010101" pitchFamily="2" charset="-122"/>
                <a:cs typeface="Open Sans" panose="020B0606030504020204" pitchFamily="34" charset="0"/>
                <a:sym typeface="FZHei-B01S" panose="02010601030101010101" pitchFamily="2" charset="-122"/>
              </a:rPr>
              <a:t>80%</a:t>
            </a:r>
          </a:p>
        </p:txBody>
      </p:sp>
      <p:grpSp>
        <p:nvGrpSpPr>
          <p:cNvPr id="17" name="组合 16"/>
          <p:cNvGrpSpPr/>
          <p:nvPr/>
        </p:nvGrpSpPr>
        <p:grpSpPr>
          <a:xfrm>
            <a:off x="2065872" y="1897027"/>
            <a:ext cx="1934629" cy="889257"/>
            <a:chOff x="468937" y="2419540"/>
            <a:chExt cx="1934629" cy="889257"/>
          </a:xfrm>
        </p:grpSpPr>
        <p:sp>
          <p:nvSpPr>
            <p:cNvPr id="18" name="TextBox 18"/>
            <p:cNvSpPr txBox="1"/>
            <p:nvPr/>
          </p:nvSpPr>
          <p:spPr>
            <a:xfrm flipH="1">
              <a:off x="468937" y="2419540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b="1" dirty="0" smtClean="0">
                  <a:latin typeface="FZHei-B01S" panose="02010601030101010101" pitchFamily="2" charset="-122"/>
                  <a:ea typeface="FZHei-B01S" panose="02010601030101010101" pitchFamily="2" charset="-122"/>
                  <a:cs typeface="Roboto Black" charset="0"/>
                  <a:sym typeface="FZHei-B01S" panose="02010601030101010101" pitchFamily="2" charset="-122"/>
                </a:rPr>
                <a:t>上传图片</a:t>
              </a:r>
              <a:endParaRPr lang="en-US" sz="2400" b="1" dirty="0">
                <a:latin typeface="FZHei-B01S" panose="02010601030101010101" pitchFamily="2" charset="-122"/>
                <a:ea typeface="FZHei-B01S" panose="02010601030101010101" pitchFamily="2" charset="-122"/>
                <a:cs typeface="Roboto Black" charset="0"/>
                <a:sym typeface="FZHei-B01S" panose="02010601030101010101" pitchFamily="2" charset="-122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470268" y="2823664"/>
              <a:ext cx="1933298" cy="48513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900" dirty="0" smtClean="0"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rPr>
                <a:t>可以添加商品图片（详情图、预览图）</a:t>
              </a:r>
              <a:endParaRPr lang="en-US" altLang="zh-CN" sz="900" dirty="0"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2065872" y="3466747"/>
            <a:ext cx="1934629" cy="1119705"/>
            <a:chOff x="468937" y="2419540"/>
            <a:chExt cx="1934629" cy="1119705"/>
          </a:xfrm>
        </p:grpSpPr>
        <p:sp>
          <p:nvSpPr>
            <p:cNvPr id="21" name="TextBox 18"/>
            <p:cNvSpPr txBox="1"/>
            <p:nvPr/>
          </p:nvSpPr>
          <p:spPr>
            <a:xfrm flipH="1">
              <a:off x="468937" y="2419540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b="1" dirty="0" smtClean="0">
                  <a:latin typeface="FZHei-B01S" panose="02010601030101010101" pitchFamily="2" charset="-122"/>
                  <a:ea typeface="FZHei-B01S" panose="02010601030101010101" pitchFamily="2" charset="-122"/>
                  <a:cs typeface="Roboto Black" charset="0"/>
                  <a:sym typeface="FZHei-B01S" panose="02010601030101010101" pitchFamily="2" charset="-122"/>
                </a:rPr>
                <a:t>图片列表</a:t>
              </a:r>
              <a:endParaRPr lang="en-US" sz="2400" b="1" dirty="0">
                <a:latin typeface="FZHei-B01S" panose="02010601030101010101" pitchFamily="2" charset="-122"/>
                <a:ea typeface="FZHei-B01S" panose="02010601030101010101" pitchFamily="2" charset="-122"/>
                <a:cs typeface="Roboto Black" charset="0"/>
                <a:sym typeface="FZHei-B01S" panose="02010601030101010101" pitchFamily="2" charset="-122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470268" y="2823664"/>
              <a:ext cx="1933298" cy="71558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900" dirty="0" smtClean="0"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rPr>
                <a:t>查看图片</a:t>
              </a:r>
              <a:endParaRPr lang="en-US" altLang="zh-CN" sz="900" dirty="0" smtClean="0"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900" dirty="0" smtClean="0"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rPr>
                <a:t>删除图片（删除图片 并且删除与商品的节点信息）</a:t>
              </a:r>
              <a:endParaRPr lang="en-US" altLang="zh-CN" sz="900" dirty="0"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</p:grpSp>
      <p:sp>
        <p:nvSpPr>
          <p:cNvPr id="26" name="文本框 25">
            <a:extLst>
              <a:ext uri="{FF2B5EF4-FFF2-40B4-BE49-F238E27FC236}">
                <a16:creationId xmlns:a16="http://schemas.microsoft.com/office/drawing/2014/main" id="{057B80A4-C360-4152-91D7-3E9F5E1F9529}"/>
              </a:ext>
            </a:extLst>
          </p:cNvPr>
          <p:cNvSpPr txBox="1"/>
          <p:nvPr/>
        </p:nvSpPr>
        <p:spPr>
          <a:xfrm>
            <a:off x="4926449" y="418256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 smtClean="0">
                <a:solidFill>
                  <a:schemeClr val="accent1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图片管理</a:t>
            </a:r>
            <a:endParaRPr lang="zh-CN" altLang="en-US" sz="2800" b="1" dirty="0">
              <a:solidFill>
                <a:schemeClr val="accent1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wipe/>
      </p:transition>
    </mc:Choice>
    <mc:Fallback xmlns="">
      <p:transition spd="slow" advClick="0" advTm="0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75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 6"/>
          <p:cNvSpPr/>
          <p:nvPr/>
        </p:nvSpPr>
        <p:spPr>
          <a:xfrm rot="21255145">
            <a:off x="4134887" y="1635709"/>
            <a:ext cx="3794499" cy="1115520"/>
          </a:xfrm>
          <a:custGeom>
            <a:avLst/>
            <a:gdLst>
              <a:gd name="connsiteX0" fmla="*/ 0 w 3977640"/>
              <a:gd name="connsiteY0" fmla="*/ 1333500 h 1508760"/>
              <a:gd name="connsiteX1" fmla="*/ 624840 w 3977640"/>
              <a:gd name="connsiteY1" fmla="*/ 655320 h 1508760"/>
              <a:gd name="connsiteX2" fmla="*/ 1264920 w 3977640"/>
              <a:gd name="connsiteY2" fmla="*/ 1074420 h 1508760"/>
              <a:gd name="connsiteX3" fmla="*/ 2049780 w 3977640"/>
              <a:gd name="connsiteY3" fmla="*/ 342900 h 1508760"/>
              <a:gd name="connsiteX4" fmla="*/ 2682240 w 3977640"/>
              <a:gd name="connsiteY4" fmla="*/ 982980 h 1508760"/>
              <a:gd name="connsiteX5" fmla="*/ 3406140 w 3977640"/>
              <a:gd name="connsiteY5" fmla="*/ 266700 h 1508760"/>
              <a:gd name="connsiteX6" fmla="*/ 3185160 w 3977640"/>
              <a:gd name="connsiteY6" fmla="*/ 83820 h 1508760"/>
              <a:gd name="connsiteX7" fmla="*/ 3977640 w 3977640"/>
              <a:gd name="connsiteY7" fmla="*/ 0 h 1508760"/>
              <a:gd name="connsiteX8" fmla="*/ 3909060 w 3977640"/>
              <a:gd name="connsiteY8" fmla="*/ 777240 h 1508760"/>
              <a:gd name="connsiteX9" fmla="*/ 3703320 w 3977640"/>
              <a:gd name="connsiteY9" fmla="*/ 594360 h 1508760"/>
              <a:gd name="connsiteX10" fmla="*/ 2689860 w 3977640"/>
              <a:gd name="connsiteY10" fmla="*/ 1501140 h 1508760"/>
              <a:gd name="connsiteX11" fmla="*/ 2065020 w 3977640"/>
              <a:gd name="connsiteY11" fmla="*/ 861060 h 1508760"/>
              <a:gd name="connsiteX12" fmla="*/ 1264920 w 3977640"/>
              <a:gd name="connsiteY12" fmla="*/ 1508760 h 1508760"/>
              <a:gd name="connsiteX13" fmla="*/ 655320 w 3977640"/>
              <a:gd name="connsiteY13" fmla="*/ 1059180 h 1508760"/>
              <a:gd name="connsiteX14" fmla="*/ 198120 w 3977640"/>
              <a:gd name="connsiteY14" fmla="*/ 1493520 h 1508760"/>
              <a:gd name="connsiteX15" fmla="*/ 0 w 3977640"/>
              <a:gd name="connsiteY15" fmla="*/ 1333500 h 1508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977640" h="1508760">
                <a:moveTo>
                  <a:pt x="0" y="1333500"/>
                </a:moveTo>
                <a:lnTo>
                  <a:pt x="624840" y="655320"/>
                </a:lnTo>
                <a:lnTo>
                  <a:pt x="1264920" y="1074420"/>
                </a:lnTo>
                <a:lnTo>
                  <a:pt x="2049780" y="342900"/>
                </a:lnTo>
                <a:lnTo>
                  <a:pt x="2682240" y="982980"/>
                </a:lnTo>
                <a:lnTo>
                  <a:pt x="3406140" y="266700"/>
                </a:lnTo>
                <a:lnTo>
                  <a:pt x="3185160" y="83820"/>
                </a:lnTo>
                <a:lnTo>
                  <a:pt x="3977640" y="0"/>
                </a:lnTo>
                <a:lnTo>
                  <a:pt x="3909060" y="777240"/>
                </a:lnTo>
                <a:lnTo>
                  <a:pt x="3703320" y="594360"/>
                </a:lnTo>
                <a:lnTo>
                  <a:pt x="2689860" y="1501140"/>
                </a:lnTo>
                <a:lnTo>
                  <a:pt x="2065020" y="861060"/>
                </a:lnTo>
                <a:lnTo>
                  <a:pt x="1264920" y="1508760"/>
                </a:lnTo>
                <a:lnTo>
                  <a:pt x="655320" y="1059180"/>
                </a:lnTo>
                <a:lnTo>
                  <a:pt x="198120" y="1493520"/>
                </a:lnTo>
                <a:lnTo>
                  <a:pt x="0" y="13335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 sz="1707" dirty="0">
              <a:solidFill>
                <a:schemeClr val="bg2">
                  <a:lumMod val="50000"/>
                </a:schemeClr>
              </a:solidFill>
              <a:latin typeface="FZHei-B01S" panose="02010601030101010101" pitchFamily="2" charset="-122"/>
              <a:ea typeface="FZHei-B01S" panose="02010601030101010101" pitchFamily="2" charset="-122"/>
              <a:cs typeface="+mn-ea"/>
              <a:sym typeface="FZHei-B01S" panose="02010601030101010101" pitchFamily="2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4265297" y="2293977"/>
            <a:ext cx="3695944" cy="2759896"/>
            <a:chOff x="-148492" y="2581206"/>
            <a:chExt cx="3271249" cy="1862753"/>
          </a:xfrm>
          <a:solidFill>
            <a:schemeClr val="accent1"/>
          </a:solidFill>
        </p:grpSpPr>
        <p:cxnSp>
          <p:nvCxnSpPr>
            <p:cNvPr id="9" name="直接连接符 8"/>
            <p:cNvCxnSpPr/>
            <p:nvPr/>
          </p:nvCxnSpPr>
          <p:spPr>
            <a:xfrm>
              <a:off x="-148492" y="4443958"/>
              <a:ext cx="3271249" cy="0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矩形 9"/>
            <p:cNvSpPr/>
            <p:nvPr/>
          </p:nvSpPr>
          <p:spPr>
            <a:xfrm>
              <a:off x="1100875" y="3147813"/>
              <a:ext cx="335087" cy="129614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 sz="1707">
                <a:solidFill>
                  <a:schemeClr val="bg2">
                    <a:lumMod val="50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1932639" y="2934474"/>
              <a:ext cx="335087" cy="150948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 sz="1707">
                <a:solidFill>
                  <a:schemeClr val="bg2">
                    <a:lumMod val="50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2764403" y="2581206"/>
              <a:ext cx="358354" cy="186275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 sz="1707">
                <a:solidFill>
                  <a:schemeClr val="bg2">
                    <a:lumMod val="50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1516757" y="3003799"/>
              <a:ext cx="335087" cy="144016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13" tIns="60956" rIns="121913" bIns="60956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 sz="1707">
                <a:solidFill>
                  <a:schemeClr val="bg2">
                    <a:lumMod val="50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2348521" y="3291830"/>
              <a:ext cx="335087" cy="115212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13" tIns="60956" rIns="121913" bIns="60956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 sz="1707">
                <a:solidFill>
                  <a:schemeClr val="bg2">
                    <a:lumMod val="50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684993" y="3291830"/>
              <a:ext cx="335087" cy="115212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13" tIns="60956" rIns="121913" bIns="60956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 sz="1707">
                <a:solidFill>
                  <a:schemeClr val="bg2">
                    <a:lumMod val="50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267390" y="3147814"/>
              <a:ext cx="335087" cy="129614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 sz="1707">
                <a:solidFill>
                  <a:schemeClr val="bg2">
                    <a:lumMod val="50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-148492" y="3512582"/>
              <a:ext cx="335087" cy="93137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13" tIns="60956" rIns="121913" bIns="60956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 sz="1707">
                <a:solidFill>
                  <a:schemeClr val="bg2">
                    <a:lumMod val="50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7D40CCA0-5EF9-4A70-BC96-BB6A1791CA5D}"/>
              </a:ext>
            </a:extLst>
          </p:cNvPr>
          <p:cNvGrpSpPr/>
          <p:nvPr/>
        </p:nvGrpSpPr>
        <p:grpSpPr>
          <a:xfrm>
            <a:off x="1185046" y="2439087"/>
            <a:ext cx="1934629" cy="682021"/>
            <a:chOff x="468937" y="2419540"/>
            <a:chExt cx="1934629" cy="682021"/>
          </a:xfrm>
        </p:grpSpPr>
        <p:sp>
          <p:nvSpPr>
            <p:cNvPr id="23" name="TextBox 18">
              <a:extLst>
                <a:ext uri="{FF2B5EF4-FFF2-40B4-BE49-F238E27FC236}">
                  <a16:creationId xmlns:a16="http://schemas.microsoft.com/office/drawing/2014/main" id="{A9C5F2CF-EF54-4DF9-A289-818EABD2D61B}"/>
                </a:ext>
              </a:extLst>
            </p:cNvPr>
            <p:cNvSpPr txBox="1"/>
            <p:nvPr/>
          </p:nvSpPr>
          <p:spPr>
            <a:xfrm flipH="1">
              <a:off x="468937" y="2419540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b="1" dirty="0" smtClean="0">
                  <a:latin typeface="FZHei-B01S" panose="02010601030101010101" pitchFamily="2" charset="-122"/>
                  <a:ea typeface="FZHei-B01S" panose="02010601030101010101" pitchFamily="2" charset="-122"/>
                  <a:cs typeface="Roboto Black" charset="0"/>
                  <a:sym typeface="FZHei-B01S" panose="02010601030101010101" pitchFamily="2" charset="-122"/>
                </a:rPr>
                <a:t>订单列表</a:t>
              </a:r>
              <a:endParaRPr lang="en-US" sz="2400" b="1" dirty="0">
                <a:latin typeface="FZHei-B01S" panose="02010601030101010101" pitchFamily="2" charset="-122"/>
                <a:ea typeface="FZHei-B01S" panose="02010601030101010101" pitchFamily="2" charset="-122"/>
                <a:cs typeface="Roboto Black" charset="0"/>
                <a:sym typeface="FZHei-B01S" panose="02010601030101010101" pitchFamily="2" charset="-122"/>
              </a:endParaRPr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3D03B95D-27D9-4B05-8F59-D0BB5964CD0C}"/>
                </a:ext>
              </a:extLst>
            </p:cNvPr>
            <p:cNvSpPr/>
            <p:nvPr/>
          </p:nvSpPr>
          <p:spPr>
            <a:xfrm>
              <a:off x="470268" y="2823664"/>
              <a:ext cx="1933298" cy="2778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900" dirty="0" smtClean="0"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rPr>
                <a:t>查看订单详情 </a:t>
              </a:r>
              <a:endParaRPr lang="en-US" altLang="zh-CN" sz="900" dirty="0"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688C681E-F570-452A-8C57-8D854BBBE8D3}"/>
              </a:ext>
            </a:extLst>
          </p:cNvPr>
          <p:cNvGrpSpPr/>
          <p:nvPr/>
        </p:nvGrpSpPr>
        <p:grpSpPr>
          <a:xfrm>
            <a:off x="1185046" y="4158159"/>
            <a:ext cx="2031325" cy="682021"/>
            <a:chOff x="468937" y="2419540"/>
            <a:chExt cx="2031325" cy="682021"/>
          </a:xfrm>
        </p:grpSpPr>
        <p:sp>
          <p:nvSpPr>
            <p:cNvPr id="27" name="TextBox 18">
              <a:extLst>
                <a:ext uri="{FF2B5EF4-FFF2-40B4-BE49-F238E27FC236}">
                  <a16:creationId xmlns:a16="http://schemas.microsoft.com/office/drawing/2014/main" id="{D2D3E9BF-60F5-4FEC-A918-BB78DBE41C4E}"/>
                </a:ext>
              </a:extLst>
            </p:cNvPr>
            <p:cNvSpPr txBox="1"/>
            <p:nvPr/>
          </p:nvSpPr>
          <p:spPr>
            <a:xfrm flipH="1">
              <a:off x="468937" y="2419540"/>
              <a:ext cx="20313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b="1" dirty="0" smtClean="0">
                  <a:latin typeface="FZHei-B01S" panose="02010601030101010101" pitchFamily="2" charset="-122"/>
                  <a:ea typeface="FZHei-B01S" panose="02010601030101010101" pitchFamily="2" charset="-122"/>
                  <a:cs typeface="Roboto Black" charset="0"/>
                  <a:sym typeface="FZHei-B01S" panose="02010601030101010101" pitchFamily="2" charset="-122"/>
                </a:rPr>
                <a:t>修改订单状态</a:t>
              </a:r>
              <a:endParaRPr lang="en-US" sz="2400" b="1" dirty="0">
                <a:latin typeface="FZHei-B01S" panose="02010601030101010101" pitchFamily="2" charset="-122"/>
                <a:ea typeface="FZHei-B01S" panose="02010601030101010101" pitchFamily="2" charset="-122"/>
                <a:cs typeface="Roboto Black" charset="0"/>
                <a:sym typeface="FZHei-B01S" panose="02010601030101010101" pitchFamily="2" charset="-122"/>
              </a:endParaRPr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A9D6B844-5453-43B1-A46D-58BF48ED3454}"/>
                </a:ext>
              </a:extLst>
            </p:cNvPr>
            <p:cNvSpPr/>
            <p:nvPr/>
          </p:nvSpPr>
          <p:spPr>
            <a:xfrm>
              <a:off x="470268" y="2823664"/>
              <a:ext cx="1933298" cy="2778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900" dirty="0" smtClean="0"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rPr>
                <a:t>可以点击发货</a:t>
              </a:r>
              <a:endParaRPr lang="en-US" altLang="zh-CN" sz="900" dirty="0"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AC8779A7-0818-4F29-847C-275C4AFBB691}"/>
              </a:ext>
            </a:extLst>
          </p:cNvPr>
          <p:cNvGrpSpPr/>
          <p:nvPr/>
        </p:nvGrpSpPr>
        <p:grpSpPr>
          <a:xfrm>
            <a:off x="9631927" y="2439087"/>
            <a:ext cx="1934629" cy="1119705"/>
            <a:chOff x="468937" y="2419540"/>
            <a:chExt cx="1934629" cy="1119705"/>
          </a:xfrm>
        </p:grpSpPr>
        <p:sp>
          <p:nvSpPr>
            <p:cNvPr id="30" name="TextBox 18">
              <a:extLst>
                <a:ext uri="{FF2B5EF4-FFF2-40B4-BE49-F238E27FC236}">
                  <a16:creationId xmlns:a16="http://schemas.microsoft.com/office/drawing/2014/main" id="{675498C1-972C-44D3-A08F-DE3CF7BE63FB}"/>
                </a:ext>
              </a:extLst>
            </p:cNvPr>
            <p:cNvSpPr txBox="1"/>
            <p:nvPr/>
          </p:nvSpPr>
          <p:spPr>
            <a:xfrm flipH="1">
              <a:off x="468937" y="2419540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b="1" dirty="0" smtClean="0">
                  <a:latin typeface="FZHei-B01S" panose="02010601030101010101" pitchFamily="2" charset="-122"/>
                  <a:ea typeface="FZHei-B01S" panose="02010601030101010101" pitchFamily="2" charset="-122"/>
                  <a:cs typeface="Roboto Black" charset="0"/>
                  <a:sym typeface="FZHei-B01S" panose="02010601030101010101" pitchFamily="2" charset="-122"/>
                </a:rPr>
                <a:t>订单搜索</a:t>
              </a:r>
              <a:endParaRPr lang="en-US" sz="2400" b="1" dirty="0">
                <a:latin typeface="FZHei-B01S" panose="02010601030101010101" pitchFamily="2" charset="-122"/>
                <a:ea typeface="FZHei-B01S" panose="02010601030101010101" pitchFamily="2" charset="-122"/>
                <a:cs typeface="Roboto Black" charset="0"/>
                <a:sym typeface="FZHei-B01S" panose="02010601030101010101" pitchFamily="2" charset="-122"/>
              </a:endParaRP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524FF2E6-E749-41A9-B8E2-6D08C370BF9D}"/>
                </a:ext>
              </a:extLst>
            </p:cNvPr>
            <p:cNvSpPr/>
            <p:nvPr/>
          </p:nvSpPr>
          <p:spPr>
            <a:xfrm>
              <a:off x="470268" y="2823664"/>
              <a:ext cx="1933298" cy="71558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900" dirty="0" smtClean="0"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rPr>
                <a:t>可以根据时间、订单状态、订单号、商品名、收货人、收货电话搜索订单</a:t>
              </a:r>
              <a:endParaRPr lang="en-US" altLang="zh-CN" sz="900" dirty="0"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271ACC3F-2467-4208-B3D1-2B2710AFA8D1}"/>
              </a:ext>
            </a:extLst>
          </p:cNvPr>
          <p:cNvGrpSpPr/>
          <p:nvPr/>
        </p:nvGrpSpPr>
        <p:grpSpPr>
          <a:xfrm>
            <a:off x="9631927" y="4158159"/>
            <a:ext cx="1934629" cy="682021"/>
            <a:chOff x="468937" y="2419540"/>
            <a:chExt cx="1934629" cy="682021"/>
          </a:xfrm>
        </p:grpSpPr>
        <p:sp>
          <p:nvSpPr>
            <p:cNvPr id="33" name="TextBox 18">
              <a:extLst>
                <a:ext uri="{FF2B5EF4-FFF2-40B4-BE49-F238E27FC236}">
                  <a16:creationId xmlns:a16="http://schemas.microsoft.com/office/drawing/2014/main" id="{0D0342A9-64D5-4722-9E5C-9F38469EEC2B}"/>
                </a:ext>
              </a:extLst>
            </p:cNvPr>
            <p:cNvSpPr txBox="1"/>
            <p:nvPr/>
          </p:nvSpPr>
          <p:spPr>
            <a:xfrm flipH="1">
              <a:off x="468937" y="2419540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b="1" dirty="0" smtClean="0">
                  <a:latin typeface="FZHei-B01S" panose="02010601030101010101" pitchFamily="2" charset="-122"/>
                  <a:ea typeface="FZHei-B01S" panose="02010601030101010101" pitchFamily="2" charset="-122"/>
                  <a:cs typeface="Roboto Black" charset="0"/>
                  <a:sym typeface="FZHei-B01S" panose="02010601030101010101" pitchFamily="2" charset="-122"/>
                </a:rPr>
                <a:t>批量发货</a:t>
              </a:r>
              <a:endParaRPr lang="en-US" sz="2400" b="1" dirty="0">
                <a:latin typeface="FZHei-B01S" panose="02010601030101010101" pitchFamily="2" charset="-122"/>
                <a:ea typeface="FZHei-B01S" panose="02010601030101010101" pitchFamily="2" charset="-122"/>
                <a:cs typeface="Roboto Black" charset="0"/>
                <a:sym typeface="FZHei-B01S" panose="02010601030101010101" pitchFamily="2" charset="-122"/>
              </a:endParaRPr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7ABCACE6-ADAE-4575-BC1B-F543F16EDC5F}"/>
                </a:ext>
              </a:extLst>
            </p:cNvPr>
            <p:cNvSpPr/>
            <p:nvPr/>
          </p:nvSpPr>
          <p:spPr>
            <a:xfrm>
              <a:off x="470268" y="2823664"/>
              <a:ext cx="1933298" cy="2778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900" dirty="0"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rPr>
                <a:t>多</a:t>
              </a:r>
              <a:r>
                <a:rPr lang="zh-CN" altLang="en-US" sz="900" dirty="0" smtClean="0"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rPr>
                <a:t>选后批量发货</a:t>
              </a:r>
              <a:endParaRPr lang="en-US" altLang="zh-CN" sz="900" dirty="0"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</p:grpSp>
      <p:sp>
        <p:nvSpPr>
          <p:cNvPr id="35" name="文本框 34">
            <a:extLst>
              <a:ext uri="{FF2B5EF4-FFF2-40B4-BE49-F238E27FC236}">
                <a16:creationId xmlns:a16="http://schemas.microsoft.com/office/drawing/2014/main" id="{72CCA4FF-6860-44D3-9D5C-4ECA4D4617F9}"/>
              </a:ext>
            </a:extLst>
          </p:cNvPr>
          <p:cNvSpPr txBox="1"/>
          <p:nvPr/>
        </p:nvSpPr>
        <p:spPr>
          <a:xfrm>
            <a:off x="4926449" y="418256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 smtClean="0">
                <a:solidFill>
                  <a:schemeClr val="accent1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订单管理</a:t>
            </a:r>
            <a:endParaRPr lang="zh-CN" altLang="en-US" sz="2800" b="1" dirty="0">
              <a:solidFill>
                <a:schemeClr val="accent1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74890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wipe/>
      </p:transition>
    </mc:Choice>
    <mc:Fallback xmlns="">
      <p:transition spd="slow" advClick="0" advTm="0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0"/>
                            </p:stCondLst>
                            <p:childTnLst>
                              <p:par>
                                <p:cTn id="1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500"/>
                            </p:stCondLst>
                            <p:childTnLst>
                              <p:par>
                                <p:cTn id="2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500"/>
                            </p:stCondLst>
                            <p:childTnLst>
                              <p:par>
                                <p:cTn id="3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193" name="กลุ่ม 43192"/>
          <p:cNvGrpSpPr/>
          <p:nvPr/>
        </p:nvGrpSpPr>
        <p:grpSpPr>
          <a:xfrm>
            <a:off x="1409701" y="1713707"/>
            <a:ext cx="1993107" cy="1957388"/>
            <a:chOff x="7440613" y="3505200"/>
            <a:chExt cx="3986213" cy="3914776"/>
          </a:xfrm>
        </p:grpSpPr>
        <p:sp>
          <p:nvSpPr>
            <p:cNvPr id="28" name="Freeform 6"/>
            <p:cNvSpPr>
              <a:spLocks noEditPoints="1"/>
            </p:cNvSpPr>
            <p:nvPr/>
          </p:nvSpPr>
          <p:spPr bwMode="auto">
            <a:xfrm>
              <a:off x="7440613" y="5381625"/>
              <a:ext cx="2198688" cy="1984375"/>
            </a:xfrm>
            <a:custGeom>
              <a:avLst/>
              <a:gdLst>
                <a:gd name="T0" fmla="*/ 113 w 123"/>
                <a:gd name="T1" fmla="*/ 0 h 111"/>
                <a:gd name="T2" fmla="*/ 10 w 123"/>
                <a:gd name="T3" fmla="*/ 0 h 111"/>
                <a:gd name="T4" fmla="*/ 0 w 123"/>
                <a:gd name="T5" fmla="*/ 10 h 111"/>
                <a:gd name="T6" fmla="*/ 0 w 123"/>
                <a:gd name="T7" fmla="*/ 81 h 111"/>
                <a:gd name="T8" fmla="*/ 10 w 123"/>
                <a:gd name="T9" fmla="*/ 91 h 111"/>
                <a:gd name="T10" fmla="*/ 52 w 123"/>
                <a:gd name="T11" fmla="*/ 91 h 111"/>
                <a:gd name="T12" fmla="*/ 52 w 123"/>
                <a:gd name="T13" fmla="*/ 107 h 111"/>
                <a:gd name="T14" fmla="*/ 12 w 123"/>
                <a:gd name="T15" fmla="*/ 107 h 111"/>
                <a:gd name="T16" fmla="*/ 12 w 123"/>
                <a:gd name="T17" fmla="*/ 111 h 111"/>
                <a:gd name="T18" fmla="*/ 107 w 123"/>
                <a:gd name="T19" fmla="*/ 111 h 111"/>
                <a:gd name="T20" fmla="*/ 107 w 123"/>
                <a:gd name="T21" fmla="*/ 107 h 111"/>
                <a:gd name="T22" fmla="*/ 68 w 123"/>
                <a:gd name="T23" fmla="*/ 107 h 111"/>
                <a:gd name="T24" fmla="*/ 68 w 123"/>
                <a:gd name="T25" fmla="*/ 91 h 111"/>
                <a:gd name="T26" fmla="*/ 113 w 123"/>
                <a:gd name="T27" fmla="*/ 91 h 111"/>
                <a:gd name="T28" fmla="*/ 123 w 123"/>
                <a:gd name="T29" fmla="*/ 81 h 111"/>
                <a:gd name="T30" fmla="*/ 123 w 123"/>
                <a:gd name="T31" fmla="*/ 10 h 111"/>
                <a:gd name="T32" fmla="*/ 113 w 123"/>
                <a:gd name="T33" fmla="*/ 0 h 111"/>
                <a:gd name="T34" fmla="*/ 55 w 123"/>
                <a:gd name="T35" fmla="*/ 83 h 111"/>
                <a:gd name="T36" fmla="*/ 60 w 123"/>
                <a:gd name="T37" fmla="*/ 78 h 111"/>
                <a:gd name="T38" fmla="*/ 64 w 123"/>
                <a:gd name="T39" fmla="*/ 83 h 111"/>
                <a:gd name="T40" fmla="*/ 60 w 123"/>
                <a:gd name="T41" fmla="*/ 87 h 111"/>
                <a:gd name="T42" fmla="*/ 55 w 123"/>
                <a:gd name="T43" fmla="*/ 83 h 111"/>
                <a:gd name="T44" fmla="*/ 117 w 123"/>
                <a:gd name="T45" fmla="*/ 75 h 111"/>
                <a:gd name="T46" fmla="*/ 5 w 123"/>
                <a:gd name="T47" fmla="*/ 75 h 111"/>
                <a:gd name="T48" fmla="*/ 5 w 123"/>
                <a:gd name="T49" fmla="*/ 10 h 111"/>
                <a:gd name="T50" fmla="*/ 117 w 123"/>
                <a:gd name="T51" fmla="*/ 10 h 111"/>
                <a:gd name="T52" fmla="*/ 117 w 123"/>
                <a:gd name="T53" fmla="*/ 75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23" h="111">
                  <a:moveTo>
                    <a:pt x="113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4" y="0"/>
                    <a:pt x="0" y="5"/>
                    <a:pt x="0" y="10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6"/>
                    <a:pt x="4" y="91"/>
                    <a:pt x="10" y="91"/>
                  </a:cubicBezTo>
                  <a:cubicBezTo>
                    <a:pt x="52" y="91"/>
                    <a:pt x="52" y="91"/>
                    <a:pt x="52" y="91"/>
                  </a:cubicBezTo>
                  <a:cubicBezTo>
                    <a:pt x="52" y="107"/>
                    <a:pt x="52" y="107"/>
                    <a:pt x="52" y="107"/>
                  </a:cubicBezTo>
                  <a:cubicBezTo>
                    <a:pt x="12" y="107"/>
                    <a:pt x="12" y="107"/>
                    <a:pt x="12" y="107"/>
                  </a:cubicBezTo>
                  <a:cubicBezTo>
                    <a:pt x="12" y="111"/>
                    <a:pt x="12" y="111"/>
                    <a:pt x="12" y="111"/>
                  </a:cubicBezTo>
                  <a:cubicBezTo>
                    <a:pt x="107" y="111"/>
                    <a:pt x="107" y="111"/>
                    <a:pt x="107" y="111"/>
                  </a:cubicBezTo>
                  <a:cubicBezTo>
                    <a:pt x="107" y="107"/>
                    <a:pt x="107" y="107"/>
                    <a:pt x="107" y="107"/>
                  </a:cubicBezTo>
                  <a:cubicBezTo>
                    <a:pt x="68" y="107"/>
                    <a:pt x="68" y="107"/>
                    <a:pt x="68" y="107"/>
                  </a:cubicBezTo>
                  <a:cubicBezTo>
                    <a:pt x="68" y="91"/>
                    <a:pt x="68" y="91"/>
                    <a:pt x="68" y="91"/>
                  </a:cubicBezTo>
                  <a:cubicBezTo>
                    <a:pt x="113" y="91"/>
                    <a:pt x="113" y="91"/>
                    <a:pt x="113" y="91"/>
                  </a:cubicBezTo>
                  <a:cubicBezTo>
                    <a:pt x="118" y="91"/>
                    <a:pt x="123" y="86"/>
                    <a:pt x="123" y="81"/>
                  </a:cubicBezTo>
                  <a:cubicBezTo>
                    <a:pt x="123" y="10"/>
                    <a:pt x="123" y="10"/>
                    <a:pt x="123" y="10"/>
                  </a:cubicBezTo>
                  <a:cubicBezTo>
                    <a:pt x="123" y="5"/>
                    <a:pt x="118" y="0"/>
                    <a:pt x="113" y="0"/>
                  </a:cubicBezTo>
                  <a:close/>
                  <a:moveTo>
                    <a:pt x="55" y="83"/>
                  </a:moveTo>
                  <a:cubicBezTo>
                    <a:pt x="55" y="80"/>
                    <a:pt x="57" y="78"/>
                    <a:pt x="60" y="78"/>
                  </a:cubicBezTo>
                  <a:cubicBezTo>
                    <a:pt x="62" y="78"/>
                    <a:pt x="64" y="80"/>
                    <a:pt x="64" y="83"/>
                  </a:cubicBezTo>
                  <a:cubicBezTo>
                    <a:pt x="64" y="85"/>
                    <a:pt x="62" y="87"/>
                    <a:pt x="60" y="87"/>
                  </a:cubicBezTo>
                  <a:cubicBezTo>
                    <a:pt x="57" y="87"/>
                    <a:pt x="55" y="85"/>
                    <a:pt x="55" y="83"/>
                  </a:cubicBezTo>
                  <a:close/>
                  <a:moveTo>
                    <a:pt x="117" y="75"/>
                  </a:moveTo>
                  <a:cubicBezTo>
                    <a:pt x="5" y="75"/>
                    <a:pt x="5" y="75"/>
                    <a:pt x="5" y="75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117" y="10"/>
                    <a:pt x="117" y="10"/>
                    <a:pt x="117" y="10"/>
                  </a:cubicBezTo>
                  <a:lnTo>
                    <a:pt x="117" y="75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th-TH" sz="900"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43009" name="Rectangle 9"/>
            <p:cNvSpPr>
              <a:spLocks noChangeArrowheads="1"/>
            </p:cNvSpPr>
            <p:nvPr/>
          </p:nvSpPr>
          <p:spPr bwMode="auto">
            <a:xfrm>
              <a:off x="10015538" y="3505200"/>
              <a:ext cx="320675" cy="26828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th-TH" sz="900"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43011" name="Rectangle 10"/>
            <p:cNvSpPr>
              <a:spLocks noChangeArrowheads="1"/>
            </p:cNvSpPr>
            <p:nvPr/>
          </p:nvSpPr>
          <p:spPr bwMode="auto">
            <a:xfrm>
              <a:off x="10015538" y="3808413"/>
              <a:ext cx="320675" cy="26828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th-TH" sz="900"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43012" name="Rectangle 11"/>
            <p:cNvSpPr>
              <a:spLocks noChangeArrowheads="1"/>
            </p:cNvSpPr>
            <p:nvPr/>
          </p:nvSpPr>
          <p:spPr bwMode="auto">
            <a:xfrm>
              <a:off x="10015538" y="4113213"/>
              <a:ext cx="320675" cy="26828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th-TH" sz="900"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43013" name="Rectangle 12"/>
            <p:cNvSpPr>
              <a:spLocks noChangeArrowheads="1"/>
            </p:cNvSpPr>
            <p:nvPr/>
          </p:nvSpPr>
          <p:spPr bwMode="auto">
            <a:xfrm>
              <a:off x="10015538" y="4416425"/>
              <a:ext cx="320675" cy="26828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th-TH" sz="900"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43014" name="Rectangle 13"/>
            <p:cNvSpPr>
              <a:spLocks noChangeArrowheads="1"/>
            </p:cNvSpPr>
            <p:nvPr/>
          </p:nvSpPr>
          <p:spPr bwMode="auto">
            <a:xfrm>
              <a:off x="10407651" y="3505200"/>
              <a:ext cx="285750" cy="26828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th-TH" sz="900"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43015" name="Rectangle 14"/>
            <p:cNvSpPr>
              <a:spLocks noChangeArrowheads="1"/>
            </p:cNvSpPr>
            <p:nvPr/>
          </p:nvSpPr>
          <p:spPr bwMode="auto">
            <a:xfrm>
              <a:off x="10407651" y="3808413"/>
              <a:ext cx="285750" cy="26828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th-TH" sz="900"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43016" name="Rectangle 15"/>
            <p:cNvSpPr>
              <a:spLocks noChangeArrowheads="1"/>
            </p:cNvSpPr>
            <p:nvPr/>
          </p:nvSpPr>
          <p:spPr bwMode="auto">
            <a:xfrm>
              <a:off x="10407651" y="4113213"/>
              <a:ext cx="285750" cy="26828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th-TH" sz="900"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43017" name="Rectangle 16"/>
            <p:cNvSpPr>
              <a:spLocks noChangeArrowheads="1"/>
            </p:cNvSpPr>
            <p:nvPr/>
          </p:nvSpPr>
          <p:spPr bwMode="auto">
            <a:xfrm>
              <a:off x="10407651" y="4416425"/>
              <a:ext cx="285750" cy="26828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th-TH" sz="900"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43018" name="Rectangle 17"/>
            <p:cNvSpPr>
              <a:spLocks noChangeArrowheads="1"/>
            </p:cNvSpPr>
            <p:nvPr/>
          </p:nvSpPr>
          <p:spPr bwMode="auto">
            <a:xfrm>
              <a:off x="10764838" y="3505200"/>
              <a:ext cx="304800" cy="26828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th-TH" sz="900"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43019" name="Rectangle 18"/>
            <p:cNvSpPr>
              <a:spLocks noChangeArrowheads="1"/>
            </p:cNvSpPr>
            <p:nvPr/>
          </p:nvSpPr>
          <p:spPr bwMode="auto">
            <a:xfrm>
              <a:off x="10764838" y="3808413"/>
              <a:ext cx="304800" cy="26828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th-TH" sz="900"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43020" name="Rectangle 19"/>
            <p:cNvSpPr>
              <a:spLocks noChangeArrowheads="1"/>
            </p:cNvSpPr>
            <p:nvPr/>
          </p:nvSpPr>
          <p:spPr bwMode="auto">
            <a:xfrm>
              <a:off x="10764838" y="4113213"/>
              <a:ext cx="304800" cy="26828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th-TH" sz="900"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43021" name="Rectangle 20"/>
            <p:cNvSpPr>
              <a:spLocks noChangeArrowheads="1"/>
            </p:cNvSpPr>
            <p:nvPr/>
          </p:nvSpPr>
          <p:spPr bwMode="auto">
            <a:xfrm>
              <a:off x="10764838" y="4416425"/>
              <a:ext cx="304800" cy="26828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th-TH" sz="900"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43022" name="Rectangle 21"/>
            <p:cNvSpPr>
              <a:spLocks noChangeArrowheads="1"/>
            </p:cNvSpPr>
            <p:nvPr/>
          </p:nvSpPr>
          <p:spPr bwMode="auto">
            <a:xfrm>
              <a:off x="10764838" y="4721225"/>
              <a:ext cx="304800" cy="2667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th-TH" sz="900"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43023" name="Rectangle 22"/>
            <p:cNvSpPr>
              <a:spLocks noChangeArrowheads="1"/>
            </p:cNvSpPr>
            <p:nvPr/>
          </p:nvSpPr>
          <p:spPr bwMode="auto">
            <a:xfrm>
              <a:off x="11141076" y="3505200"/>
              <a:ext cx="285750" cy="26828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th-TH" sz="900"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43024" name="Rectangle 23"/>
            <p:cNvSpPr>
              <a:spLocks noChangeArrowheads="1"/>
            </p:cNvSpPr>
            <p:nvPr/>
          </p:nvSpPr>
          <p:spPr bwMode="auto">
            <a:xfrm>
              <a:off x="11141076" y="3808413"/>
              <a:ext cx="285750" cy="26828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th-TH" sz="900"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43025" name="Rectangle 24"/>
            <p:cNvSpPr>
              <a:spLocks noChangeArrowheads="1"/>
            </p:cNvSpPr>
            <p:nvPr/>
          </p:nvSpPr>
          <p:spPr bwMode="auto">
            <a:xfrm>
              <a:off x="11141076" y="4113213"/>
              <a:ext cx="285750" cy="26828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th-TH" sz="900"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43026" name="Rectangle 25"/>
            <p:cNvSpPr>
              <a:spLocks noChangeArrowheads="1"/>
            </p:cNvSpPr>
            <p:nvPr/>
          </p:nvSpPr>
          <p:spPr bwMode="auto">
            <a:xfrm>
              <a:off x="11141076" y="4416425"/>
              <a:ext cx="285750" cy="26828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th-TH" sz="900"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43027" name="Rectangle 26"/>
            <p:cNvSpPr>
              <a:spLocks noChangeArrowheads="1"/>
            </p:cNvSpPr>
            <p:nvPr/>
          </p:nvSpPr>
          <p:spPr bwMode="auto">
            <a:xfrm>
              <a:off x="11141076" y="4721225"/>
              <a:ext cx="285750" cy="2667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th-TH" sz="900"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43028" name="Rectangle 27"/>
            <p:cNvSpPr>
              <a:spLocks noChangeArrowheads="1"/>
            </p:cNvSpPr>
            <p:nvPr/>
          </p:nvSpPr>
          <p:spPr bwMode="auto">
            <a:xfrm>
              <a:off x="10015538" y="4721225"/>
              <a:ext cx="320675" cy="2667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th-TH" sz="900"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43029" name="Rectangle 28"/>
            <p:cNvSpPr>
              <a:spLocks noChangeArrowheads="1"/>
            </p:cNvSpPr>
            <p:nvPr/>
          </p:nvSpPr>
          <p:spPr bwMode="auto">
            <a:xfrm>
              <a:off x="10407651" y="4721225"/>
              <a:ext cx="285750" cy="2667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th-TH" sz="900"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43030" name="Rectangle 29"/>
            <p:cNvSpPr>
              <a:spLocks noChangeArrowheads="1"/>
            </p:cNvSpPr>
            <p:nvPr/>
          </p:nvSpPr>
          <p:spPr bwMode="auto">
            <a:xfrm>
              <a:off x="10015538" y="5024438"/>
              <a:ext cx="320675" cy="26828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th-TH" sz="900"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43031" name="Rectangle 30"/>
            <p:cNvSpPr>
              <a:spLocks noChangeArrowheads="1"/>
            </p:cNvSpPr>
            <p:nvPr/>
          </p:nvSpPr>
          <p:spPr bwMode="auto">
            <a:xfrm>
              <a:off x="10015538" y="5310188"/>
              <a:ext cx="320675" cy="26828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th-TH" sz="900"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43032" name="Rectangle 31"/>
            <p:cNvSpPr>
              <a:spLocks noChangeArrowheads="1"/>
            </p:cNvSpPr>
            <p:nvPr/>
          </p:nvSpPr>
          <p:spPr bwMode="auto">
            <a:xfrm>
              <a:off x="10015538" y="5632450"/>
              <a:ext cx="320675" cy="26828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th-TH" sz="900"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43033" name="Rectangle 32"/>
            <p:cNvSpPr>
              <a:spLocks noChangeArrowheads="1"/>
            </p:cNvSpPr>
            <p:nvPr/>
          </p:nvSpPr>
          <p:spPr bwMode="auto">
            <a:xfrm>
              <a:off x="10015538" y="5918200"/>
              <a:ext cx="320675" cy="26828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th-TH" sz="900"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43034" name="Rectangle 33"/>
            <p:cNvSpPr>
              <a:spLocks noChangeArrowheads="1"/>
            </p:cNvSpPr>
            <p:nvPr/>
          </p:nvSpPr>
          <p:spPr bwMode="auto">
            <a:xfrm>
              <a:off x="10015538" y="6240463"/>
              <a:ext cx="320675" cy="2667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th-TH" sz="900"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43035" name="Rectangle 34"/>
            <p:cNvSpPr>
              <a:spLocks noChangeArrowheads="1"/>
            </p:cNvSpPr>
            <p:nvPr/>
          </p:nvSpPr>
          <p:spPr bwMode="auto">
            <a:xfrm>
              <a:off x="10015538" y="6543675"/>
              <a:ext cx="320675" cy="26828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th-TH" sz="900"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43036" name="Rectangle 35"/>
            <p:cNvSpPr>
              <a:spLocks noChangeArrowheads="1"/>
            </p:cNvSpPr>
            <p:nvPr/>
          </p:nvSpPr>
          <p:spPr bwMode="auto">
            <a:xfrm>
              <a:off x="10015538" y="6846888"/>
              <a:ext cx="320675" cy="26828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th-TH" sz="900"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43037" name="Rectangle 36"/>
            <p:cNvSpPr>
              <a:spLocks noChangeArrowheads="1"/>
            </p:cNvSpPr>
            <p:nvPr/>
          </p:nvSpPr>
          <p:spPr bwMode="auto">
            <a:xfrm>
              <a:off x="10015538" y="7151688"/>
              <a:ext cx="320675" cy="26828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th-TH" sz="900"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43038" name="Rectangle 37"/>
            <p:cNvSpPr>
              <a:spLocks noChangeArrowheads="1"/>
            </p:cNvSpPr>
            <p:nvPr/>
          </p:nvSpPr>
          <p:spPr bwMode="auto">
            <a:xfrm>
              <a:off x="10407651" y="5024438"/>
              <a:ext cx="285750" cy="26828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th-TH" sz="900"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43039" name="Rectangle 38"/>
            <p:cNvSpPr>
              <a:spLocks noChangeArrowheads="1"/>
            </p:cNvSpPr>
            <p:nvPr/>
          </p:nvSpPr>
          <p:spPr bwMode="auto">
            <a:xfrm>
              <a:off x="10407651" y="5310188"/>
              <a:ext cx="285750" cy="26828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th-TH" sz="900"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39938" name="Rectangle 39"/>
            <p:cNvSpPr>
              <a:spLocks noChangeArrowheads="1"/>
            </p:cNvSpPr>
            <p:nvPr/>
          </p:nvSpPr>
          <p:spPr bwMode="auto">
            <a:xfrm>
              <a:off x="10407651" y="5632450"/>
              <a:ext cx="285750" cy="26828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th-TH" sz="900"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39953" name="Rectangle 40"/>
            <p:cNvSpPr>
              <a:spLocks noChangeArrowheads="1"/>
            </p:cNvSpPr>
            <p:nvPr/>
          </p:nvSpPr>
          <p:spPr bwMode="auto">
            <a:xfrm>
              <a:off x="10407651" y="5918200"/>
              <a:ext cx="285750" cy="26828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th-TH" sz="900"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39954" name="Rectangle 41"/>
            <p:cNvSpPr>
              <a:spLocks noChangeArrowheads="1"/>
            </p:cNvSpPr>
            <p:nvPr/>
          </p:nvSpPr>
          <p:spPr bwMode="auto">
            <a:xfrm>
              <a:off x="10407651" y="6240463"/>
              <a:ext cx="285750" cy="2667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th-TH" sz="900"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39956" name="Rectangle 42"/>
            <p:cNvSpPr>
              <a:spLocks noChangeArrowheads="1"/>
            </p:cNvSpPr>
            <p:nvPr/>
          </p:nvSpPr>
          <p:spPr bwMode="auto">
            <a:xfrm>
              <a:off x="10407651" y="6543675"/>
              <a:ext cx="285750" cy="26828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th-TH" sz="900"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39957" name="Rectangle 43"/>
            <p:cNvSpPr>
              <a:spLocks noChangeArrowheads="1"/>
            </p:cNvSpPr>
            <p:nvPr/>
          </p:nvSpPr>
          <p:spPr bwMode="auto">
            <a:xfrm>
              <a:off x="10407651" y="6846888"/>
              <a:ext cx="285750" cy="26828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th-TH" sz="900"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39958" name="Rectangle 44"/>
            <p:cNvSpPr>
              <a:spLocks noChangeArrowheads="1"/>
            </p:cNvSpPr>
            <p:nvPr/>
          </p:nvSpPr>
          <p:spPr bwMode="auto">
            <a:xfrm>
              <a:off x="10407651" y="7151688"/>
              <a:ext cx="285750" cy="26828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th-TH" sz="900"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39959" name="Rectangle 45"/>
            <p:cNvSpPr>
              <a:spLocks noChangeArrowheads="1"/>
            </p:cNvSpPr>
            <p:nvPr/>
          </p:nvSpPr>
          <p:spPr bwMode="auto">
            <a:xfrm>
              <a:off x="10764838" y="5024438"/>
              <a:ext cx="304800" cy="26828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th-TH" sz="900"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39960" name="Rectangle 46"/>
            <p:cNvSpPr>
              <a:spLocks noChangeArrowheads="1"/>
            </p:cNvSpPr>
            <p:nvPr/>
          </p:nvSpPr>
          <p:spPr bwMode="auto">
            <a:xfrm>
              <a:off x="10764838" y="5310188"/>
              <a:ext cx="304800" cy="26828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th-TH" sz="900"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39961" name="Rectangle 47"/>
            <p:cNvSpPr>
              <a:spLocks noChangeArrowheads="1"/>
            </p:cNvSpPr>
            <p:nvPr/>
          </p:nvSpPr>
          <p:spPr bwMode="auto">
            <a:xfrm>
              <a:off x="10764838" y="5632450"/>
              <a:ext cx="304800" cy="26828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th-TH" sz="900"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39962" name="Rectangle 48"/>
            <p:cNvSpPr>
              <a:spLocks noChangeArrowheads="1"/>
            </p:cNvSpPr>
            <p:nvPr/>
          </p:nvSpPr>
          <p:spPr bwMode="auto">
            <a:xfrm>
              <a:off x="10764838" y="5918200"/>
              <a:ext cx="304800" cy="26828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th-TH" sz="900"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39963" name="Rectangle 49"/>
            <p:cNvSpPr>
              <a:spLocks noChangeArrowheads="1"/>
            </p:cNvSpPr>
            <p:nvPr/>
          </p:nvSpPr>
          <p:spPr bwMode="auto">
            <a:xfrm>
              <a:off x="10764838" y="6240463"/>
              <a:ext cx="304800" cy="2667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th-TH" sz="900"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39964" name="Rectangle 50"/>
            <p:cNvSpPr>
              <a:spLocks noChangeArrowheads="1"/>
            </p:cNvSpPr>
            <p:nvPr/>
          </p:nvSpPr>
          <p:spPr bwMode="auto">
            <a:xfrm>
              <a:off x="10764838" y="6543675"/>
              <a:ext cx="304800" cy="26828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th-TH" sz="900"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39965" name="Rectangle 51"/>
            <p:cNvSpPr>
              <a:spLocks noChangeArrowheads="1"/>
            </p:cNvSpPr>
            <p:nvPr/>
          </p:nvSpPr>
          <p:spPr bwMode="auto">
            <a:xfrm>
              <a:off x="10764838" y="6846888"/>
              <a:ext cx="304800" cy="26828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th-TH" sz="900"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39966" name="Rectangle 52"/>
            <p:cNvSpPr>
              <a:spLocks noChangeArrowheads="1"/>
            </p:cNvSpPr>
            <p:nvPr/>
          </p:nvSpPr>
          <p:spPr bwMode="auto">
            <a:xfrm>
              <a:off x="10764838" y="7151688"/>
              <a:ext cx="304800" cy="26828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th-TH" sz="900"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39967" name="Rectangle 53"/>
            <p:cNvSpPr>
              <a:spLocks noChangeArrowheads="1"/>
            </p:cNvSpPr>
            <p:nvPr/>
          </p:nvSpPr>
          <p:spPr bwMode="auto">
            <a:xfrm>
              <a:off x="11141076" y="5024438"/>
              <a:ext cx="285750" cy="26828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th-TH" sz="900"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43040" name="Rectangle 54"/>
            <p:cNvSpPr>
              <a:spLocks noChangeArrowheads="1"/>
            </p:cNvSpPr>
            <p:nvPr/>
          </p:nvSpPr>
          <p:spPr bwMode="auto">
            <a:xfrm>
              <a:off x="11141076" y="5310188"/>
              <a:ext cx="285750" cy="26828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th-TH" sz="900"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43041" name="Rectangle 55"/>
            <p:cNvSpPr>
              <a:spLocks noChangeArrowheads="1"/>
            </p:cNvSpPr>
            <p:nvPr/>
          </p:nvSpPr>
          <p:spPr bwMode="auto">
            <a:xfrm>
              <a:off x="11141076" y="5632450"/>
              <a:ext cx="285750" cy="26828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th-TH" sz="900"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43042" name="Rectangle 56"/>
            <p:cNvSpPr>
              <a:spLocks noChangeArrowheads="1"/>
            </p:cNvSpPr>
            <p:nvPr/>
          </p:nvSpPr>
          <p:spPr bwMode="auto">
            <a:xfrm>
              <a:off x="11141076" y="5918200"/>
              <a:ext cx="285750" cy="26828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th-TH" sz="900"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43043" name="Rectangle 57"/>
            <p:cNvSpPr>
              <a:spLocks noChangeArrowheads="1"/>
            </p:cNvSpPr>
            <p:nvPr/>
          </p:nvSpPr>
          <p:spPr bwMode="auto">
            <a:xfrm>
              <a:off x="11141076" y="6240463"/>
              <a:ext cx="285750" cy="2667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th-TH" sz="900"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43044" name="Rectangle 58"/>
            <p:cNvSpPr>
              <a:spLocks noChangeArrowheads="1"/>
            </p:cNvSpPr>
            <p:nvPr/>
          </p:nvSpPr>
          <p:spPr bwMode="auto">
            <a:xfrm>
              <a:off x="11141076" y="6543675"/>
              <a:ext cx="285750" cy="26828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th-TH" sz="900"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43045" name="Rectangle 59"/>
            <p:cNvSpPr>
              <a:spLocks noChangeArrowheads="1"/>
            </p:cNvSpPr>
            <p:nvPr/>
          </p:nvSpPr>
          <p:spPr bwMode="auto">
            <a:xfrm>
              <a:off x="11141076" y="6846888"/>
              <a:ext cx="285750" cy="26828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th-TH" sz="900"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43046" name="Rectangle 60"/>
            <p:cNvSpPr>
              <a:spLocks noChangeArrowheads="1"/>
            </p:cNvSpPr>
            <p:nvPr/>
          </p:nvSpPr>
          <p:spPr bwMode="auto">
            <a:xfrm>
              <a:off x="11141076" y="7151688"/>
              <a:ext cx="285750" cy="26828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th-TH" sz="900"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</p:grpSp>
      <p:grpSp>
        <p:nvGrpSpPr>
          <p:cNvPr id="43194" name="กลุ่ม 43193"/>
          <p:cNvGrpSpPr/>
          <p:nvPr/>
        </p:nvGrpSpPr>
        <p:grpSpPr>
          <a:xfrm>
            <a:off x="4144169" y="1676400"/>
            <a:ext cx="1510507" cy="1983581"/>
            <a:chOff x="12909551" y="3630613"/>
            <a:chExt cx="3021012" cy="3967162"/>
          </a:xfrm>
        </p:grpSpPr>
        <p:sp>
          <p:nvSpPr>
            <p:cNvPr id="29" name="Freeform 7"/>
            <p:cNvSpPr>
              <a:spLocks noEditPoints="1"/>
            </p:cNvSpPr>
            <p:nvPr/>
          </p:nvSpPr>
          <p:spPr bwMode="auto">
            <a:xfrm>
              <a:off x="12909551" y="5489575"/>
              <a:ext cx="1466850" cy="2108200"/>
            </a:xfrm>
            <a:custGeom>
              <a:avLst/>
              <a:gdLst>
                <a:gd name="T0" fmla="*/ 74 w 82"/>
                <a:gd name="T1" fmla="*/ 0 h 118"/>
                <a:gd name="T2" fmla="*/ 8 w 82"/>
                <a:gd name="T3" fmla="*/ 0 h 118"/>
                <a:gd name="T4" fmla="*/ 0 w 82"/>
                <a:gd name="T5" fmla="*/ 9 h 118"/>
                <a:gd name="T6" fmla="*/ 0 w 82"/>
                <a:gd name="T7" fmla="*/ 109 h 118"/>
                <a:gd name="T8" fmla="*/ 8 w 82"/>
                <a:gd name="T9" fmla="*/ 118 h 118"/>
                <a:gd name="T10" fmla="*/ 74 w 82"/>
                <a:gd name="T11" fmla="*/ 118 h 118"/>
                <a:gd name="T12" fmla="*/ 82 w 82"/>
                <a:gd name="T13" fmla="*/ 109 h 118"/>
                <a:gd name="T14" fmla="*/ 82 w 82"/>
                <a:gd name="T15" fmla="*/ 9 h 118"/>
                <a:gd name="T16" fmla="*/ 74 w 82"/>
                <a:gd name="T17" fmla="*/ 0 h 118"/>
                <a:gd name="T18" fmla="*/ 41 w 82"/>
                <a:gd name="T19" fmla="*/ 116 h 118"/>
                <a:gd name="T20" fmla="*/ 39 w 82"/>
                <a:gd name="T21" fmla="*/ 114 h 118"/>
                <a:gd name="T22" fmla="*/ 41 w 82"/>
                <a:gd name="T23" fmla="*/ 113 h 118"/>
                <a:gd name="T24" fmla="*/ 43 w 82"/>
                <a:gd name="T25" fmla="*/ 114 h 118"/>
                <a:gd name="T26" fmla="*/ 41 w 82"/>
                <a:gd name="T27" fmla="*/ 116 h 118"/>
                <a:gd name="T28" fmla="*/ 78 w 82"/>
                <a:gd name="T29" fmla="*/ 110 h 118"/>
                <a:gd name="T30" fmla="*/ 5 w 82"/>
                <a:gd name="T31" fmla="*/ 110 h 118"/>
                <a:gd name="T32" fmla="*/ 5 w 82"/>
                <a:gd name="T33" fmla="*/ 8 h 118"/>
                <a:gd name="T34" fmla="*/ 78 w 82"/>
                <a:gd name="T35" fmla="*/ 8 h 118"/>
                <a:gd name="T36" fmla="*/ 78 w 82"/>
                <a:gd name="T37" fmla="*/ 11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2" h="118">
                  <a:moveTo>
                    <a:pt x="74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09"/>
                    <a:pt x="0" y="109"/>
                    <a:pt x="0" y="109"/>
                  </a:cubicBezTo>
                  <a:cubicBezTo>
                    <a:pt x="0" y="114"/>
                    <a:pt x="4" y="118"/>
                    <a:pt x="8" y="118"/>
                  </a:cubicBezTo>
                  <a:cubicBezTo>
                    <a:pt x="74" y="118"/>
                    <a:pt x="74" y="118"/>
                    <a:pt x="74" y="118"/>
                  </a:cubicBezTo>
                  <a:cubicBezTo>
                    <a:pt x="78" y="118"/>
                    <a:pt x="82" y="114"/>
                    <a:pt x="82" y="109"/>
                  </a:cubicBezTo>
                  <a:cubicBezTo>
                    <a:pt x="82" y="9"/>
                    <a:pt x="82" y="9"/>
                    <a:pt x="82" y="9"/>
                  </a:cubicBezTo>
                  <a:cubicBezTo>
                    <a:pt x="82" y="4"/>
                    <a:pt x="78" y="0"/>
                    <a:pt x="74" y="0"/>
                  </a:cubicBezTo>
                  <a:close/>
                  <a:moveTo>
                    <a:pt x="41" y="116"/>
                  </a:moveTo>
                  <a:cubicBezTo>
                    <a:pt x="40" y="116"/>
                    <a:pt x="39" y="116"/>
                    <a:pt x="39" y="114"/>
                  </a:cubicBezTo>
                  <a:cubicBezTo>
                    <a:pt x="39" y="113"/>
                    <a:pt x="40" y="113"/>
                    <a:pt x="41" y="113"/>
                  </a:cubicBezTo>
                  <a:cubicBezTo>
                    <a:pt x="42" y="113"/>
                    <a:pt x="43" y="113"/>
                    <a:pt x="43" y="114"/>
                  </a:cubicBezTo>
                  <a:cubicBezTo>
                    <a:pt x="43" y="116"/>
                    <a:pt x="42" y="116"/>
                    <a:pt x="41" y="116"/>
                  </a:cubicBezTo>
                  <a:close/>
                  <a:moveTo>
                    <a:pt x="78" y="110"/>
                  </a:moveTo>
                  <a:cubicBezTo>
                    <a:pt x="5" y="110"/>
                    <a:pt x="5" y="110"/>
                    <a:pt x="5" y="110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78" y="8"/>
                    <a:pt x="78" y="8"/>
                    <a:pt x="78" y="8"/>
                  </a:cubicBezTo>
                  <a:lnTo>
                    <a:pt x="78" y="11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th-TH" sz="900"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43049" name="Rectangle 63"/>
            <p:cNvSpPr>
              <a:spLocks noChangeArrowheads="1"/>
            </p:cNvSpPr>
            <p:nvPr/>
          </p:nvSpPr>
          <p:spPr bwMode="auto">
            <a:xfrm>
              <a:off x="14519276" y="3630613"/>
              <a:ext cx="320675" cy="26828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th-TH" sz="900"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43050" name="Rectangle 64"/>
            <p:cNvSpPr>
              <a:spLocks noChangeArrowheads="1"/>
            </p:cNvSpPr>
            <p:nvPr/>
          </p:nvSpPr>
          <p:spPr bwMode="auto">
            <a:xfrm>
              <a:off x="14500226" y="3951288"/>
              <a:ext cx="304800" cy="26828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th-TH" sz="900"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43051" name="Rectangle 65"/>
            <p:cNvSpPr>
              <a:spLocks noChangeArrowheads="1"/>
            </p:cNvSpPr>
            <p:nvPr/>
          </p:nvSpPr>
          <p:spPr bwMode="auto">
            <a:xfrm>
              <a:off x="14500226" y="4238625"/>
              <a:ext cx="304800" cy="2667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th-TH" sz="900"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43052" name="Rectangle 66"/>
            <p:cNvSpPr>
              <a:spLocks noChangeArrowheads="1"/>
            </p:cNvSpPr>
            <p:nvPr/>
          </p:nvSpPr>
          <p:spPr bwMode="auto">
            <a:xfrm>
              <a:off x="14500226" y="4559300"/>
              <a:ext cx="304800" cy="26828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th-TH" sz="900"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43053" name="Rectangle 67"/>
            <p:cNvSpPr>
              <a:spLocks noChangeArrowheads="1"/>
            </p:cNvSpPr>
            <p:nvPr/>
          </p:nvSpPr>
          <p:spPr bwMode="auto">
            <a:xfrm>
              <a:off x="14500226" y="4845050"/>
              <a:ext cx="304800" cy="26828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th-TH" sz="900"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43054" name="Rectangle 68"/>
            <p:cNvSpPr>
              <a:spLocks noChangeArrowheads="1"/>
            </p:cNvSpPr>
            <p:nvPr/>
          </p:nvSpPr>
          <p:spPr bwMode="auto">
            <a:xfrm>
              <a:off x="14911388" y="3630613"/>
              <a:ext cx="285750" cy="26828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th-TH" sz="900"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43055" name="Rectangle 69"/>
            <p:cNvSpPr>
              <a:spLocks noChangeArrowheads="1"/>
            </p:cNvSpPr>
            <p:nvPr/>
          </p:nvSpPr>
          <p:spPr bwMode="auto">
            <a:xfrm>
              <a:off x="14876463" y="3951288"/>
              <a:ext cx="303213" cy="26828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th-TH" sz="900"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43056" name="Rectangle 70"/>
            <p:cNvSpPr>
              <a:spLocks noChangeArrowheads="1"/>
            </p:cNvSpPr>
            <p:nvPr/>
          </p:nvSpPr>
          <p:spPr bwMode="auto">
            <a:xfrm>
              <a:off x="14876463" y="4238625"/>
              <a:ext cx="303213" cy="2667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th-TH" sz="900"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43057" name="Rectangle 71"/>
            <p:cNvSpPr>
              <a:spLocks noChangeArrowheads="1"/>
            </p:cNvSpPr>
            <p:nvPr/>
          </p:nvSpPr>
          <p:spPr bwMode="auto">
            <a:xfrm>
              <a:off x="14876463" y="4559300"/>
              <a:ext cx="303213" cy="26828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th-TH" sz="900"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43058" name="Rectangle 72"/>
            <p:cNvSpPr>
              <a:spLocks noChangeArrowheads="1"/>
            </p:cNvSpPr>
            <p:nvPr/>
          </p:nvSpPr>
          <p:spPr bwMode="auto">
            <a:xfrm>
              <a:off x="14876463" y="4845050"/>
              <a:ext cx="303213" cy="26828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th-TH" sz="900"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43059" name="Rectangle 73"/>
            <p:cNvSpPr>
              <a:spLocks noChangeArrowheads="1"/>
            </p:cNvSpPr>
            <p:nvPr/>
          </p:nvSpPr>
          <p:spPr bwMode="auto">
            <a:xfrm>
              <a:off x="15270163" y="3630613"/>
              <a:ext cx="303213" cy="26828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th-TH" sz="900"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43060" name="Rectangle 74"/>
            <p:cNvSpPr>
              <a:spLocks noChangeArrowheads="1"/>
            </p:cNvSpPr>
            <p:nvPr/>
          </p:nvSpPr>
          <p:spPr bwMode="auto">
            <a:xfrm>
              <a:off x="15233651" y="3951288"/>
              <a:ext cx="322263" cy="26828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th-TH" sz="900"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43061" name="Rectangle 75"/>
            <p:cNvSpPr>
              <a:spLocks noChangeArrowheads="1"/>
            </p:cNvSpPr>
            <p:nvPr/>
          </p:nvSpPr>
          <p:spPr bwMode="auto">
            <a:xfrm>
              <a:off x="15233651" y="4238625"/>
              <a:ext cx="322263" cy="2667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th-TH" sz="900"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43062" name="Rectangle 76"/>
            <p:cNvSpPr>
              <a:spLocks noChangeArrowheads="1"/>
            </p:cNvSpPr>
            <p:nvPr/>
          </p:nvSpPr>
          <p:spPr bwMode="auto">
            <a:xfrm>
              <a:off x="15233651" y="4559300"/>
              <a:ext cx="322263" cy="26828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th-TH" sz="900"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43063" name="Rectangle 77"/>
            <p:cNvSpPr>
              <a:spLocks noChangeArrowheads="1"/>
            </p:cNvSpPr>
            <p:nvPr/>
          </p:nvSpPr>
          <p:spPr bwMode="auto">
            <a:xfrm>
              <a:off x="15233651" y="4845050"/>
              <a:ext cx="322263" cy="26828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th-TH" sz="900"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43064" name="Rectangle 78"/>
            <p:cNvSpPr>
              <a:spLocks noChangeArrowheads="1"/>
            </p:cNvSpPr>
            <p:nvPr/>
          </p:nvSpPr>
          <p:spPr bwMode="auto">
            <a:xfrm>
              <a:off x="15644813" y="3630613"/>
              <a:ext cx="285750" cy="26828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th-TH" sz="900"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43065" name="Rectangle 79"/>
            <p:cNvSpPr>
              <a:spLocks noChangeArrowheads="1"/>
            </p:cNvSpPr>
            <p:nvPr/>
          </p:nvSpPr>
          <p:spPr bwMode="auto">
            <a:xfrm>
              <a:off x="15627351" y="3951288"/>
              <a:ext cx="285750" cy="26828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th-TH" sz="900"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43066" name="Rectangle 80"/>
            <p:cNvSpPr>
              <a:spLocks noChangeArrowheads="1"/>
            </p:cNvSpPr>
            <p:nvPr/>
          </p:nvSpPr>
          <p:spPr bwMode="auto">
            <a:xfrm>
              <a:off x="15627351" y="4238625"/>
              <a:ext cx="285750" cy="2667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th-TH" sz="900"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43067" name="Rectangle 81"/>
            <p:cNvSpPr>
              <a:spLocks noChangeArrowheads="1"/>
            </p:cNvSpPr>
            <p:nvPr/>
          </p:nvSpPr>
          <p:spPr bwMode="auto">
            <a:xfrm>
              <a:off x="15627351" y="4559300"/>
              <a:ext cx="285750" cy="26828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th-TH" sz="900"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43068" name="Rectangle 82"/>
            <p:cNvSpPr>
              <a:spLocks noChangeArrowheads="1"/>
            </p:cNvSpPr>
            <p:nvPr/>
          </p:nvSpPr>
          <p:spPr bwMode="auto">
            <a:xfrm>
              <a:off x="15627351" y="4845050"/>
              <a:ext cx="285750" cy="26828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th-TH" sz="900"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43069" name="Rectangle 83"/>
            <p:cNvSpPr>
              <a:spLocks noChangeArrowheads="1"/>
            </p:cNvSpPr>
            <p:nvPr/>
          </p:nvSpPr>
          <p:spPr bwMode="auto">
            <a:xfrm>
              <a:off x="14500226" y="5167313"/>
              <a:ext cx="304800" cy="26828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th-TH" sz="900"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43070" name="Rectangle 84"/>
            <p:cNvSpPr>
              <a:spLocks noChangeArrowheads="1"/>
            </p:cNvSpPr>
            <p:nvPr/>
          </p:nvSpPr>
          <p:spPr bwMode="auto">
            <a:xfrm>
              <a:off x="14876463" y="5167313"/>
              <a:ext cx="303213" cy="26828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th-TH" sz="900"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43071" name="Rectangle 85"/>
            <p:cNvSpPr>
              <a:spLocks noChangeArrowheads="1"/>
            </p:cNvSpPr>
            <p:nvPr/>
          </p:nvSpPr>
          <p:spPr bwMode="auto">
            <a:xfrm>
              <a:off x="14876463" y="5453063"/>
              <a:ext cx="303213" cy="26828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th-TH" sz="900"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43072" name="Rectangle 86"/>
            <p:cNvSpPr>
              <a:spLocks noChangeArrowheads="1"/>
            </p:cNvSpPr>
            <p:nvPr/>
          </p:nvSpPr>
          <p:spPr bwMode="auto">
            <a:xfrm>
              <a:off x="15233651" y="5167313"/>
              <a:ext cx="322263" cy="26828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th-TH" sz="900"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43073" name="Rectangle 87"/>
            <p:cNvSpPr>
              <a:spLocks noChangeArrowheads="1"/>
            </p:cNvSpPr>
            <p:nvPr/>
          </p:nvSpPr>
          <p:spPr bwMode="auto">
            <a:xfrm>
              <a:off x="15233651" y="5453063"/>
              <a:ext cx="322263" cy="26828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th-TH" sz="900"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43074" name="Rectangle 88"/>
            <p:cNvSpPr>
              <a:spLocks noChangeArrowheads="1"/>
            </p:cNvSpPr>
            <p:nvPr/>
          </p:nvSpPr>
          <p:spPr bwMode="auto">
            <a:xfrm>
              <a:off x="15627351" y="5167313"/>
              <a:ext cx="285750" cy="26828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th-TH" sz="900"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43075" name="Rectangle 89"/>
            <p:cNvSpPr>
              <a:spLocks noChangeArrowheads="1"/>
            </p:cNvSpPr>
            <p:nvPr/>
          </p:nvSpPr>
          <p:spPr bwMode="auto">
            <a:xfrm>
              <a:off x="15627351" y="5453063"/>
              <a:ext cx="285750" cy="26828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th-TH" sz="900"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43076" name="Rectangle 90"/>
            <p:cNvSpPr>
              <a:spLocks noChangeArrowheads="1"/>
            </p:cNvSpPr>
            <p:nvPr/>
          </p:nvSpPr>
          <p:spPr bwMode="auto">
            <a:xfrm>
              <a:off x="15627351" y="5757863"/>
              <a:ext cx="285750" cy="28575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th-TH" sz="900"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43077" name="Rectangle 91"/>
            <p:cNvSpPr>
              <a:spLocks noChangeArrowheads="1"/>
            </p:cNvSpPr>
            <p:nvPr/>
          </p:nvSpPr>
          <p:spPr bwMode="auto">
            <a:xfrm>
              <a:off x="15627351" y="6061075"/>
              <a:ext cx="285750" cy="26828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th-TH" sz="900"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43078" name="Rectangle 92"/>
            <p:cNvSpPr>
              <a:spLocks noChangeArrowheads="1"/>
            </p:cNvSpPr>
            <p:nvPr/>
          </p:nvSpPr>
          <p:spPr bwMode="auto">
            <a:xfrm>
              <a:off x="14500226" y="5453063"/>
              <a:ext cx="304800" cy="26828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th-TH" sz="900"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43079" name="Rectangle 93"/>
            <p:cNvSpPr>
              <a:spLocks noChangeArrowheads="1"/>
            </p:cNvSpPr>
            <p:nvPr/>
          </p:nvSpPr>
          <p:spPr bwMode="auto">
            <a:xfrm>
              <a:off x="14500226" y="5757863"/>
              <a:ext cx="304800" cy="28575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th-TH" sz="900"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43080" name="Rectangle 94"/>
            <p:cNvSpPr>
              <a:spLocks noChangeArrowheads="1"/>
            </p:cNvSpPr>
            <p:nvPr/>
          </p:nvSpPr>
          <p:spPr bwMode="auto">
            <a:xfrm>
              <a:off x="14500226" y="6061075"/>
              <a:ext cx="304800" cy="26828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th-TH" sz="900"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43081" name="Rectangle 95"/>
            <p:cNvSpPr>
              <a:spLocks noChangeArrowheads="1"/>
            </p:cNvSpPr>
            <p:nvPr/>
          </p:nvSpPr>
          <p:spPr bwMode="auto">
            <a:xfrm>
              <a:off x="14500226" y="6364288"/>
              <a:ext cx="304800" cy="26828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th-TH" sz="900"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43082" name="Rectangle 96"/>
            <p:cNvSpPr>
              <a:spLocks noChangeArrowheads="1"/>
            </p:cNvSpPr>
            <p:nvPr/>
          </p:nvSpPr>
          <p:spPr bwMode="auto">
            <a:xfrm>
              <a:off x="14500226" y="6686550"/>
              <a:ext cx="304800" cy="26828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th-TH" sz="900"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43083" name="Rectangle 97"/>
            <p:cNvSpPr>
              <a:spLocks noChangeArrowheads="1"/>
            </p:cNvSpPr>
            <p:nvPr/>
          </p:nvSpPr>
          <p:spPr bwMode="auto">
            <a:xfrm>
              <a:off x="14500226" y="6972300"/>
              <a:ext cx="304800" cy="26828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th-TH" sz="900"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43084" name="Rectangle 98"/>
            <p:cNvSpPr>
              <a:spLocks noChangeArrowheads="1"/>
            </p:cNvSpPr>
            <p:nvPr/>
          </p:nvSpPr>
          <p:spPr bwMode="auto">
            <a:xfrm>
              <a:off x="14500226" y="7294563"/>
              <a:ext cx="304800" cy="26828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th-TH" sz="900"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43085" name="Rectangle 99"/>
            <p:cNvSpPr>
              <a:spLocks noChangeArrowheads="1"/>
            </p:cNvSpPr>
            <p:nvPr/>
          </p:nvSpPr>
          <p:spPr bwMode="auto">
            <a:xfrm>
              <a:off x="14876463" y="5757863"/>
              <a:ext cx="303213" cy="28575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th-TH" sz="900"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43086" name="Rectangle 100"/>
            <p:cNvSpPr>
              <a:spLocks noChangeArrowheads="1"/>
            </p:cNvSpPr>
            <p:nvPr/>
          </p:nvSpPr>
          <p:spPr bwMode="auto">
            <a:xfrm>
              <a:off x="14876463" y="6061075"/>
              <a:ext cx="303213" cy="26828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th-TH" sz="900"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43087" name="Rectangle 101"/>
            <p:cNvSpPr>
              <a:spLocks noChangeArrowheads="1"/>
            </p:cNvSpPr>
            <p:nvPr/>
          </p:nvSpPr>
          <p:spPr bwMode="auto">
            <a:xfrm>
              <a:off x="14876463" y="6364288"/>
              <a:ext cx="303213" cy="26828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th-TH" sz="900"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43088" name="Rectangle 102"/>
            <p:cNvSpPr>
              <a:spLocks noChangeArrowheads="1"/>
            </p:cNvSpPr>
            <p:nvPr/>
          </p:nvSpPr>
          <p:spPr bwMode="auto">
            <a:xfrm>
              <a:off x="14876463" y="6686550"/>
              <a:ext cx="303213" cy="26828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th-TH" sz="900"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43089" name="Rectangle 103"/>
            <p:cNvSpPr>
              <a:spLocks noChangeArrowheads="1"/>
            </p:cNvSpPr>
            <p:nvPr/>
          </p:nvSpPr>
          <p:spPr bwMode="auto">
            <a:xfrm>
              <a:off x="14876463" y="6972300"/>
              <a:ext cx="303213" cy="26828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th-TH" sz="900"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43090" name="Rectangle 104"/>
            <p:cNvSpPr>
              <a:spLocks noChangeArrowheads="1"/>
            </p:cNvSpPr>
            <p:nvPr/>
          </p:nvSpPr>
          <p:spPr bwMode="auto">
            <a:xfrm>
              <a:off x="14876463" y="7294563"/>
              <a:ext cx="303213" cy="26828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th-TH" sz="900"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43091" name="Rectangle 105"/>
            <p:cNvSpPr>
              <a:spLocks noChangeArrowheads="1"/>
            </p:cNvSpPr>
            <p:nvPr/>
          </p:nvSpPr>
          <p:spPr bwMode="auto">
            <a:xfrm>
              <a:off x="15233651" y="5757863"/>
              <a:ext cx="322263" cy="28575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th-TH" sz="900"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43092" name="Rectangle 106"/>
            <p:cNvSpPr>
              <a:spLocks noChangeArrowheads="1"/>
            </p:cNvSpPr>
            <p:nvPr/>
          </p:nvSpPr>
          <p:spPr bwMode="auto">
            <a:xfrm>
              <a:off x="15233651" y="6061075"/>
              <a:ext cx="322263" cy="26828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th-TH" sz="900"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43093" name="Rectangle 107"/>
            <p:cNvSpPr>
              <a:spLocks noChangeArrowheads="1"/>
            </p:cNvSpPr>
            <p:nvPr/>
          </p:nvSpPr>
          <p:spPr bwMode="auto">
            <a:xfrm>
              <a:off x="15233651" y="6364288"/>
              <a:ext cx="322263" cy="26828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th-TH" sz="900"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43094" name="Rectangle 108"/>
            <p:cNvSpPr>
              <a:spLocks noChangeArrowheads="1"/>
            </p:cNvSpPr>
            <p:nvPr/>
          </p:nvSpPr>
          <p:spPr bwMode="auto">
            <a:xfrm>
              <a:off x="15233651" y="6686550"/>
              <a:ext cx="322263" cy="26828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th-TH" sz="900"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43095" name="Rectangle 109"/>
            <p:cNvSpPr>
              <a:spLocks noChangeArrowheads="1"/>
            </p:cNvSpPr>
            <p:nvPr/>
          </p:nvSpPr>
          <p:spPr bwMode="auto">
            <a:xfrm>
              <a:off x="15233651" y="6972300"/>
              <a:ext cx="322263" cy="26828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th-TH" sz="900"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43096" name="Rectangle 110"/>
            <p:cNvSpPr>
              <a:spLocks noChangeArrowheads="1"/>
            </p:cNvSpPr>
            <p:nvPr/>
          </p:nvSpPr>
          <p:spPr bwMode="auto">
            <a:xfrm>
              <a:off x="15233651" y="7294563"/>
              <a:ext cx="322263" cy="26828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th-TH" sz="900"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43097" name="Rectangle 111"/>
            <p:cNvSpPr>
              <a:spLocks noChangeArrowheads="1"/>
            </p:cNvSpPr>
            <p:nvPr/>
          </p:nvSpPr>
          <p:spPr bwMode="auto">
            <a:xfrm>
              <a:off x="15627351" y="6364288"/>
              <a:ext cx="285750" cy="26828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th-TH" sz="900"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43098" name="Rectangle 112"/>
            <p:cNvSpPr>
              <a:spLocks noChangeArrowheads="1"/>
            </p:cNvSpPr>
            <p:nvPr/>
          </p:nvSpPr>
          <p:spPr bwMode="auto">
            <a:xfrm>
              <a:off x="15627351" y="6686550"/>
              <a:ext cx="285750" cy="26828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th-TH" sz="900"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43099" name="Rectangle 113"/>
            <p:cNvSpPr>
              <a:spLocks noChangeArrowheads="1"/>
            </p:cNvSpPr>
            <p:nvPr/>
          </p:nvSpPr>
          <p:spPr bwMode="auto">
            <a:xfrm>
              <a:off x="15627351" y="6972300"/>
              <a:ext cx="285750" cy="26828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th-TH" sz="900"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43100" name="Rectangle 114"/>
            <p:cNvSpPr>
              <a:spLocks noChangeArrowheads="1"/>
            </p:cNvSpPr>
            <p:nvPr/>
          </p:nvSpPr>
          <p:spPr bwMode="auto">
            <a:xfrm>
              <a:off x="15627351" y="7294563"/>
              <a:ext cx="285750" cy="26828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th-TH" sz="900"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</p:grpSp>
      <p:grpSp>
        <p:nvGrpSpPr>
          <p:cNvPr id="43195" name="กลุ่ม 43194"/>
          <p:cNvGrpSpPr/>
          <p:nvPr/>
        </p:nvGrpSpPr>
        <p:grpSpPr>
          <a:xfrm>
            <a:off x="6339767" y="1638301"/>
            <a:ext cx="1993107" cy="2001839"/>
            <a:chOff x="7405688" y="8116888"/>
            <a:chExt cx="3986213" cy="4003675"/>
          </a:xfrm>
        </p:grpSpPr>
        <p:grpSp>
          <p:nvGrpSpPr>
            <p:cNvPr id="43192" name="กลุ่ม 43191"/>
            <p:cNvGrpSpPr/>
            <p:nvPr/>
          </p:nvGrpSpPr>
          <p:grpSpPr>
            <a:xfrm>
              <a:off x="7405688" y="10315575"/>
              <a:ext cx="2413000" cy="1804988"/>
              <a:chOff x="7405688" y="10315575"/>
              <a:chExt cx="2413000" cy="1804988"/>
            </a:xfrm>
            <a:solidFill>
              <a:schemeClr val="accent3"/>
            </a:solidFill>
          </p:grpSpPr>
          <p:sp>
            <p:nvSpPr>
              <p:cNvPr id="43047" name="Freeform 61"/>
              <p:cNvSpPr>
                <a:spLocks noEditPoints="1"/>
              </p:cNvSpPr>
              <p:nvPr/>
            </p:nvSpPr>
            <p:spPr bwMode="auto">
              <a:xfrm>
                <a:off x="7548563" y="10315575"/>
                <a:ext cx="2144713" cy="1536700"/>
              </a:xfrm>
              <a:custGeom>
                <a:avLst/>
                <a:gdLst>
                  <a:gd name="T0" fmla="*/ 6 w 120"/>
                  <a:gd name="T1" fmla="*/ 86 h 86"/>
                  <a:gd name="T2" fmla="*/ 114 w 120"/>
                  <a:gd name="T3" fmla="*/ 86 h 86"/>
                  <a:gd name="T4" fmla="*/ 120 w 120"/>
                  <a:gd name="T5" fmla="*/ 79 h 86"/>
                  <a:gd name="T6" fmla="*/ 120 w 120"/>
                  <a:gd name="T7" fmla="*/ 7 h 86"/>
                  <a:gd name="T8" fmla="*/ 114 w 120"/>
                  <a:gd name="T9" fmla="*/ 0 h 86"/>
                  <a:gd name="T10" fmla="*/ 6 w 120"/>
                  <a:gd name="T11" fmla="*/ 0 h 86"/>
                  <a:gd name="T12" fmla="*/ 0 w 120"/>
                  <a:gd name="T13" fmla="*/ 7 h 86"/>
                  <a:gd name="T14" fmla="*/ 0 w 120"/>
                  <a:gd name="T15" fmla="*/ 79 h 86"/>
                  <a:gd name="T16" fmla="*/ 6 w 120"/>
                  <a:gd name="T17" fmla="*/ 86 h 86"/>
                  <a:gd name="T18" fmla="*/ 7 w 120"/>
                  <a:gd name="T19" fmla="*/ 7 h 86"/>
                  <a:gd name="T20" fmla="*/ 113 w 120"/>
                  <a:gd name="T21" fmla="*/ 7 h 86"/>
                  <a:gd name="T22" fmla="*/ 113 w 120"/>
                  <a:gd name="T23" fmla="*/ 79 h 86"/>
                  <a:gd name="T24" fmla="*/ 7 w 120"/>
                  <a:gd name="T25" fmla="*/ 79 h 86"/>
                  <a:gd name="T26" fmla="*/ 7 w 120"/>
                  <a:gd name="T27" fmla="*/ 7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20" h="86">
                    <a:moveTo>
                      <a:pt x="6" y="86"/>
                    </a:moveTo>
                    <a:cubicBezTo>
                      <a:pt x="114" y="86"/>
                      <a:pt x="114" y="86"/>
                      <a:pt x="114" y="86"/>
                    </a:cubicBezTo>
                    <a:cubicBezTo>
                      <a:pt x="117" y="86"/>
                      <a:pt x="120" y="83"/>
                      <a:pt x="120" y="79"/>
                    </a:cubicBezTo>
                    <a:cubicBezTo>
                      <a:pt x="120" y="7"/>
                      <a:pt x="120" y="7"/>
                      <a:pt x="120" y="7"/>
                    </a:cubicBezTo>
                    <a:cubicBezTo>
                      <a:pt x="120" y="3"/>
                      <a:pt x="117" y="0"/>
                      <a:pt x="114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83"/>
                      <a:pt x="3" y="86"/>
                      <a:pt x="6" y="86"/>
                    </a:cubicBezTo>
                    <a:close/>
                    <a:moveTo>
                      <a:pt x="7" y="7"/>
                    </a:moveTo>
                    <a:cubicBezTo>
                      <a:pt x="113" y="7"/>
                      <a:pt x="113" y="7"/>
                      <a:pt x="113" y="7"/>
                    </a:cubicBezTo>
                    <a:cubicBezTo>
                      <a:pt x="113" y="79"/>
                      <a:pt x="113" y="79"/>
                      <a:pt x="113" y="79"/>
                    </a:cubicBezTo>
                    <a:cubicBezTo>
                      <a:pt x="7" y="79"/>
                      <a:pt x="7" y="79"/>
                      <a:pt x="7" y="79"/>
                    </a:cubicBezTo>
                    <a:lnTo>
                      <a:pt x="7" y="7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 sz="900"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endParaRPr>
              </a:p>
            </p:txBody>
          </p:sp>
          <p:sp>
            <p:nvSpPr>
              <p:cNvPr id="43048" name="Freeform 62"/>
              <p:cNvSpPr>
                <a:spLocks noEditPoints="1"/>
              </p:cNvSpPr>
              <p:nvPr/>
            </p:nvSpPr>
            <p:spPr bwMode="auto">
              <a:xfrm>
                <a:off x="7405688" y="11906250"/>
                <a:ext cx="2413000" cy="214313"/>
              </a:xfrm>
              <a:custGeom>
                <a:avLst/>
                <a:gdLst>
                  <a:gd name="T0" fmla="*/ 132 w 135"/>
                  <a:gd name="T1" fmla="*/ 0 h 12"/>
                  <a:gd name="T2" fmla="*/ 3 w 135"/>
                  <a:gd name="T3" fmla="*/ 0 h 12"/>
                  <a:gd name="T4" fmla="*/ 0 w 135"/>
                  <a:gd name="T5" fmla="*/ 3 h 12"/>
                  <a:gd name="T6" fmla="*/ 0 w 135"/>
                  <a:gd name="T7" fmla="*/ 8 h 12"/>
                  <a:gd name="T8" fmla="*/ 3 w 135"/>
                  <a:gd name="T9" fmla="*/ 12 h 12"/>
                  <a:gd name="T10" fmla="*/ 132 w 135"/>
                  <a:gd name="T11" fmla="*/ 12 h 12"/>
                  <a:gd name="T12" fmla="*/ 135 w 135"/>
                  <a:gd name="T13" fmla="*/ 8 h 12"/>
                  <a:gd name="T14" fmla="*/ 135 w 135"/>
                  <a:gd name="T15" fmla="*/ 3 h 12"/>
                  <a:gd name="T16" fmla="*/ 132 w 135"/>
                  <a:gd name="T17" fmla="*/ 0 h 12"/>
                  <a:gd name="T18" fmla="*/ 113 w 135"/>
                  <a:gd name="T19" fmla="*/ 9 h 12"/>
                  <a:gd name="T20" fmla="*/ 110 w 135"/>
                  <a:gd name="T21" fmla="*/ 6 h 12"/>
                  <a:gd name="T22" fmla="*/ 113 w 135"/>
                  <a:gd name="T23" fmla="*/ 3 h 12"/>
                  <a:gd name="T24" fmla="*/ 116 w 135"/>
                  <a:gd name="T25" fmla="*/ 6 h 12"/>
                  <a:gd name="T26" fmla="*/ 113 w 135"/>
                  <a:gd name="T27" fmla="*/ 9 h 12"/>
                  <a:gd name="T28" fmla="*/ 124 w 135"/>
                  <a:gd name="T29" fmla="*/ 9 h 12"/>
                  <a:gd name="T30" fmla="*/ 121 w 135"/>
                  <a:gd name="T31" fmla="*/ 6 h 12"/>
                  <a:gd name="T32" fmla="*/ 124 w 135"/>
                  <a:gd name="T33" fmla="*/ 3 h 12"/>
                  <a:gd name="T34" fmla="*/ 127 w 135"/>
                  <a:gd name="T35" fmla="*/ 6 h 12"/>
                  <a:gd name="T36" fmla="*/ 124 w 135"/>
                  <a:gd name="T37" fmla="*/ 9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35" h="12">
                    <a:moveTo>
                      <a:pt x="132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0" y="2"/>
                      <a:pt x="0" y="3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10"/>
                      <a:pt x="2" y="12"/>
                      <a:pt x="3" y="12"/>
                    </a:cubicBezTo>
                    <a:cubicBezTo>
                      <a:pt x="132" y="12"/>
                      <a:pt x="132" y="12"/>
                      <a:pt x="132" y="12"/>
                    </a:cubicBezTo>
                    <a:cubicBezTo>
                      <a:pt x="134" y="12"/>
                      <a:pt x="135" y="10"/>
                      <a:pt x="135" y="8"/>
                    </a:cubicBezTo>
                    <a:cubicBezTo>
                      <a:pt x="135" y="3"/>
                      <a:pt x="135" y="3"/>
                      <a:pt x="135" y="3"/>
                    </a:cubicBezTo>
                    <a:cubicBezTo>
                      <a:pt x="135" y="2"/>
                      <a:pt x="134" y="0"/>
                      <a:pt x="132" y="0"/>
                    </a:cubicBezTo>
                    <a:close/>
                    <a:moveTo>
                      <a:pt x="113" y="9"/>
                    </a:moveTo>
                    <a:cubicBezTo>
                      <a:pt x="111" y="9"/>
                      <a:pt x="110" y="8"/>
                      <a:pt x="110" y="6"/>
                    </a:cubicBezTo>
                    <a:cubicBezTo>
                      <a:pt x="110" y="4"/>
                      <a:pt x="111" y="3"/>
                      <a:pt x="113" y="3"/>
                    </a:cubicBezTo>
                    <a:cubicBezTo>
                      <a:pt x="115" y="3"/>
                      <a:pt x="116" y="4"/>
                      <a:pt x="116" y="6"/>
                    </a:cubicBezTo>
                    <a:cubicBezTo>
                      <a:pt x="116" y="8"/>
                      <a:pt x="115" y="9"/>
                      <a:pt x="113" y="9"/>
                    </a:cubicBezTo>
                    <a:close/>
                    <a:moveTo>
                      <a:pt x="124" y="9"/>
                    </a:moveTo>
                    <a:cubicBezTo>
                      <a:pt x="122" y="9"/>
                      <a:pt x="121" y="8"/>
                      <a:pt x="121" y="6"/>
                    </a:cubicBezTo>
                    <a:cubicBezTo>
                      <a:pt x="121" y="4"/>
                      <a:pt x="122" y="3"/>
                      <a:pt x="124" y="3"/>
                    </a:cubicBezTo>
                    <a:cubicBezTo>
                      <a:pt x="125" y="3"/>
                      <a:pt x="127" y="4"/>
                      <a:pt x="127" y="6"/>
                    </a:cubicBezTo>
                    <a:cubicBezTo>
                      <a:pt x="127" y="8"/>
                      <a:pt x="125" y="9"/>
                      <a:pt x="124" y="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 sz="900"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endParaRPr>
              </a:p>
            </p:txBody>
          </p:sp>
        </p:grpSp>
        <p:sp>
          <p:nvSpPr>
            <p:cNvPr id="43101" name="Rectangle 115"/>
            <p:cNvSpPr>
              <a:spLocks noChangeArrowheads="1"/>
            </p:cNvSpPr>
            <p:nvPr/>
          </p:nvSpPr>
          <p:spPr bwMode="auto">
            <a:xfrm>
              <a:off x="9979026" y="8116888"/>
              <a:ext cx="304800" cy="26828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th-TH" sz="900"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43102" name="Rectangle 116"/>
            <p:cNvSpPr>
              <a:spLocks noChangeArrowheads="1"/>
            </p:cNvSpPr>
            <p:nvPr/>
          </p:nvSpPr>
          <p:spPr bwMode="auto">
            <a:xfrm>
              <a:off x="9979026" y="8437563"/>
              <a:ext cx="304800" cy="26828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th-TH" sz="900"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43103" name="Rectangle 117"/>
            <p:cNvSpPr>
              <a:spLocks noChangeArrowheads="1"/>
            </p:cNvSpPr>
            <p:nvPr/>
          </p:nvSpPr>
          <p:spPr bwMode="auto">
            <a:xfrm>
              <a:off x="9979026" y="8724900"/>
              <a:ext cx="304800" cy="2667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th-TH" sz="900"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43104" name="Rectangle 118"/>
            <p:cNvSpPr>
              <a:spLocks noChangeArrowheads="1"/>
            </p:cNvSpPr>
            <p:nvPr/>
          </p:nvSpPr>
          <p:spPr bwMode="auto">
            <a:xfrm>
              <a:off x="9979026" y="9028113"/>
              <a:ext cx="304800" cy="28575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th-TH" sz="900"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43105" name="Rectangle 119"/>
            <p:cNvSpPr>
              <a:spLocks noChangeArrowheads="1"/>
            </p:cNvSpPr>
            <p:nvPr/>
          </p:nvSpPr>
          <p:spPr bwMode="auto">
            <a:xfrm>
              <a:off x="10355263" y="8116888"/>
              <a:ext cx="285750" cy="26828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th-TH" sz="900"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43106" name="Rectangle 120"/>
            <p:cNvSpPr>
              <a:spLocks noChangeArrowheads="1"/>
            </p:cNvSpPr>
            <p:nvPr/>
          </p:nvSpPr>
          <p:spPr bwMode="auto">
            <a:xfrm>
              <a:off x="10355263" y="8437563"/>
              <a:ext cx="285750" cy="26828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th-TH" sz="900"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43107" name="Rectangle 121"/>
            <p:cNvSpPr>
              <a:spLocks noChangeArrowheads="1"/>
            </p:cNvSpPr>
            <p:nvPr/>
          </p:nvSpPr>
          <p:spPr bwMode="auto">
            <a:xfrm>
              <a:off x="10355263" y="8724900"/>
              <a:ext cx="285750" cy="2667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th-TH" sz="900"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43108" name="Rectangle 122"/>
            <p:cNvSpPr>
              <a:spLocks noChangeArrowheads="1"/>
            </p:cNvSpPr>
            <p:nvPr/>
          </p:nvSpPr>
          <p:spPr bwMode="auto">
            <a:xfrm>
              <a:off x="10355263" y="9028113"/>
              <a:ext cx="285750" cy="28575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th-TH" sz="900"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43109" name="Rectangle 123"/>
            <p:cNvSpPr>
              <a:spLocks noChangeArrowheads="1"/>
            </p:cNvSpPr>
            <p:nvPr/>
          </p:nvSpPr>
          <p:spPr bwMode="auto">
            <a:xfrm>
              <a:off x="10712451" y="8116888"/>
              <a:ext cx="303213" cy="26828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th-TH" sz="900"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43110" name="Rectangle 124"/>
            <p:cNvSpPr>
              <a:spLocks noChangeArrowheads="1"/>
            </p:cNvSpPr>
            <p:nvPr/>
          </p:nvSpPr>
          <p:spPr bwMode="auto">
            <a:xfrm>
              <a:off x="10712451" y="8437563"/>
              <a:ext cx="303213" cy="26828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th-TH" sz="900"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43111" name="Rectangle 125"/>
            <p:cNvSpPr>
              <a:spLocks noChangeArrowheads="1"/>
            </p:cNvSpPr>
            <p:nvPr/>
          </p:nvSpPr>
          <p:spPr bwMode="auto">
            <a:xfrm>
              <a:off x="10712451" y="8724900"/>
              <a:ext cx="303213" cy="2667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th-TH" sz="900"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43112" name="Rectangle 126"/>
            <p:cNvSpPr>
              <a:spLocks noChangeArrowheads="1"/>
            </p:cNvSpPr>
            <p:nvPr/>
          </p:nvSpPr>
          <p:spPr bwMode="auto">
            <a:xfrm>
              <a:off x="11087101" y="8116888"/>
              <a:ext cx="304800" cy="26828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th-TH" sz="900"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43113" name="Rectangle 127"/>
            <p:cNvSpPr>
              <a:spLocks noChangeArrowheads="1"/>
            </p:cNvSpPr>
            <p:nvPr/>
          </p:nvSpPr>
          <p:spPr bwMode="auto">
            <a:xfrm>
              <a:off x="11087101" y="8437563"/>
              <a:ext cx="304800" cy="26828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th-TH" sz="900"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43114" name="Rectangle 128"/>
            <p:cNvSpPr>
              <a:spLocks noChangeArrowheads="1"/>
            </p:cNvSpPr>
            <p:nvPr/>
          </p:nvSpPr>
          <p:spPr bwMode="auto">
            <a:xfrm>
              <a:off x="11087101" y="8724900"/>
              <a:ext cx="304800" cy="2667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th-TH" sz="900"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43115" name="Rectangle 129"/>
            <p:cNvSpPr>
              <a:spLocks noChangeArrowheads="1"/>
            </p:cNvSpPr>
            <p:nvPr/>
          </p:nvSpPr>
          <p:spPr bwMode="auto">
            <a:xfrm>
              <a:off x="9979026" y="9331325"/>
              <a:ext cx="304800" cy="2682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th-TH" sz="900"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43116" name="Rectangle 130"/>
            <p:cNvSpPr>
              <a:spLocks noChangeArrowheads="1"/>
            </p:cNvSpPr>
            <p:nvPr/>
          </p:nvSpPr>
          <p:spPr bwMode="auto">
            <a:xfrm>
              <a:off x="10355263" y="9331325"/>
              <a:ext cx="285750" cy="2682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th-TH" sz="900"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43117" name="Rectangle 131"/>
            <p:cNvSpPr>
              <a:spLocks noChangeArrowheads="1"/>
            </p:cNvSpPr>
            <p:nvPr/>
          </p:nvSpPr>
          <p:spPr bwMode="auto">
            <a:xfrm>
              <a:off x="9979026" y="9636125"/>
              <a:ext cx="304800" cy="2682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th-TH" sz="900"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43118" name="Rectangle 132"/>
            <p:cNvSpPr>
              <a:spLocks noChangeArrowheads="1"/>
            </p:cNvSpPr>
            <p:nvPr/>
          </p:nvSpPr>
          <p:spPr bwMode="auto">
            <a:xfrm>
              <a:off x="9979026" y="9939338"/>
              <a:ext cx="304800" cy="2682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th-TH" sz="900"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43119" name="Rectangle 133"/>
            <p:cNvSpPr>
              <a:spLocks noChangeArrowheads="1"/>
            </p:cNvSpPr>
            <p:nvPr/>
          </p:nvSpPr>
          <p:spPr bwMode="auto">
            <a:xfrm>
              <a:off x="9979026" y="10244138"/>
              <a:ext cx="304800" cy="2667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th-TH" sz="900"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43120" name="Rectangle 134"/>
            <p:cNvSpPr>
              <a:spLocks noChangeArrowheads="1"/>
            </p:cNvSpPr>
            <p:nvPr/>
          </p:nvSpPr>
          <p:spPr bwMode="auto">
            <a:xfrm>
              <a:off x="10355263" y="9636125"/>
              <a:ext cx="285750" cy="2682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th-TH" sz="900"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43121" name="Rectangle 135"/>
            <p:cNvSpPr>
              <a:spLocks noChangeArrowheads="1"/>
            </p:cNvSpPr>
            <p:nvPr/>
          </p:nvSpPr>
          <p:spPr bwMode="auto">
            <a:xfrm>
              <a:off x="10712451" y="9028113"/>
              <a:ext cx="303213" cy="28575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th-TH" sz="900"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43122" name="Rectangle 136"/>
            <p:cNvSpPr>
              <a:spLocks noChangeArrowheads="1"/>
            </p:cNvSpPr>
            <p:nvPr/>
          </p:nvSpPr>
          <p:spPr bwMode="auto">
            <a:xfrm>
              <a:off x="10712451" y="9331325"/>
              <a:ext cx="303213" cy="2682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th-TH" sz="900"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43123" name="Rectangle 137"/>
            <p:cNvSpPr>
              <a:spLocks noChangeArrowheads="1"/>
            </p:cNvSpPr>
            <p:nvPr/>
          </p:nvSpPr>
          <p:spPr bwMode="auto">
            <a:xfrm>
              <a:off x="11087101" y="9028113"/>
              <a:ext cx="304800" cy="28575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th-TH" sz="900"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43124" name="Rectangle 138"/>
            <p:cNvSpPr>
              <a:spLocks noChangeArrowheads="1"/>
            </p:cNvSpPr>
            <p:nvPr/>
          </p:nvSpPr>
          <p:spPr bwMode="auto">
            <a:xfrm>
              <a:off x="11087101" y="9331325"/>
              <a:ext cx="304800" cy="2682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th-TH" sz="900"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43125" name="Rectangle 139"/>
            <p:cNvSpPr>
              <a:spLocks noChangeArrowheads="1"/>
            </p:cNvSpPr>
            <p:nvPr/>
          </p:nvSpPr>
          <p:spPr bwMode="auto">
            <a:xfrm>
              <a:off x="9979026" y="10529888"/>
              <a:ext cx="304800" cy="28575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th-TH" sz="900"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43126" name="Rectangle 140"/>
            <p:cNvSpPr>
              <a:spLocks noChangeArrowheads="1"/>
            </p:cNvSpPr>
            <p:nvPr/>
          </p:nvSpPr>
          <p:spPr bwMode="auto">
            <a:xfrm>
              <a:off x="9979026" y="10850563"/>
              <a:ext cx="304800" cy="2682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th-TH" sz="900"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43127" name="Rectangle 141"/>
            <p:cNvSpPr>
              <a:spLocks noChangeArrowheads="1"/>
            </p:cNvSpPr>
            <p:nvPr/>
          </p:nvSpPr>
          <p:spPr bwMode="auto">
            <a:xfrm>
              <a:off x="9979026" y="11172825"/>
              <a:ext cx="304800" cy="2682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th-TH" sz="900"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43128" name="Rectangle 142"/>
            <p:cNvSpPr>
              <a:spLocks noChangeArrowheads="1"/>
            </p:cNvSpPr>
            <p:nvPr/>
          </p:nvSpPr>
          <p:spPr bwMode="auto">
            <a:xfrm>
              <a:off x="9979026" y="11458575"/>
              <a:ext cx="304800" cy="2682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th-TH" sz="900"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43129" name="Rectangle 143"/>
            <p:cNvSpPr>
              <a:spLocks noChangeArrowheads="1"/>
            </p:cNvSpPr>
            <p:nvPr/>
          </p:nvSpPr>
          <p:spPr bwMode="auto">
            <a:xfrm>
              <a:off x="9979026" y="11763375"/>
              <a:ext cx="304800" cy="28575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th-TH" sz="900"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43130" name="Rectangle 144"/>
            <p:cNvSpPr>
              <a:spLocks noChangeArrowheads="1"/>
            </p:cNvSpPr>
            <p:nvPr/>
          </p:nvSpPr>
          <p:spPr bwMode="auto">
            <a:xfrm>
              <a:off x="10355263" y="9939338"/>
              <a:ext cx="285750" cy="2682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th-TH" sz="900"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43131" name="Rectangle 145"/>
            <p:cNvSpPr>
              <a:spLocks noChangeArrowheads="1"/>
            </p:cNvSpPr>
            <p:nvPr/>
          </p:nvSpPr>
          <p:spPr bwMode="auto">
            <a:xfrm>
              <a:off x="10355263" y="10244138"/>
              <a:ext cx="285750" cy="2667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th-TH" sz="900"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43132" name="Rectangle 146"/>
            <p:cNvSpPr>
              <a:spLocks noChangeArrowheads="1"/>
            </p:cNvSpPr>
            <p:nvPr/>
          </p:nvSpPr>
          <p:spPr bwMode="auto">
            <a:xfrm>
              <a:off x="10355263" y="10529888"/>
              <a:ext cx="285750" cy="28575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th-TH" sz="900"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43133" name="Rectangle 147"/>
            <p:cNvSpPr>
              <a:spLocks noChangeArrowheads="1"/>
            </p:cNvSpPr>
            <p:nvPr/>
          </p:nvSpPr>
          <p:spPr bwMode="auto">
            <a:xfrm>
              <a:off x="10355263" y="10850563"/>
              <a:ext cx="285750" cy="2682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th-TH" sz="900"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43134" name="Rectangle 148"/>
            <p:cNvSpPr>
              <a:spLocks noChangeArrowheads="1"/>
            </p:cNvSpPr>
            <p:nvPr/>
          </p:nvSpPr>
          <p:spPr bwMode="auto">
            <a:xfrm>
              <a:off x="10355263" y="11172825"/>
              <a:ext cx="285750" cy="2682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th-TH" sz="900"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43135" name="Rectangle 149"/>
            <p:cNvSpPr>
              <a:spLocks noChangeArrowheads="1"/>
            </p:cNvSpPr>
            <p:nvPr/>
          </p:nvSpPr>
          <p:spPr bwMode="auto">
            <a:xfrm>
              <a:off x="10355263" y="11458575"/>
              <a:ext cx="285750" cy="2682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th-TH" sz="900"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43136" name="Rectangle 150"/>
            <p:cNvSpPr>
              <a:spLocks noChangeArrowheads="1"/>
            </p:cNvSpPr>
            <p:nvPr/>
          </p:nvSpPr>
          <p:spPr bwMode="auto">
            <a:xfrm>
              <a:off x="10355263" y="11763375"/>
              <a:ext cx="285750" cy="28575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th-TH" sz="900"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43137" name="Rectangle 151"/>
            <p:cNvSpPr>
              <a:spLocks noChangeArrowheads="1"/>
            </p:cNvSpPr>
            <p:nvPr/>
          </p:nvSpPr>
          <p:spPr bwMode="auto">
            <a:xfrm>
              <a:off x="10712451" y="9636125"/>
              <a:ext cx="303213" cy="2682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th-TH" sz="900"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43138" name="Rectangle 152"/>
            <p:cNvSpPr>
              <a:spLocks noChangeArrowheads="1"/>
            </p:cNvSpPr>
            <p:nvPr/>
          </p:nvSpPr>
          <p:spPr bwMode="auto">
            <a:xfrm>
              <a:off x="10712451" y="9939338"/>
              <a:ext cx="303213" cy="2682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th-TH" sz="900"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43139" name="Rectangle 153"/>
            <p:cNvSpPr>
              <a:spLocks noChangeArrowheads="1"/>
            </p:cNvSpPr>
            <p:nvPr/>
          </p:nvSpPr>
          <p:spPr bwMode="auto">
            <a:xfrm>
              <a:off x="10712451" y="10244138"/>
              <a:ext cx="303213" cy="2667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th-TH" sz="900"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43140" name="Rectangle 154"/>
            <p:cNvSpPr>
              <a:spLocks noChangeArrowheads="1"/>
            </p:cNvSpPr>
            <p:nvPr/>
          </p:nvSpPr>
          <p:spPr bwMode="auto">
            <a:xfrm>
              <a:off x="10712451" y="10529888"/>
              <a:ext cx="303213" cy="28575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th-TH" sz="900"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43141" name="Rectangle 155"/>
            <p:cNvSpPr>
              <a:spLocks noChangeArrowheads="1"/>
            </p:cNvSpPr>
            <p:nvPr/>
          </p:nvSpPr>
          <p:spPr bwMode="auto">
            <a:xfrm>
              <a:off x="10712451" y="10850563"/>
              <a:ext cx="303213" cy="2682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th-TH" sz="900"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43142" name="Rectangle 156"/>
            <p:cNvSpPr>
              <a:spLocks noChangeArrowheads="1"/>
            </p:cNvSpPr>
            <p:nvPr/>
          </p:nvSpPr>
          <p:spPr bwMode="auto">
            <a:xfrm>
              <a:off x="10712451" y="11172825"/>
              <a:ext cx="303213" cy="2682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th-TH" sz="900"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43143" name="Rectangle 157"/>
            <p:cNvSpPr>
              <a:spLocks noChangeArrowheads="1"/>
            </p:cNvSpPr>
            <p:nvPr/>
          </p:nvSpPr>
          <p:spPr bwMode="auto">
            <a:xfrm>
              <a:off x="10712451" y="11458575"/>
              <a:ext cx="303213" cy="2682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th-TH" sz="900"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43144" name="Rectangle 158"/>
            <p:cNvSpPr>
              <a:spLocks noChangeArrowheads="1"/>
            </p:cNvSpPr>
            <p:nvPr/>
          </p:nvSpPr>
          <p:spPr bwMode="auto">
            <a:xfrm>
              <a:off x="10712451" y="11763375"/>
              <a:ext cx="303213" cy="28575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th-TH" sz="900"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43145" name="Rectangle 159"/>
            <p:cNvSpPr>
              <a:spLocks noChangeArrowheads="1"/>
            </p:cNvSpPr>
            <p:nvPr/>
          </p:nvSpPr>
          <p:spPr bwMode="auto">
            <a:xfrm>
              <a:off x="11087101" y="9636125"/>
              <a:ext cx="304800" cy="2682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th-TH" sz="900"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43146" name="Rectangle 160"/>
            <p:cNvSpPr>
              <a:spLocks noChangeArrowheads="1"/>
            </p:cNvSpPr>
            <p:nvPr/>
          </p:nvSpPr>
          <p:spPr bwMode="auto">
            <a:xfrm>
              <a:off x="11087101" y="9939338"/>
              <a:ext cx="304800" cy="2682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th-TH" sz="900"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43147" name="Rectangle 161"/>
            <p:cNvSpPr>
              <a:spLocks noChangeArrowheads="1"/>
            </p:cNvSpPr>
            <p:nvPr/>
          </p:nvSpPr>
          <p:spPr bwMode="auto">
            <a:xfrm>
              <a:off x="11087101" y="10244138"/>
              <a:ext cx="304800" cy="2667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th-TH" sz="900"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43148" name="Rectangle 162"/>
            <p:cNvSpPr>
              <a:spLocks noChangeArrowheads="1"/>
            </p:cNvSpPr>
            <p:nvPr/>
          </p:nvSpPr>
          <p:spPr bwMode="auto">
            <a:xfrm>
              <a:off x="11087101" y="10529888"/>
              <a:ext cx="304800" cy="28575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th-TH" sz="900"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43149" name="Rectangle 163"/>
            <p:cNvSpPr>
              <a:spLocks noChangeArrowheads="1"/>
            </p:cNvSpPr>
            <p:nvPr/>
          </p:nvSpPr>
          <p:spPr bwMode="auto">
            <a:xfrm>
              <a:off x="11087101" y="10850563"/>
              <a:ext cx="304800" cy="2682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th-TH" sz="900"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43150" name="Rectangle 164"/>
            <p:cNvSpPr>
              <a:spLocks noChangeArrowheads="1"/>
            </p:cNvSpPr>
            <p:nvPr/>
          </p:nvSpPr>
          <p:spPr bwMode="auto">
            <a:xfrm>
              <a:off x="11087101" y="11172825"/>
              <a:ext cx="304800" cy="2682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th-TH" sz="900"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43151" name="Rectangle 165"/>
            <p:cNvSpPr>
              <a:spLocks noChangeArrowheads="1"/>
            </p:cNvSpPr>
            <p:nvPr/>
          </p:nvSpPr>
          <p:spPr bwMode="auto">
            <a:xfrm>
              <a:off x="11087101" y="11458575"/>
              <a:ext cx="304800" cy="2682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th-TH" sz="900"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43152" name="Rectangle 166"/>
            <p:cNvSpPr>
              <a:spLocks noChangeArrowheads="1"/>
            </p:cNvSpPr>
            <p:nvPr/>
          </p:nvSpPr>
          <p:spPr bwMode="auto">
            <a:xfrm>
              <a:off x="11087101" y="11763375"/>
              <a:ext cx="304800" cy="28575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th-TH" sz="900"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</p:grpSp>
      <p:grpSp>
        <p:nvGrpSpPr>
          <p:cNvPr id="43196" name="กลุ่ม 43195"/>
          <p:cNvGrpSpPr/>
          <p:nvPr/>
        </p:nvGrpSpPr>
        <p:grpSpPr>
          <a:xfrm>
            <a:off x="9225842" y="1709739"/>
            <a:ext cx="1340644" cy="1966119"/>
            <a:chOff x="13177838" y="8259763"/>
            <a:chExt cx="2681288" cy="3932238"/>
          </a:xfrm>
        </p:grpSpPr>
        <p:sp>
          <p:nvSpPr>
            <p:cNvPr id="43008" name="Freeform 8"/>
            <p:cNvSpPr>
              <a:spLocks noEditPoints="1"/>
            </p:cNvSpPr>
            <p:nvPr/>
          </p:nvSpPr>
          <p:spPr bwMode="auto">
            <a:xfrm>
              <a:off x="13177838" y="10279063"/>
              <a:ext cx="1001713" cy="1912938"/>
            </a:xfrm>
            <a:custGeom>
              <a:avLst/>
              <a:gdLst>
                <a:gd name="T0" fmla="*/ 49 w 56"/>
                <a:gd name="T1" fmla="*/ 0 h 107"/>
                <a:gd name="T2" fmla="*/ 7 w 56"/>
                <a:gd name="T3" fmla="*/ 0 h 107"/>
                <a:gd name="T4" fmla="*/ 0 w 56"/>
                <a:gd name="T5" fmla="*/ 8 h 107"/>
                <a:gd name="T6" fmla="*/ 0 w 56"/>
                <a:gd name="T7" fmla="*/ 99 h 107"/>
                <a:gd name="T8" fmla="*/ 7 w 56"/>
                <a:gd name="T9" fmla="*/ 107 h 107"/>
                <a:gd name="T10" fmla="*/ 49 w 56"/>
                <a:gd name="T11" fmla="*/ 107 h 107"/>
                <a:gd name="T12" fmla="*/ 56 w 56"/>
                <a:gd name="T13" fmla="*/ 99 h 107"/>
                <a:gd name="T14" fmla="*/ 56 w 56"/>
                <a:gd name="T15" fmla="*/ 8 h 107"/>
                <a:gd name="T16" fmla="*/ 49 w 56"/>
                <a:gd name="T17" fmla="*/ 0 h 107"/>
                <a:gd name="T18" fmla="*/ 21 w 56"/>
                <a:gd name="T19" fmla="*/ 9 h 107"/>
                <a:gd name="T20" fmla="*/ 35 w 56"/>
                <a:gd name="T21" fmla="*/ 9 h 107"/>
                <a:gd name="T22" fmla="*/ 37 w 56"/>
                <a:gd name="T23" fmla="*/ 11 h 107"/>
                <a:gd name="T24" fmla="*/ 35 w 56"/>
                <a:gd name="T25" fmla="*/ 13 h 107"/>
                <a:gd name="T26" fmla="*/ 21 w 56"/>
                <a:gd name="T27" fmla="*/ 13 h 107"/>
                <a:gd name="T28" fmla="*/ 19 w 56"/>
                <a:gd name="T29" fmla="*/ 11 h 107"/>
                <a:gd name="T30" fmla="*/ 21 w 56"/>
                <a:gd name="T31" fmla="*/ 9 h 107"/>
                <a:gd name="T32" fmla="*/ 28 w 56"/>
                <a:gd name="T33" fmla="*/ 103 h 107"/>
                <a:gd name="T34" fmla="*/ 22 w 56"/>
                <a:gd name="T35" fmla="*/ 97 h 107"/>
                <a:gd name="T36" fmla="*/ 28 w 56"/>
                <a:gd name="T37" fmla="*/ 92 h 107"/>
                <a:gd name="T38" fmla="*/ 34 w 56"/>
                <a:gd name="T39" fmla="*/ 97 h 107"/>
                <a:gd name="T40" fmla="*/ 28 w 56"/>
                <a:gd name="T41" fmla="*/ 103 h 107"/>
                <a:gd name="T42" fmla="*/ 52 w 56"/>
                <a:gd name="T43" fmla="*/ 90 h 107"/>
                <a:gd name="T44" fmla="*/ 4 w 56"/>
                <a:gd name="T45" fmla="*/ 90 h 107"/>
                <a:gd name="T46" fmla="*/ 4 w 56"/>
                <a:gd name="T47" fmla="*/ 17 h 107"/>
                <a:gd name="T48" fmla="*/ 52 w 56"/>
                <a:gd name="T49" fmla="*/ 17 h 107"/>
                <a:gd name="T50" fmla="*/ 52 w 56"/>
                <a:gd name="T51" fmla="*/ 90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56" h="107">
                  <a:moveTo>
                    <a:pt x="49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4"/>
                    <a:pt x="0" y="8"/>
                  </a:cubicBezTo>
                  <a:cubicBezTo>
                    <a:pt x="0" y="99"/>
                    <a:pt x="0" y="99"/>
                    <a:pt x="0" y="99"/>
                  </a:cubicBezTo>
                  <a:cubicBezTo>
                    <a:pt x="0" y="104"/>
                    <a:pt x="3" y="107"/>
                    <a:pt x="7" y="107"/>
                  </a:cubicBezTo>
                  <a:cubicBezTo>
                    <a:pt x="49" y="107"/>
                    <a:pt x="49" y="107"/>
                    <a:pt x="49" y="107"/>
                  </a:cubicBezTo>
                  <a:cubicBezTo>
                    <a:pt x="53" y="107"/>
                    <a:pt x="56" y="104"/>
                    <a:pt x="56" y="99"/>
                  </a:cubicBezTo>
                  <a:cubicBezTo>
                    <a:pt x="56" y="8"/>
                    <a:pt x="56" y="8"/>
                    <a:pt x="56" y="8"/>
                  </a:cubicBezTo>
                  <a:cubicBezTo>
                    <a:pt x="56" y="4"/>
                    <a:pt x="53" y="0"/>
                    <a:pt x="49" y="0"/>
                  </a:cubicBezTo>
                  <a:close/>
                  <a:moveTo>
                    <a:pt x="21" y="9"/>
                  </a:moveTo>
                  <a:cubicBezTo>
                    <a:pt x="35" y="9"/>
                    <a:pt x="35" y="9"/>
                    <a:pt x="35" y="9"/>
                  </a:cubicBezTo>
                  <a:cubicBezTo>
                    <a:pt x="36" y="9"/>
                    <a:pt x="37" y="10"/>
                    <a:pt x="37" y="11"/>
                  </a:cubicBezTo>
                  <a:cubicBezTo>
                    <a:pt x="37" y="12"/>
                    <a:pt x="36" y="13"/>
                    <a:pt x="35" y="13"/>
                  </a:cubicBezTo>
                  <a:cubicBezTo>
                    <a:pt x="21" y="13"/>
                    <a:pt x="21" y="13"/>
                    <a:pt x="21" y="13"/>
                  </a:cubicBezTo>
                  <a:cubicBezTo>
                    <a:pt x="20" y="13"/>
                    <a:pt x="19" y="12"/>
                    <a:pt x="19" y="11"/>
                  </a:cubicBezTo>
                  <a:cubicBezTo>
                    <a:pt x="19" y="10"/>
                    <a:pt x="20" y="9"/>
                    <a:pt x="21" y="9"/>
                  </a:cubicBezTo>
                  <a:close/>
                  <a:moveTo>
                    <a:pt x="28" y="103"/>
                  </a:moveTo>
                  <a:cubicBezTo>
                    <a:pt x="25" y="103"/>
                    <a:pt x="22" y="100"/>
                    <a:pt x="22" y="97"/>
                  </a:cubicBezTo>
                  <a:cubicBezTo>
                    <a:pt x="22" y="94"/>
                    <a:pt x="25" y="92"/>
                    <a:pt x="28" y="92"/>
                  </a:cubicBezTo>
                  <a:cubicBezTo>
                    <a:pt x="31" y="92"/>
                    <a:pt x="34" y="94"/>
                    <a:pt x="34" y="97"/>
                  </a:cubicBezTo>
                  <a:cubicBezTo>
                    <a:pt x="34" y="100"/>
                    <a:pt x="31" y="103"/>
                    <a:pt x="28" y="103"/>
                  </a:cubicBezTo>
                  <a:close/>
                  <a:moveTo>
                    <a:pt x="52" y="90"/>
                  </a:moveTo>
                  <a:cubicBezTo>
                    <a:pt x="4" y="90"/>
                    <a:pt x="4" y="90"/>
                    <a:pt x="4" y="90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52" y="17"/>
                    <a:pt x="52" y="17"/>
                    <a:pt x="52" y="17"/>
                  </a:cubicBezTo>
                  <a:lnTo>
                    <a:pt x="52" y="9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th-TH" sz="900"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43153" name="Rectangle 167"/>
            <p:cNvSpPr>
              <a:spLocks noChangeArrowheads="1"/>
            </p:cNvSpPr>
            <p:nvPr/>
          </p:nvSpPr>
          <p:spPr bwMode="auto">
            <a:xfrm>
              <a:off x="14447838" y="8259763"/>
              <a:ext cx="320675" cy="26828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th-TH" sz="900"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43154" name="Rectangle 168"/>
            <p:cNvSpPr>
              <a:spLocks noChangeArrowheads="1"/>
            </p:cNvSpPr>
            <p:nvPr/>
          </p:nvSpPr>
          <p:spPr bwMode="auto">
            <a:xfrm>
              <a:off x="14447838" y="8562975"/>
              <a:ext cx="320675" cy="26828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th-TH" sz="900"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43155" name="Rectangle 169"/>
            <p:cNvSpPr>
              <a:spLocks noChangeArrowheads="1"/>
            </p:cNvSpPr>
            <p:nvPr/>
          </p:nvSpPr>
          <p:spPr bwMode="auto">
            <a:xfrm>
              <a:off x="14447838" y="8848725"/>
              <a:ext cx="320675" cy="26828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th-TH" sz="900"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43156" name="Rectangle 170"/>
            <p:cNvSpPr>
              <a:spLocks noChangeArrowheads="1"/>
            </p:cNvSpPr>
            <p:nvPr/>
          </p:nvSpPr>
          <p:spPr bwMode="auto">
            <a:xfrm>
              <a:off x="14447838" y="9170988"/>
              <a:ext cx="320675" cy="26828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th-TH" sz="900"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43157" name="Rectangle 171"/>
            <p:cNvSpPr>
              <a:spLocks noChangeArrowheads="1"/>
            </p:cNvSpPr>
            <p:nvPr/>
          </p:nvSpPr>
          <p:spPr bwMode="auto">
            <a:xfrm>
              <a:off x="14447838" y="9456738"/>
              <a:ext cx="320675" cy="26828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th-TH" sz="900"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43158" name="Rectangle 172"/>
            <p:cNvSpPr>
              <a:spLocks noChangeArrowheads="1"/>
            </p:cNvSpPr>
            <p:nvPr/>
          </p:nvSpPr>
          <p:spPr bwMode="auto">
            <a:xfrm>
              <a:off x="14839951" y="8259763"/>
              <a:ext cx="285750" cy="26828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th-TH" sz="900"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43159" name="Rectangle 173"/>
            <p:cNvSpPr>
              <a:spLocks noChangeArrowheads="1"/>
            </p:cNvSpPr>
            <p:nvPr/>
          </p:nvSpPr>
          <p:spPr bwMode="auto">
            <a:xfrm>
              <a:off x="14839951" y="8562975"/>
              <a:ext cx="285750" cy="26828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th-TH" sz="900"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43160" name="Rectangle 174"/>
            <p:cNvSpPr>
              <a:spLocks noChangeArrowheads="1"/>
            </p:cNvSpPr>
            <p:nvPr/>
          </p:nvSpPr>
          <p:spPr bwMode="auto">
            <a:xfrm>
              <a:off x="14839951" y="8848725"/>
              <a:ext cx="285750" cy="26828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th-TH" sz="900"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43161" name="Rectangle 175"/>
            <p:cNvSpPr>
              <a:spLocks noChangeArrowheads="1"/>
            </p:cNvSpPr>
            <p:nvPr/>
          </p:nvSpPr>
          <p:spPr bwMode="auto">
            <a:xfrm>
              <a:off x="14839951" y="9170988"/>
              <a:ext cx="285750" cy="26828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th-TH" sz="900"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43162" name="Rectangle 176"/>
            <p:cNvSpPr>
              <a:spLocks noChangeArrowheads="1"/>
            </p:cNvSpPr>
            <p:nvPr/>
          </p:nvSpPr>
          <p:spPr bwMode="auto">
            <a:xfrm>
              <a:off x="14839951" y="9456738"/>
              <a:ext cx="285750" cy="26828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th-TH" sz="900"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43163" name="Rectangle 177"/>
            <p:cNvSpPr>
              <a:spLocks noChangeArrowheads="1"/>
            </p:cNvSpPr>
            <p:nvPr/>
          </p:nvSpPr>
          <p:spPr bwMode="auto">
            <a:xfrm>
              <a:off x="15197138" y="8259763"/>
              <a:ext cx="304800" cy="26828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th-TH" sz="900"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43164" name="Rectangle 178"/>
            <p:cNvSpPr>
              <a:spLocks noChangeArrowheads="1"/>
            </p:cNvSpPr>
            <p:nvPr/>
          </p:nvSpPr>
          <p:spPr bwMode="auto">
            <a:xfrm>
              <a:off x="15197138" y="8562975"/>
              <a:ext cx="304800" cy="26828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th-TH" sz="900"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43165" name="Rectangle 179"/>
            <p:cNvSpPr>
              <a:spLocks noChangeArrowheads="1"/>
            </p:cNvSpPr>
            <p:nvPr/>
          </p:nvSpPr>
          <p:spPr bwMode="auto">
            <a:xfrm>
              <a:off x="15197138" y="8848725"/>
              <a:ext cx="304800" cy="26828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th-TH" sz="900"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43166" name="Rectangle 180"/>
            <p:cNvSpPr>
              <a:spLocks noChangeArrowheads="1"/>
            </p:cNvSpPr>
            <p:nvPr/>
          </p:nvSpPr>
          <p:spPr bwMode="auto">
            <a:xfrm>
              <a:off x="15197138" y="9170988"/>
              <a:ext cx="304800" cy="26828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th-TH" sz="900"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43167" name="Rectangle 181"/>
            <p:cNvSpPr>
              <a:spLocks noChangeArrowheads="1"/>
            </p:cNvSpPr>
            <p:nvPr/>
          </p:nvSpPr>
          <p:spPr bwMode="auto">
            <a:xfrm>
              <a:off x="15197138" y="9456738"/>
              <a:ext cx="304800" cy="26828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th-TH" sz="900"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43168" name="Rectangle 182"/>
            <p:cNvSpPr>
              <a:spLocks noChangeArrowheads="1"/>
            </p:cNvSpPr>
            <p:nvPr/>
          </p:nvSpPr>
          <p:spPr bwMode="auto">
            <a:xfrm>
              <a:off x="15573376" y="8259763"/>
              <a:ext cx="285750" cy="26828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th-TH" sz="900"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43169" name="Rectangle 183"/>
            <p:cNvSpPr>
              <a:spLocks noChangeArrowheads="1"/>
            </p:cNvSpPr>
            <p:nvPr/>
          </p:nvSpPr>
          <p:spPr bwMode="auto">
            <a:xfrm>
              <a:off x="15573376" y="8562975"/>
              <a:ext cx="285750" cy="26828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th-TH" sz="900"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43170" name="Rectangle 184"/>
            <p:cNvSpPr>
              <a:spLocks noChangeArrowheads="1"/>
            </p:cNvSpPr>
            <p:nvPr/>
          </p:nvSpPr>
          <p:spPr bwMode="auto">
            <a:xfrm>
              <a:off x="15573376" y="8848725"/>
              <a:ext cx="285750" cy="26828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th-TH" sz="900"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43171" name="Rectangle 185"/>
            <p:cNvSpPr>
              <a:spLocks noChangeArrowheads="1"/>
            </p:cNvSpPr>
            <p:nvPr/>
          </p:nvSpPr>
          <p:spPr bwMode="auto">
            <a:xfrm>
              <a:off x="15573376" y="9170988"/>
              <a:ext cx="285750" cy="26828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th-TH" sz="900"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43172" name="Rectangle 186"/>
            <p:cNvSpPr>
              <a:spLocks noChangeArrowheads="1"/>
            </p:cNvSpPr>
            <p:nvPr/>
          </p:nvSpPr>
          <p:spPr bwMode="auto">
            <a:xfrm>
              <a:off x="15573376" y="9456738"/>
              <a:ext cx="285750" cy="26828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th-TH" sz="900"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43173" name="Rectangle 187"/>
            <p:cNvSpPr>
              <a:spLocks noChangeArrowheads="1"/>
            </p:cNvSpPr>
            <p:nvPr/>
          </p:nvSpPr>
          <p:spPr bwMode="auto">
            <a:xfrm>
              <a:off x="14447838" y="9779000"/>
              <a:ext cx="320675" cy="26828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th-TH" sz="900"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43174" name="Rectangle 188"/>
            <p:cNvSpPr>
              <a:spLocks noChangeArrowheads="1"/>
            </p:cNvSpPr>
            <p:nvPr/>
          </p:nvSpPr>
          <p:spPr bwMode="auto">
            <a:xfrm>
              <a:off x="14839951" y="9779000"/>
              <a:ext cx="285750" cy="26828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th-TH" sz="900"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43175" name="Rectangle 189"/>
            <p:cNvSpPr>
              <a:spLocks noChangeArrowheads="1"/>
            </p:cNvSpPr>
            <p:nvPr/>
          </p:nvSpPr>
          <p:spPr bwMode="auto">
            <a:xfrm>
              <a:off x="14839951" y="10064750"/>
              <a:ext cx="285750" cy="26828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th-TH" sz="900"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43176" name="Rectangle 190"/>
            <p:cNvSpPr>
              <a:spLocks noChangeArrowheads="1"/>
            </p:cNvSpPr>
            <p:nvPr/>
          </p:nvSpPr>
          <p:spPr bwMode="auto">
            <a:xfrm>
              <a:off x="14447838" y="10064750"/>
              <a:ext cx="320675" cy="26828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th-TH" sz="900"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43177" name="Rectangle 191"/>
            <p:cNvSpPr>
              <a:spLocks noChangeArrowheads="1"/>
            </p:cNvSpPr>
            <p:nvPr/>
          </p:nvSpPr>
          <p:spPr bwMode="auto">
            <a:xfrm>
              <a:off x="14447838" y="10387013"/>
              <a:ext cx="320675" cy="26828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th-TH" sz="900"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43178" name="Rectangle 192"/>
            <p:cNvSpPr>
              <a:spLocks noChangeArrowheads="1"/>
            </p:cNvSpPr>
            <p:nvPr/>
          </p:nvSpPr>
          <p:spPr bwMode="auto">
            <a:xfrm>
              <a:off x="14447838" y="10672763"/>
              <a:ext cx="320675" cy="26828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th-TH" sz="900"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43179" name="Rectangle 193"/>
            <p:cNvSpPr>
              <a:spLocks noChangeArrowheads="1"/>
            </p:cNvSpPr>
            <p:nvPr/>
          </p:nvSpPr>
          <p:spPr bwMode="auto">
            <a:xfrm>
              <a:off x="14447838" y="10993438"/>
              <a:ext cx="320675" cy="26828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th-TH" sz="900"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43180" name="Rectangle 194"/>
            <p:cNvSpPr>
              <a:spLocks noChangeArrowheads="1"/>
            </p:cNvSpPr>
            <p:nvPr/>
          </p:nvSpPr>
          <p:spPr bwMode="auto">
            <a:xfrm>
              <a:off x="14839951" y="10387013"/>
              <a:ext cx="285750" cy="26828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th-TH" sz="900"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43181" name="Rectangle 195"/>
            <p:cNvSpPr>
              <a:spLocks noChangeArrowheads="1"/>
            </p:cNvSpPr>
            <p:nvPr/>
          </p:nvSpPr>
          <p:spPr bwMode="auto">
            <a:xfrm>
              <a:off x="15197138" y="9779000"/>
              <a:ext cx="304800" cy="26828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th-TH" sz="900"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43182" name="Rectangle 196"/>
            <p:cNvSpPr>
              <a:spLocks noChangeArrowheads="1"/>
            </p:cNvSpPr>
            <p:nvPr/>
          </p:nvSpPr>
          <p:spPr bwMode="auto">
            <a:xfrm>
              <a:off x="15197138" y="10064750"/>
              <a:ext cx="304800" cy="26828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th-TH" sz="900"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43183" name="Rectangle 197"/>
            <p:cNvSpPr>
              <a:spLocks noChangeArrowheads="1"/>
            </p:cNvSpPr>
            <p:nvPr/>
          </p:nvSpPr>
          <p:spPr bwMode="auto">
            <a:xfrm>
              <a:off x="15573376" y="9779000"/>
              <a:ext cx="285750" cy="26828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th-TH" sz="900"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43184" name="Rectangle 198"/>
            <p:cNvSpPr>
              <a:spLocks noChangeArrowheads="1"/>
            </p:cNvSpPr>
            <p:nvPr/>
          </p:nvSpPr>
          <p:spPr bwMode="auto">
            <a:xfrm>
              <a:off x="15573376" y="10064750"/>
              <a:ext cx="285750" cy="26828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th-TH" sz="900"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43185" name="Rectangle 199"/>
            <p:cNvSpPr>
              <a:spLocks noChangeArrowheads="1"/>
            </p:cNvSpPr>
            <p:nvPr/>
          </p:nvSpPr>
          <p:spPr bwMode="auto">
            <a:xfrm>
              <a:off x="15573376" y="10387013"/>
              <a:ext cx="285750" cy="26828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th-TH" sz="900"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43186" name="Rectangle 200"/>
            <p:cNvSpPr>
              <a:spLocks noChangeArrowheads="1"/>
            </p:cNvSpPr>
            <p:nvPr/>
          </p:nvSpPr>
          <p:spPr bwMode="auto">
            <a:xfrm>
              <a:off x="15573376" y="10672763"/>
              <a:ext cx="285750" cy="26828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th-TH" sz="900"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43187" name="Rectangle 201"/>
            <p:cNvSpPr>
              <a:spLocks noChangeArrowheads="1"/>
            </p:cNvSpPr>
            <p:nvPr/>
          </p:nvSpPr>
          <p:spPr bwMode="auto">
            <a:xfrm>
              <a:off x="14447838" y="11298238"/>
              <a:ext cx="320675" cy="26828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th-TH" sz="900"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43188" name="Rectangle 202"/>
            <p:cNvSpPr>
              <a:spLocks noChangeArrowheads="1"/>
            </p:cNvSpPr>
            <p:nvPr/>
          </p:nvSpPr>
          <p:spPr bwMode="auto">
            <a:xfrm>
              <a:off x="14447838" y="11583988"/>
              <a:ext cx="320675" cy="26828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th-TH" sz="900"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43189" name="Rectangle 203"/>
            <p:cNvSpPr>
              <a:spLocks noChangeArrowheads="1"/>
            </p:cNvSpPr>
            <p:nvPr/>
          </p:nvSpPr>
          <p:spPr bwMode="auto">
            <a:xfrm>
              <a:off x="14447838" y="11906250"/>
              <a:ext cx="320675" cy="26828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th-TH" sz="900"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43190" name="Rectangle 204"/>
            <p:cNvSpPr>
              <a:spLocks noChangeArrowheads="1"/>
            </p:cNvSpPr>
            <p:nvPr/>
          </p:nvSpPr>
          <p:spPr bwMode="auto">
            <a:xfrm>
              <a:off x="14839951" y="10672763"/>
              <a:ext cx="285750" cy="26828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th-TH" sz="900"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43191" name="Rectangle 205"/>
            <p:cNvSpPr>
              <a:spLocks noChangeArrowheads="1"/>
            </p:cNvSpPr>
            <p:nvPr/>
          </p:nvSpPr>
          <p:spPr bwMode="auto">
            <a:xfrm>
              <a:off x="14839951" y="10993438"/>
              <a:ext cx="285750" cy="26828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th-TH" sz="900"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15" name="Rectangle 207"/>
            <p:cNvSpPr>
              <a:spLocks noChangeArrowheads="1"/>
            </p:cNvSpPr>
            <p:nvPr/>
          </p:nvSpPr>
          <p:spPr bwMode="auto">
            <a:xfrm>
              <a:off x="14839951" y="11298238"/>
              <a:ext cx="285750" cy="26828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th-TH" sz="900"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16" name="Rectangle 208"/>
            <p:cNvSpPr>
              <a:spLocks noChangeArrowheads="1"/>
            </p:cNvSpPr>
            <p:nvPr/>
          </p:nvSpPr>
          <p:spPr bwMode="auto">
            <a:xfrm>
              <a:off x="14839951" y="11583988"/>
              <a:ext cx="285750" cy="26828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th-TH" sz="900"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17" name="Rectangle 209"/>
            <p:cNvSpPr>
              <a:spLocks noChangeArrowheads="1"/>
            </p:cNvSpPr>
            <p:nvPr/>
          </p:nvSpPr>
          <p:spPr bwMode="auto">
            <a:xfrm>
              <a:off x="14839951" y="11906250"/>
              <a:ext cx="285750" cy="26828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th-TH" sz="900"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18" name="Rectangle 210"/>
            <p:cNvSpPr>
              <a:spLocks noChangeArrowheads="1"/>
            </p:cNvSpPr>
            <p:nvPr/>
          </p:nvSpPr>
          <p:spPr bwMode="auto">
            <a:xfrm>
              <a:off x="15197138" y="10387013"/>
              <a:ext cx="304800" cy="26828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th-TH" sz="900"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19" name="Rectangle 211"/>
            <p:cNvSpPr>
              <a:spLocks noChangeArrowheads="1"/>
            </p:cNvSpPr>
            <p:nvPr/>
          </p:nvSpPr>
          <p:spPr bwMode="auto">
            <a:xfrm>
              <a:off x="15197138" y="10672763"/>
              <a:ext cx="304800" cy="26828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th-TH" sz="900"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20" name="Rectangle 212"/>
            <p:cNvSpPr>
              <a:spLocks noChangeArrowheads="1"/>
            </p:cNvSpPr>
            <p:nvPr/>
          </p:nvSpPr>
          <p:spPr bwMode="auto">
            <a:xfrm>
              <a:off x="15197138" y="10993438"/>
              <a:ext cx="304800" cy="26828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th-TH" sz="900"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21" name="Rectangle 213"/>
            <p:cNvSpPr>
              <a:spLocks noChangeArrowheads="1"/>
            </p:cNvSpPr>
            <p:nvPr/>
          </p:nvSpPr>
          <p:spPr bwMode="auto">
            <a:xfrm>
              <a:off x="15197138" y="11298238"/>
              <a:ext cx="304800" cy="26828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th-TH" sz="900"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22" name="Rectangle 214"/>
            <p:cNvSpPr>
              <a:spLocks noChangeArrowheads="1"/>
            </p:cNvSpPr>
            <p:nvPr/>
          </p:nvSpPr>
          <p:spPr bwMode="auto">
            <a:xfrm>
              <a:off x="15197138" y="11583988"/>
              <a:ext cx="304800" cy="26828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th-TH" sz="900"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23" name="Rectangle 215"/>
            <p:cNvSpPr>
              <a:spLocks noChangeArrowheads="1"/>
            </p:cNvSpPr>
            <p:nvPr/>
          </p:nvSpPr>
          <p:spPr bwMode="auto">
            <a:xfrm>
              <a:off x="15197138" y="11906250"/>
              <a:ext cx="304800" cy="26828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th-TH" sz="900"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24" name="Rectangle 216"/>
            <p:cNvSpPr>
              <a:spLocks noChangeArrowheads="1"/>
            </p:cNvSpPr>
            <p:nvPr/>
          </p:nvSpPr>
          <p:spPr bwMode="auto">
            <a:xfrm>
              <a:off x="15573376" y="10993438"/>
              <a:ext cx="285750" cy="26828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th-TH" sz="900"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25" name="Rectangle 217"/>
            <p:cNvSpPr>
              <a:spLocks noChangeArrowheads="1"/>
            </p:cNvSpPr>
            <p:nvPr/>
          </p:nvSpPr>
          <p:spPr bwMode="auto">
            <a:xfrm>
              <a:off x="15573376" y="11298238"/>
              <a:ext cx="285750" cy="26828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th-TH" sz="900"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26" name="Rectangle 218"/>
            <p:cNvSpPr>
              <a:spLocks noChangeArrowheads="1"/>
            </p:cNvSpPr>
            <p:nvPr/>
          </p:nvSpPr>
          <p:spPr bwMode="auto">
            <a:xfrm>
              <a:off x="15573376" y="11583988"/>
              <a:ext cx="285750" cy="26828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th-TH" sz="900"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27" name="Rectangle 219"/>
            <p:cNvSpPr>
              <a:spLocks noChangeArrowheads="1"/>
            </p:cNvSpPr>
            <p:nvPr/>
          </p:nvSpPr>
          <p:spPr bwMode="auto">
            <a:xfrm>
              <a:off x="15573376" y="11906250"/>
              <a:ext cx="285750" cy="26828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th-TH" sz="900"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</p:grpSp>
      <p:grpSp>
        <p:nvGrpSpPr>
          <p:cNvPr id="247" name="กลุ่ม 246"/>
          <p:cNvGrpSpPr/>
          <p:nvPr/>
        </p:nvGrpSpPr>
        <p:grpSpPr>
          <a:xfrm>
            <a:off x="2030731" y="4094958"/>
            <a:ext cx="865133" cy="865133"/>
            <a:chOff x="1290507" y="10439400"/>
            <a:chExt cx="1730266" cy="1730266"/>
          </a:xfrm>
        </p:grpSpPr>
        <p:sp>
          <p:nvSpPr>
            <p:cNvPr id="248" name="วงรี 247"/>
            <p:cNvSpPr/>
            <p:nvPr/>
          </p:nvSpPr>
          <p:spPr>
            <a:xfrm>
              <a:off x="1290507" y="10439400"/>
              <a:ext cx="1730266" cy="1730266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sz="900" dirty="0"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249" name="Freeform 87"/>
            <p:cNvSpPr>
              <a:spLocks noChangeArrowheads="1"/>
            </p:cNvSpPr>
            <p:nvPr/>
          </p:nvSpPr>
          <p:spPr bwMode="auto">
            <a:xfrm>
              <a:off x="1736246" y="10889490"/>
              <a:ext cx="807950" cy="824553"/>
            </a:xfrm>
            <a:custGeom>
              <a:avLst/>
              <a:gdLst>
                <a:gd name="T0" fmla="*/ 345 w 426"/>
                <a:gd name="T1" fmla="*/ 213 h 435"/>
                <a:gd name="T2" fmla="*/ 345 w 426"/>
                <a:gd name="T3" fmla="*/ 213 h 435"/>
                <a:gd name="T4" fmla="*/ 213 w 426"/>
                <a:gd name="T5" fmla="*/ 346 h 435"/>
                <a:gd name="T6" fmla="*/ 79 w 426"/>
                <a:gd name="T7" fmla="*/ 213 h 435"/>
                <a:gd name="T8" fmla="*/ 88 w 426"/>
                <a:gd name="T9" fmla="*/ 195 h 435"/>
                <a:gd name="T10" fmla="*/ 0 w 426"/>
                <a:gd name="T11" fmla="*/ 195 h 435"/>
                <a:gd name="T12" fmla="*/ 0 w 426"/>
                <a:gd name="T13" fmla="*/ 363 h 435"/>
                <a:gd name="T14" fmla="*/ 62 w 426"/>
                <a:gd name="T15" fmla="*/ 434 h 435"/>
                <a:gd name="T16" fmla="*/ 363 w 426"/>
                <a:gd name="T17" fmla="*/ 434 h 435"/>
                <a:gd name="T18" fmla="*/ 425 w 426"/>
                <a:gd name="T19" fmla="*/ 363 h 435"/>
                <a:gd name="T20" fmla="*/ 425 w 426"/>
                <a:gd name="T21" fmla="*/ 195 h 435"/>
                <a:gd name="T22" fmla="*/ 337 w 426"/>
                <a:gd name="T23" fmla="*/ 195 h 435"/>
                <a:gd name="T24" fmla="*/ 345 w 426"/>
                <a:gd name="T25" fmla="*/ 213 h 435"/>
                <a:gd name="T26" fmla="*/ 363 w 426"/>
                <a:gd name="T27" fmla="*/ 0 h 435"/>
                <a:gd name="T28" fmla="*/ 363 w 426"/>
                <a:gd name="T29" fmla="*/ 0 h 435"/>
                <a:gd name="T30" fmla="*/ 62 w 426"/>
                <a:gd name="T31" fmla="*/ 0 h 435"/>
                <a:gd name="T32" fmla="*/ 0 w 426"/>
                <a:gd name="T33" fmla="*/ 71 h 435"/>
                <a:gd name="T34" fmla="*/ 0 w 426"/>
                <a:gd name="T35" fmla="*/ 142 h 435"/>
                <a:gd name="T36" fmla="*/ 106 w 426"/>
                <a:gd name="T37" fmla="*/ 142 h 435"/>
                <a:gd name="T38" fmla="*/ 213 w 426"/>
                <a:gd name="T39" fmla="*/ 89 h 435"/>
                <a:gd name="T40" fmla="*/ 319 w 426"/>
                <a:gd name="T41" fmla="*/ 142 h 435"/>
                <a:gd name="T42" fmla="*/ 425 w 426"/>
                <a:gd name="T43" fmla="*/ 142 h 435"/>
                <a:gd name="T44" fmla="*/ 425 w 426"/>
                <a:gd name="T45" fmla="*/ 71 h 435"/>
                <a:gd name="T46" fmla="*/ 363 w 426"/>
                <a:gd name="T47" fmla="*/ 0 h 435"/>
                <a:gd name="T48" fmla="*/ 390 w 426"/>
                <a:gd name="T49" fmla="*/ 89 h 435"/>
                <a:gd name="T50" fmla="*/ 390 w 426"/>
                <a:gd name="T51" fmla="*/ 89 h 435"/>
                <a:gd name="T52" fmla="*/ 381 w 426"/>
                <a:gd name="T53" fmla="*/ 97 h 435"/>
                <a:gd name="T54" fmla="*/ 345 w 426"/>
                <a:gd name="T55" fmla="*/ 97 h 435"/>
                <a:gd name="T56" fmla="*/ 328 w 426"/>
                <a:gd name="T57" fmla="*/ 89 h 435"/>
                <a:gd name="T58" fmla="*/ 328 w 426"/>
                <a:gd name="T59" fmla="*/ 53 h 435"/>
                <a:gd name="T60" fmla="*/ 345 w 426"/>
                <a:gd name="T61" fmla="*/ 36 h 435"/>
                <a:gd name="T62" fmla="*/ 381 w 426"/>
                <a:gd name="T63" fmla="*/ 36 h 435"/>
                <a:gd name="T64" fmla="*/ 390 w 426"/>
                <a:gd name="T65" fmla="*/ 53 h 435"/>
                <a:gd name="T66" fmla="*/ 390 w 426"/>
                <a:gd name="T67" fmla="*/ 89 h 435"/>
                <a:gd name="T68" fmla="*/ 292 w 426"/>
                <a:gd name="T69" fmla="*/ 213 h 435"/>
                <a:gd name="T70" fmla="*/ 292 w 426"/>
                <a:gd name="T71" fmla="*/ 213 h 435"/>
                <a:gd name="T72" fmla="*/ 213 w 426"/>
                <a:gd name="T73" fmla="*/ 133 h 435"/>
                <a:gd name="T74" fmla="*/ 132 w 426"/>
                <a:gd name="T75" fmla="*/ 213 h 435"/>
                <a:gd name="T76" fmla="*/ 213 w 426"/>
                <a:gd name="T77" fmla="*/ 293 h 435"/>
                <a:gd name="T78" fmla="*/ 292 w 426"/>
                <a:gd name="T79" fmla="*/ 213 h 4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26" h="435">
                  <a:moveTo>
                    <a:pt x="345" y="213"/>
                  </a:moveTo>
                  <a:lnTo>
                    <a:pt x="345" y="213"/>
                  </a:lnTo>
                  <a:cubicBezTo>
                    <a:pt x="345" y="284"/>
                    <a:pt x="284" y="346"/>
                    <a:pt x="213" y="346"/>
                  </a:cubicBezTo>
                  <a:cubicBezTo>
                    <a:pt x="142" y="346"/>
                    <a:pt x="79" y="284"/>
                    <a:pt x="79" y="213"/>
                  </a:cubicBezTo>
                  <a:cubicBezTo>
                    <a:pt x="79" y="203"/>
                    <a:pt x="88" y="203"/>
                    <a:pt x="88" y="195"/>
                  </a:cubicBezTo>
                  <a:cubicBezTo>
                    <a:pt x="0" y="195"/>
                    <a:pt x="0" y="195"/>
                    <a:pt x="0" y="195"/>
                  </a:cubicBezTo>
                  <a:cubicBezTo>
                    <a:pt x="0" y="363"/>
                    <a:pt x="0" y="363"/>
                    <a:pt x="0" y="363"/>
                  </a:cubicBezTo>
                  <a:cubicBezTo>
                    <a:pt x="0" y="399"/>
                    <a:pt x="26" y="434"/>
                    <a:pt x="62" y="434"/>
                  </a:cubicBezTo>
                  <a:cubicBezTo>
                    <a:pt x="363" y="434"/>
                    <a:pt x="363" y="434"/>
                    <a:pt x="363" y="434"/>
                  </a:cubicBezTo>
                  <a:cubicBezTo>
                    <a:pt x="398" y="434"/>
                    <a:pt x="425" y="399"/>
                    <a:pt x="425" y="363"/>
                  </a:cubicBezTo>
                  <a:cubicBezTo>
                    <a:pt x="425" y="195"/>
                    <a:pt x="425" y="195"/>
                    <a:pt x="425" y="195"/>
                  </a:cubicBezTo>
                  <a:cubicBezTo>
                    <a:pt x="337" y="195"/>
                    <a:pt x="337" y="195"/>
                    <a:pt x="337" y="195"/>
                  </a:cubicBezTo>
                  <a:cubicBezTo>
                    <a:pt x="337" y="203"/>
                    <a:pt x="345" y="203"/>
                    <a:pt x="345" y="213"/>
                  </a:cubicBezTo>
                  <a:close/>
                  <a:moveTo>
                    <a:pt x="363" y="0"/>
                  </a:moveTo>
                  <a:lnTo>
                    <a:pt x="363" y="0"/>
                  </a:lnTo>
                  <a:cubicBezTo>
                    <a:pt x="62" y="0"/>
                    <a:pt x="62" y="0"/>
                    <a:pt x="62" y="0"/>
                  </a:cubicBezTo>
                  <a:cubicBezTo>
                    <a:pt x="26" y="0"/>
                    <a:pt x="0" y="36"/>
                    <a:pt x="0" y="71"/>
                  </a:cubicBezTo>
                  <a:cubicBezTo>
                    <a:pt x="0" y="142"/>
                    <a:pt x="0" y="142"/>
                    <a:pt x="0" y="142"/>
                  </a:cubicBezTo>
                  <a:cubicBezTo>
                    <a:pt x="106" y="142"/>
                    <a:pt x="106" y="142"/>
                    <a:pt x="106" y="142"/>
                  </a:cubicBezTo>
                  <a:cubicBezTo>
                    <a:pt x="132" y="106"/>
                    <a:pt x="168" y="89"/>
                    <a:pt x="213" y="89"/>
                  </a:cubicBezTo>
                  <a:cubicBezTo>
                    <a:pt x="257" y="89"/>
                    <a:pt x="292" y="106"/>
                    <a:pt x="319" y="142"/>
                  </a:cubicBezTo>
                  <a:cubicBezTo>
                    <a:pt x="425" y="142"/>
                    <a:pt x="425" y="142"/>
                    <a:pt x="425" y="142"/>
                  </a:cubicBezTo>
                  <a:cubicBezTo>
                    <a:pt x="425" y="71"/>
                    <a:pt x="425" y="71"/>
                    <a:pt x="425" y="71"/>
                  </a:cubicBezTo>
                  <a:cubicBezTo>
                    <a:pt x="425" y="36"/>
                    <a:pt x="398" y="0"/>
                    <a:pt x="363" y="0"/>
                  </a:cubicBezTo>
                  <a:close/>
                  <a:moveTo>
                    <a:pt x="390" y="89"/>
                  </a:moveTo>
                  <a:lnTo>
                    <a:pt x="390" y="89"/>
                  </a:lnTo>
                  <a:cubicBezTo>
                    <a:pt x="390" y="89"/>
                    <a:pt x="390" y="97"/>
                    <a:pt x="381" y="97"/>
                  </a:cubicBezTo>
                  <a:cubicBezTo>
                    <a:pt x="345" y="97"/>
                    <a:pt x="345" y="97"/>
                    <a:pt x="345" y="97"/>
                  </a:cubicBezTo>
                  <a:cubicBezTo>
                    <a:pt x="337" y="97"/>
                    <a:pt x="328" y="89"/>
                    <a:pt x="328" y="89"/>
                  </a:cubicBezTo>
                  <a:cubicBezTo>
                    <a:pt x="328" y="53"/>
                    <a:pt x="328" y="53"/>
                    <a:pt x="328" y="53"/>
                  </a:cubicBezTo>
                  <a:cubicBezTo>
                    <a:pt x="328" y="44"/>
                    <a:pt x="337" y="36"/>
                    <a:pt x="345" y="36"/>
                  </a:cubicBezTo>
                  <a:cubicBezTo>
                    <a:pt x="381" y="36"/>
                    <a:pt x="381" y="36"/>
                    <a:pt x="381" y="36"/>
                  </a:cubicBezTo>
                  <a:cubicBezTo>
                    <a:pt x="390" y="36"/>
                    <a:pt x="390" y="44"/>
                    <a:pt x="390" y="53"/>
                  </a:cubicBezTo>
                  <a:lnTo>
                    <a:pt x="390" y="89"/>
                  </a:lnTo>
                  <a:close/>
                  <a:moveTo>
                    <a:pt x="292" y="213"/>
                  </a:moveTo>
                  <a:lnTo>
                    <a:pt x="292" y="213"/>
                  </a:lnTo>
                  <a:cubicBezTo>
                    <a:pt x="292" y="168"/>
                    <a:pt x="257" y="133"/>
                    <a:pt x="213" y="133"/>
                  </a:cubicBezTo>
                  <a:cubicBezTo>
                    <a:pt x="168" y="133"/>
                    <a:pt x="132" y="168"/>
                    <a:pt x="132" y="213"/>
                  </a:cubicBezTo>
                  <a:cubicBezTo>
                    <a:pt x="132" y="257"/>
                    <a:pt x="168" y="293"/>
                    <a:pt x="213" y="293"/>
                  </a:cubicBezTo>
                  <a:cubicBezTo>
                    <a:pt x="257" y="293"/>
                    <a:pt x="292" y="257"/>
                    <a:pt x="292" y="21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lIns="17143" tIns="8571" rIns="17143" bIns="8571" anchor="ctr"/>
            <a:lstStyle/>
            <a:p>
              <a:pPr defTabSz="228554">
                <a:defRPr/>
              </a:pPr>
              <a:endParaRPr lang="en-US" sz="900" dirty="0"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</p:grpSp>
      <p:sp>
        <p:nvSpPr>
          <p:cNvPr id="250" name="TextBox 249"/>
          <p:cNvSpPr txBox="1"/>
          <p:nvPr/>
        </p:nvSpPr>
        <p:spPr>
          <a:xfrm>
            <a:off x="1607874" y="5059406"/>
            <a:ext cx="1706828" cy="480113"/>
          </a:xfrm>
          <a:prstGeom prst="rect">
            <a:avLst/>
          </a:prstGeom>
          <a:noFill/>
        </p:spPr>
        <p:txBody>
          <a:bodyPr wrap="square" lIns="109711" tIns="54855" rIns="109711" bIns="54855" rtlCol="0">
            <a:spAutoFit/>
          </a:bodyPr>
          <a:lstStyle/>
          <a:p>
            <a:pPr algn="ctr"/>
            <a:r>
              <a:rPr lang="zh-CN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Lato" pitchFamily="34" charset="0"/>
                <a:sym typeface="FZHei-B01S" panose="02010601030101010101" pitchFamily="2" charset="-122"/>
              </a:rPr>
              <a:t>主轮播图的启用与管理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ZHei-B01S" panose="02010601030101010101" pitchFamily="2" charset="-122"/>
              <a:ea typeface="FZHei-B01S" panose="02010601030101010101" pitchFamily="2" charset="-122"/>
              <a:cs typeface="Lato" pitchFamily="34" charset="0"/>
              <a:sym typeface="FZHei-B01S" panose="02010601030101010101" pitchFamily="2" charset="-122"/>
            </a:endParaRPr>
          </a:p>
        </p:txBody>
      </p:sp>
      <p:grpSp>
        <p:nvGrpSpPr>
          <p:cNvPr id="251" name="กลุ่ม 250"/>
          <p:cNvGrpSpPr/>
          <p:nvPr/>
        </p:nvGrpSpPr>
        <p:grpSpPr>
          <a:xfrm>
            <a:off x="4469131" y="4094958"/>
            <a:ext cx="865133" cy="865133"/>
            <a:chOff x="6776907" y="10439400"/>
            <a:chExt cx="1730266" cy="1730266"/>
          </a:xfrm>
        </p:grpSpPr>
        <p:sp>
          <p:nvSpPr>
            <p:cNvPr id="252" name="วงรี 251"/>
            <p:cNvSpPr/>
            <p:nvPr/>
          </p:nvSpPr>
          <p:spPr>
            <a:xfrm>
              <a:off x="6776907" y="10439400"/>
              <a:ext cx="1730266" cy="1730266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sz="900" dirty="0"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253" name="Freeform 106"/>
            <p:cNvSpPr>
              <a:spLocks noChangeArrowheads="1"/>
            </p:cNvSpPr>
            <p:nvPr/>
          </p:nvSpPr>
          <p:spPr bwMode="auto">
            <a:xfrm>
              <a:off x="7238196" y="10889490"/>
              <a:ext cx="807950" cy="813482"/>
            </a:xfrm>
            <a:custGeom>
              <a:avLst/>
              <a:gdLst>
                <a:gd name="T0" fmla="*/ 372 w 426"/>
                <a:gd name="T1" fmla="*/ 0 h 427"/>
                <a:gd name="T2" fmla="*/ 372 w 426"/>
                <a:gd name="T3" fmla="*/ 0 h 427"/>
                <a:gd name="T4" fmla="*/ 53 w 426"/>
                <a:gd name="T5" fmla="*/ 0 h 427"/>
                <a:gd name="T6" fmla="*/ 0 w 426"/>
                <a:gd name="T7" fmla="*/ 53 h 427"/>
                <a:gd name="T8" fmla="*/ 0 w 426"/>
                <a:gd name="T9" fmla="*/ 372 h 427"/>
                <a:gd name="T10" fmla="*/ 53 w 426"/>
                <a:gd name="T11" fmla="*/ 426 h 427"/>
                <a:gd name="T12" fmla="*/ 213 w 426"/>
                <a:gd name="T13" fmla="*/ 426 h 427"/>
                <a:gd name="T14" fmla="*/ 213 w 426"/>
                <a:gd name="T15" fmla="*/ 274 h 427"/>
                <a:gd name="T16" fmla="*/ 160 w 426"/>
                <a:gd name="T17" fmla="*/ 274 h 427"/>
                <a:gd name="T18" fmla="*/ 160 w 426"/>
                <a:gd name="T19" fmla="*/ 204 h 427"/>
                <a:gd name="T20" fmla="*/ 213 w 426"/>
                <a:gd name="T21" fmla="*/ 204 h 427"/>
                <a:gd name="T22" fmla="*/ 213 w 426"/>
                <a:gd name="T23" fmla="*/ 168 h 427"/>
                <a:gd name="T24" fmla="*/ 301 w 426"/>
                <a:gd name="T25" fmla="*/ 80 h 427"/>
                <a:gd name="T26" fmla="*/ 346 w 426"/>
                <a:gd name="T27" fmla="*/ 80 h 427"/>
                <a:gd name="T28" fmla="*/ 346 w 426"/>
                <a:gd name="T29" fmla="*/ 160 h 427"/>
                <a:gd name="T30" fmla="*/ 310 w 426"/>
                <a:gd name="T31" fmla="*/ 160 h 427"/>
                <a:gd name="T32" fmla="*/ 292 w 426"/>
                <a:gd name="T33" fmla="*/ 168 h 427"/>
                <a:gd name="T34" fmla="*/ 292 w 426"/>
                <a:gd name="T35" fmla="*/ 204 h 427"/>
                <a:gd name="T36" fmla="*/ 346 w 426"/>
                <a:gd name="T37" fmla="*/ 204 h 427"/>
                <a:gd name="T38" fmla="*/ 346 w 426"/>
                <a:gd name="T39" fmla="*/ 274 h 427"/>
                <a:gd name="T40" fmla="*/ 292 w 426"/>
                <a:gd name="T41" fmla="*/ 274 h 427"/>
                <a:gd name="T42" fmla="*/ 292 w 426"/>
                <a:gd name="T43" fmla="*/ 426 h 427"/>
                <a:gd name="T44" fmla="*/ 372 w 426"/>
                <a:gd name="T45" fmla="*/ 426 h 427"/>
                <a:gd name="T46" fmla="*/ 425 w 426"/>
                <a:gd name="T47" fmla="*/ 372 h 427"/>
                <a:gd name="T48" fmla="*/ 425 w 426"/>
                <a:gd name="T49" fmla="*/ 53 h 427"/>
                <a:gd name="T50" fmla="*/ 372 w 426"/>
                <a:gd name="T51" fmla="*/ 0 h 4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426" h="427">
                  <a:moveTo>
                    <a:pt x="372" y="0"/>
                  </a:moveTo>
                  <a:lnTo>
                    <a:pt x="372" y="0"/>
                  </a:lnTo>
                  <a:cubicBezTo>
                    <a:pt x="53" y="0"/>
                    <a:pt x="53" y="0"/>
                    <a:pt x="53" y="0"/>
                  </a:cubicBezTo>
                  <a:cubicBezTo>
                    <a:pt x="27" y="0"/>
                    <a:pt x="0" y="27"/>
                    <a:pt x="0" y="53"/>
                  </a:cubicBezTo>
                  <a:cubicBezTo>
                    <a:pt x="0" y="372"/>
                    <a:pt x="0" y="372"/>
                    <a:pt x="0" y="372"/>
                  </a:cubicBezTo>
                  <a:cubicBezTo>
                    <a:pt x="0" y="399"/>
                    <a:pt x="27" y="426"/>
                    <a:pt x="53" y="426"/>
                  </a:cubicBezTo>
                  <a:cubicBezTo>
                    <a:pt x="213" y="426"/>
                    <a:pt x="213" y="426"/>
                    <a:pt x="213" y="426"/>
                  </a:cubicBezTo>
                  <a:cubicBezTo>
                    <a:pt x="213" y="274"/>
                    <a:pt x="213" y="274"/>
                    <a:pt x="213" y="274"/>
                  </a:cubicBezTo>
                  <a:cubicBezTo>
                    <a:pt x="160" y="274"/>
                    <a:pt x="160" y="274"/>
                    <a:pt x="160" y="274"/>
                  </a:cubicBezTo>
                  <a:cubicBezTo>
                    <a:pt x="160" y="204"/>
                    <a:pt x="160" y="204"/>
                    <a:pt x="160" y="204"/>
                  </a:cubicBezTo>
                  <a:cubicBezTo>
                    <a:pt x="213" y="204"/>
                    <a:pt x="213" y="204"/>
                    <a:pt x="213" y="204"/>
                  </a:cubicBezTo>
                  <a:cubicBezTo>
                    <a:pt x="213" y="168"/>
                    <a:pt x="213" y="168"/>
                    <a:pt x="213" y="168"/>
                  </a:cubicBezTo>
                  <a:cubicBezTo>
                    <a:pt x="213" y="124"/>
                    <a:pt x="257" y="80"/>
                    <a:pt x="301" y="80"/>
                  </a:cubicBezTo>
                  <a:cubicBezTo>
                    <a:pt x="346" y="80"/>
                    <a:pt x="346" y="80"/>
                    <a:pt x="346" y="80"/>
                  </a:cubicBezTo>
                  <a:cubicBezTo>
                    <a:pt x="346" y="160"/>
                    <a:pt x="346" y="160"/>
                    <a:pt x="346" y="160"/>
                  </a:cubicBezTo>
                  <a:cubicBezTo>
                    <a:pt x="310" y="160"/>
                    <a:pt x="310" y="160"/>
                    <a:pt x="310" y="160"/>
                  </a:cubicBezTo>
                  <a:cubicBezTo>
                    <a:pt x="292" y="160"/>
                    <a:pt x="292" y="160"/>
                    <a:pt x="292" y="168"/>
                  </a:cubicBezTo>
                  <a:cubicBezTo>
                    <a:pt x="292" y="204"/>
                    <a:pt x="292" y="204"/>
                    <a:pt x="292" y="204"/>
                  </a:cubicBezTo>
                  <a:cubicBezTo>
                    <a:pt x="346" y="204"/>
                    <a:pt x="346" y="204"/>
                    <a:pt x="346" y="204"/>
                  </a:cubicBezTo>
                  <a:cubicBezTo>
                    <a:pt x="346" y="274"/>
                    <a:pt x="346" y="274"/>
                    <a:pt x="346" y="274"/>
                  </a:cubicBezTo>
                  <a:cubicBezTo>
                    <a:pt x="292" y="274"/>
                    <a:pt x="292" y="274"/>
                    <a:pt x="292" y="274"/>
                  </a:cubicBezTo>
                  <a:cubicBezTo>
                    <a:pt x="292" y="426"/>
                    <a:pt x="292" y="426"/>
                    <a:pt x="292" y="426"/>
                  </a:cubicBezTo>
                  <a:cubicBezTo>
                    <a:pt x="372" y="426"/>
                    <a:pt x="372" y="426"/>
                    <a:pt x="372" y="426"/>
                  </a:cubicBezTo>
                  <a:cubicBezTo>
                    <a:pt x="399" y="426"/>
                    <a:pt x="425" y="399"/>
                    <a:pt x="425" y="372"/>
                  </a:cubicBezTo>
                  <a:cubicBezTo>
                    <a:pt x="425" y="53"/>
                    <a:pt x="425" y="53"/>
                    <a:pt x="425" y="53"/>
                  </a:cubicBezTo>
                  <a:cubicBezTo>
                    <a:pt x="425" y="27"/>
                    <a:pt x="399" y="0"/>
                    <a:pt x="372" y="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lIns="17143" tIns="8571" rIns="17143" bIns="8571" anchor="ctr"/>
            <a:lstStyle/>
            <a:p>
              <a:pPr defTabSz="228554">
                <a:defRPr/>
              </a:pPr>
              <a:endParaRPr lang="en-US" sz="900" dirty="0"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</p:grpSp>
      <p:sp>
        <p:nvSpPr>
          <p:cNvPr id="254" name="TextBox 253"/>
          <p:cNvSpPr txBox="1"/>
          <p:nvPr/>
        </p:nvSpPr>
        <p:spPr>
          <a:xfrm>
            <a:off x="4046274" y="5059406"/>
            <a:ext cx="1706828" cy="480113"/>
          </a:xfrm>
          <a:prstGeom prst="rect">
            <a:avLst/>
          </a:prstGeom>
          <a:noFill/>
        </p:spPr>
        <p:txBody>
          <a:bodyPr wrap="square" lIns="109711" tIns="54855" rIns="109711" bIns="54855" rtlCol="0">
            <a:spAutoFit/>
          </a:bodyPr>
          <a:lstStyle/>
          <a:p>
            <a:pPr algn="ctr"/>
            <a:r>
              <a:rPr lang="zh-CN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Lato" pitchFamily="34" charset="0"/>
                <a:sym typeface="FZHei-B01S" panose="02010601030101010101" pitchFamily="2" charset="-122"/>
              </a:rPr>
              <a:t>主轮播图启用不能超过</a:t>
            </a:r>
            <a:r>
              <a:rPr lang="en-US" altLang="zh-CN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Lato" pitchFamily="34" charset="0"/>
                <a:sym typeface="FZHei-B01S" panose="02010601030101010101" pitchFamily="2" charset="-122"/>
              </a:rPr>
              <a:t>4</a:t>
            </a:r>
            <a:r>
              <a:rPr lang="zh-CN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Lato" pitchFamily="34" charset="0"/>
                <a:sym typeface="FZHei-B01S" panose="02010601030101010101" pitchFamily="2" charset="-122"/>
              </a:rPr>
              <a:t>个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ZHei-B01S" panose="02010601030101010101" pitchFamily="2" charset="-122"/>
              <a:ea typeface="FZHei-B01S" panose="02010601030101010101" pitchFamily="2" charset="-122"/>
              <a:cs typeface="Lato" pitchFamily="34" charset="0"/>
              <a:sym typeface="FZHei-B01S" panose="02010601030101010101" pitchFamily="2" charset="-122"/>
            </a:endParaRPr>
          </a:p>
        </p:txBody>
      </p:sp>
      <p:grpSp>
        <p:nvGrpSpPr>
          <p:cNvPr id="255" name="กลุ่ม 254"/>
          <p:cNvGrpSpPr/>
          <p:nvPr/>
        </p:nvGrpSpPr>
        <p:grpSpPr>
          <a:xfrm>
            <a:off x="6945631" y="4114618"/>
            <a:ext cx="865133" cy="865133"/>
            <a:chOff x="12339507" y="10478720"/>
            <a:chExt cx="1730266" cy="1730266"/>
          </a:xfrm>
        </p:grpSpPr>
        <p:sp>
          <p:nvSpPr>
            <p:cNvPr id="256" name="วงรี 255"/>
            <p:cNvSpPr/>
            <p:nvPr/>
          </p:nvSpPr>
          <p:spPr>
            <a:xfrm>
              <a:off x="12339507" y="10478720"/>
              <a:ext cx="1730266" cy="173026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sz="900" dirty="0"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257" name="Freeform 85"/>
            <p:cNvSpPr>
              <a:spLocks noChangeArrowheads="1"/>
            </p:cNvSpPr>
            <p:nvPr/>
          </p:nvSpPr>
          <p:spPr bwMode="auto">
            <a:xfrm>
              <a:off x="12771437" y="10972800"/>
              <a:ext cx="874357" cy="702808"/>
            </a:xfrm>
            <a:custGeom>
              <a:avLst/>
              <a:gdLst>
                <a:gd name="T0" fmla="*/ 461 w 462"/>
                <a:gd name="T1" fmla="*/ 45 h 374"/>
                <a:gd name="T2" fmla="*/ 461 w 462"/>
                <a:gd name="T3" fmla="*/ 45 h 374"/>
                <a:gd name="T4" fmla="*/ 408 w 462"/>
                <a:gd name="T5" fmla="*/ 63 h 374"/>
                <a:gd name="T6" fmla="*/ 443 w 462"/>
                <a:gd name="T7" fmla="*/ 10 h 374"/>
                <a:gd name="T8" fmla="*/ 389 w 462"/>
                <a:gd name="T9" fmla="*/ 36 h 374"/>
                <a:gd name="T10" fmla="*/ 319 w 462"/>
                <a:gd name="T11" fmla="*/ 0 h 374"/>
                <a:gd name="T12" fmla="*/ 221 w 462"/>
                <a:gd name="T13" fmla="*/ 98 h 374"/>
                <a:gd name="T14" fmla="*/ 230 w 462"/>
                <a:gd name="T15" fmla="*/ 116 h 374"/>
                <a:gd name="T16" fmla="*/ 35 w 462"/>
                <a:gd name="T17" fmla="*/ 19 h 374"/>
                <a:gd name="T18" fmla="*/ 17 w 462"/>
                <a:gd name="T19" fmla="*/ 72 h 374"/>
                <a:gd name="T20" fmla="*/ 61 w 462"/>
                <a:gd name="T21" fmla="*/ 151 h 374"/>
                <a:gd name="T22" fmla="*/ 17 w 462"/>
                <a:gd name="T23" fmla="*/ 134 h 374"/>
                <a:gd name="T24" fmla="*/ 17 w 462"/>
                <a:gd name="T25" fmla="*/ 134 h 374"/>
                <a:gd name="T26" fmla="*/ 98 w 462"/>
                <a:gd name="T27" fmla="*/ 231 h 374"/>
                <a:gd name="T28" fmla="*/ 70 w 462"/>
                <a:gd name="T29" fmla="*/ 231 h 374"/>
                <a:gd name="T30" fmla="*/ 53 w 462"/>
                <a:gd name="T31" fmla="*/ 231 h 374"/>
                <a:gd name="T32" fmla="*/ 142 w 462"/>
                <a:gd name="T33" fmla="*/ 294 h 374"/>
                <a:gd name="T34" fmla="*/ 26 w 462"/>
                <a:gd name="T35" fmla="*/ 338 h 374"/>
                <a:gd name="T36" fmla="*/ 0 w 462"/>
                <a:gd name="T37" fmla="*/ 338 h 374"/>
                <a:gd name="T38" fmla="*/ 142 w 462"/>
                <a:gd name="T39" fmla="*/ 373 h 374"/>
                <a:gd name="T40" fmla="*/ 408 w 462"/>
                <a:gd name="T41" fmla="*/ 107 h 374"/>
                <a:gd name="T42" fmla="*/ 408 w 462"/>
                <a:gd name="T43" fmla="*/ 98 h 374"/>
                <a:gd name="T44" fmla="*/ 461 w 462"/>
                <a:gd name="T45" fmla="*/ 45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62" h="374">
                  <a:moveTo>
                    <a:pt x="461" y="45"/>
                  </a:moveTo>
                  <a:lnTo>
                    <a:pt x="461" y="45"/>
                  </a:lnTo>
                  <a:cubicBezTo>
                    <a:pt x="443" y="54"/>
                    <a:pt x="425" y="63"/>
                    <a:pt x="408" y="63"/>
                  </a:cubicBezTo>
                  <a:cubicBezTo>
                    <a:pt x="425" y="54"/>
                    <a:pt x="443" y="36"/>
                    <a:pt x="443" y="10"/>
                  </a:cubicBezTo>
                  <a:cubicBezTo>
                    <a:pt x="425" y="19"/>
                    <a:pt x="408" y="27"/>
                    <a:pt x="389" y="36"/>
                  </a:cubicBezTo>
                  <a:cubicBezTo>
                    <a:pt x="372" y="19"/>
                    <a:pt x="345" y="0"/>
                    <a:pt x="319" y="0"/>
                  </a:cubicBezTo>
                  <a:cubicBezTo>
                    <a:pt x="265" y="0"/>
                    <a:pt x="221" y="45"/>
                    <a:pt x="221" y="98"/>
                  </a:cubicBezTo>
                  <a:cubicBezTo>
                    <a:pt x="221" y="107"/>
                    <a:pt x="221" y="116"/>
                    <a:pt x="230" y="116"/>
                  </a:cubicBezTo>
                  <a:cubicBezTo>
                    <a:pt x="151" y="116"/>
                    <a:pt x="79" y="81"/>
                    <a:pt x="35" y="19"/>
                  </a:cubicBezTo>
                  <a:cubicBezTo>
                    <a:pt x="26" y="36"/>
                    <a:pt x="17" y="54"/>
                    <a:pt x="17" y="72"/>
                  </a:cubicBezTo>
                  <a:cubicBezTo>
                    <a:pt x="17" y="98"/>
                    <a:pt x="35" y="134"/>
                    <a:pt x="61" y="151"/>
                  </a:cubicBezTo>
                  <a:cubicBezTo>
                    <a:pt x="44" y="143"/>
                    <a:pt x="35" y="143"/>
                    <a:pt x="17" y="134"/>
                  </a:cubicBezTo>
                  <a:lnTo>
                    <a:pt x="17" y="134"/>
                  </a:lnTo>
                  <a:cubicBezTo>
                    <a:pt x="17" y="178"/>
                    <a:pt x="53" y="222"/>
                    <a:pt x="98" y="231"/>
                  </a:cubicBezTo>
                  <a:cubicBezTo>
                    <a:pt x="89" y="231"/>
                    <a:pt x="79" y="231"/>
                    <a:pt x="70" y="231"/>
                  </a:cubicBezTo>
                  <a:cubicBezTo>
                    <a:pt x="61" y="231"/>
                    <a:pt x="61" y="231"/>
                    <a:pt x="53" y="231"/>
                  </a:cubicBezTo>
                  <a:cubicBezTo>
                    <a:pt x="61" y="266"/>
                    <a:pt x="98" y="294"/>
                    <a:pt x="142" y="294"/>
                  </a:cubicBezTo>
                  <a:cubicBezTo>
                    <a:pt x="106" y="319"/>
                    <a:pt x="70" y="338"/>
                    <a:pt x="26" y="338"/>
                  </a:cubicBezTo>
                  <a:cubicBezTo>
                    <a:pt x="17" y="338"/>
                    <a:pt x="8" y="338"/>
                    <a:pt x="0" y="338"/>
                  </a:cubicBezTo>
                  <a:cubicBezTo>
                    <a:pt x="44" y="364"/>
                    <a:pt x="89" y="373"/>
                    <a:pt x="142" y="373"/>
                  </a:cubicBezTo>
                  <a:cubicBezTo>
                    <a:pt x="319" y="373"/>
                    <a:pt x="408" y="231"/>
                    <a:pt x="408" y="107"/>
                  </a:cubicBezTo>
                  <a:lnTo>
                    <a:pt x="408" y="98"/>
                  </a:lnTo>
                  <a:cubicBezTo>
                    <a:pt x="434" y="81"/>
                    <a:pt x="443" y="72"/>
                    <a:pt x="461" y="45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lIns="17143" tIns="8571" rIns="17143" bIns="8571" anchor="ctr"/>
            <a:lstStyle/>
            <a:p>
              <a:pPr defTabSz="228554">
                <a:defRPr/>
              </a:pPr>
              <a:endParaRPr lang="en-US" sz="900" dirty="0"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</p:grpSp>
      <p:sp>
        <p:nvSpPr>
          <p:cNvPr id="258" name="TextBox 257"/>
          <p:cNvSpPr txBox="1"/>
          <p:nvPr/>
        </p:nvSpPr>
        <p:spPr>
          <a:xfrm>
            <a:off x="6522774" y="5050623"/>
            <a:ext cx="1706828" cy="295447"/>
          </a:xfrm>
          <a:prstGeom prst="rect">
            <a:avLst/>
          </a:prstGeom>
          <a:noFill/>
        </p:spPr>
        <p:txBody>
          <a:bodyPr wrap="square" lIns="109711" tIns="54855" rIns="109711" bIns="54855" rtlCol="0">
            <a:spAutoFit/>
          </a:bodyPr>
          <a:lstStyle/>
          <a:p>
            <a:pPr algn="ctr"/>
            <a:r>
              <a:rPr lang="zh-CN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Lato" pitchFamily="34" charset="0"/>
                <a:sym typeface="FZHei-B01S" panose="02010601030101010101" pitchFamily="2" charset="-122"/>
              </a:rPr>
              <a:t>副推荐位 启用 关闭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ZHei-B01S" panose="02010601030101010101" pitchFamily="2" charset="-122"/>
              <a:ea typeface="FZHei-B01S" panose="02010601030101010101" pitchFamily="2" charset="-122"/>
              <a:cs typeface="Lato" pitchFamily="34" charset="0"/>
              <a:sym typeface="FZHei-B01S" panose="02010601030101010101" pitchFamily="2" charset="-122"/>
            </a:endParaRPr>
          </a:p>
        </p:txBody>
      </p:sp>
      <p:grpSp>
        <p:nvGrpSpPr>
          <p:cNvPr id="259" name="กลุ่ม 258"/>
          <p:cNvGrpSpPr/>
          <p:nvPr/>
        </p:nvGrpSpPr>
        <p:grpSpPr>
          <a:xfrm>
            <a:off x="9460231" y="4094958"/>
            <a:ext cx="865133" cy="865133"/>
            <a:chOff x="17978307" y="10439400"/>
            <a:chExt cx="1730266" cy="1730266"/>
          </a:xfrm>
        </p:grpSpPr>
        <p:sp>
          <p:nvSpPr>
            <p:cNvPr id="260" name="วงรี 259"/>
            <p:cNvSpPr/>
            <p:nvPr/>
          </p:nvSpPr>
          <p:spPr>
            <a:xfrm>
              <a:off x="17978307" y="10439400"/>
              <a:ext cx="1730266" cy="173026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sz="900" dirty="0"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261" name="Freeform 74"/>
            <p:cNvSpPr>
              <a:spLocks noChangeArrowheads="1"/>
            </p:cNvSpPr>
            <p:nvPr/>
          </p:nvSpPr>
          <p:spPr bwMode="auto">
            <a:xfrm>
              <a:off x="18448072" y="10889490"/>
              <a:ext cx="846686" cy="830086"/>
            </a:xfrm>
            <a:custGeom>
              <a:avLst/>
              <a:gdLst>
                <a:gd name="T0" fmla="*/ 27 w 445"/>
                <a:gd name="T1" fmla="*/ 107 h 436"/>
                <a:gd name="T2" fmla="*/ 27 w 445"/>
                <a:gd name="T3" fmla="*/ 107 h 436"/>
                <a:gd name="T4" fmla="*/ 62 w 445"/>
                <a:gd name="T5" fmla="*/ 186 h 436"/>
                <a:gd name="T6" fmla="*/ 116 w 445"/>
                <a:gd name="T7" fmla="*/ 204 h 436"/>
                <a:gd name="T8" fmla="*/ 125 w 445"/>
                <a:gd name="T9" fmla="*/ 204 h 436"/>
                <a:gd name="T10" fmla="*/ 134 w 445"/>
                <a:gd name="T11" fmla="*/ 248 h 436"/>
                <a:gd name="T12" fmla="*/ 134 w 445"/>
                <a:gd name="T13" fmla="*/ 248 h 436"/>
                <a:gd name="T14" fmla="*/ 0 w 445"/>
                <a:gd name="T15" fmla="*/ 345 h 436"/>
                <a:gd name="T16" fmla="*/ 116 w 445"/>
                <a:gd name="T17" fmla="*/ 435 h 436"/>
                <a:gd name="T18" fmla="*/ 116 w 445"/>
                <a:gd name="T19" fmla="*/ 435 h 436"/>
                <a:gd name="T20" fmla="*/ 125 w 445"/>
                <a:gd name="T21" fmla="*/ 435 h 436"/>
                <a:gd name="T22" fmla="*/ 196 w 445"/>
                <a:gd name="T23" fmla="*/ 417 h 436"/>
                <a:gd name="T24" fmla="*/ 249 w 445"/>
                <a:gd name="T25" fmla="*/ 320 h 436"/>
                <a:gd name="T26" fmla="*/ 205 w 445"/>
                <a:gd name="T27" fmla="*/ 230 h 436"/>
                <a:gd name="T28" fmla="*/ 178 w 445"/>
                <a:gd name="T29" fmla="*/ 204 h 436"/>
                <a:gd name="T30" fmla="*/ 196 w 445"/>
                <a:gd name="T31" fmla="*/ 177 h 436"/>
                <a:gd name="T32" fmla="*/ 231 w 445"/>
                <a:gd name="T33" fmla="*/ 98 h 436"/>
                <a:gd name="T34" fmla="*/ 196 w 445"/>
                <a:gd name="T35" fmla="*/ 18 h 436"/>
                <a:gd name="T36" fmla="*/ 213 w 445"/>
                <a:gd name="T37" fmla="*/ 18 h 436"/>
                <a:gd name="T38" fmla="*/ 249 w 445"/>
                <a:gd name="T39" fmla="*/ 0 h 436"/>
                <a:gd name="T40" fmla="*/ 249 w 445"/>
                <a:gd name="T41" fmla="*/ 0 h 436"/>
                <a:gd name="T42" fmla="*/ 143 w 445"/>
                <a:gd name="T43" fmla="*/ 0 h 436"/>
                <a:gd name="T44" fmla="*/ 27 w 445"/>
                <a:gd name="T45" fmla="*/ 107 h 436"/>
                <a:gd name="T46" fmla="*/ 205 w 445"/>
                <a:gd name="T47" fmla="*/ 328 h 436"/>
                <a:gd name="T48" fmla="*/ 205 w 445"/>
                <a:gd name="T49" fmla="*/ 328 h 436"/>
                <a:gd name="T50" fmla="*/ 134 w 445"/>
                <a:gd name="T51" fmla="*/ 390 h 436"/>
                <a:gd name="T52" fmla="*/ 54 w 445"/>
                <a:gd name="T53" fmla="*/ 345 h 436"/>
                <a:gd name="T54" fmla="*/ 71 w 445"/>
                <a:gd name="T55" fmla="*/ 292 h 436"/>
                <a:gd name="T56" fmla="*/ 125 w 445"/>
                <a:gd name="T57" fmla="*/ 275 h 436"/>
                <a:gd name="T58" fmla="*/ 134 w 445"/>
                <a:gd name="T59" fmla="*/ 275 h 436"/>
                <a:gd name="T60" fmla="*/ 205 w 445"/>
                <a:gd name="T61" fmla="*/ 328 h 436"/>
                <a:gd name="T62" fmla="*/ 178 w 445"/>
                <a:gd name="T63" fmla="*/ 80 h 436"/>
                <a:gd name="T64" fmla="*/ 178 w 445"/>
                <a:gd name="T65" fmla="*/ 80 h 436"/>
                <a:gd name="T66" fmla="*/ 143 w 445"/>
                <a:gd name="T67" fmla="*/ 169 h 436"/>
                <a:gd name="T68" fmla="*/ 134 w 445"/>
                <a:gd name="T69" fmla="*/ 169 h 436"/>
                <a:gd name="T70" fmla="*/ 81 w 445"/>
                <a:gd name="T71" fmla="*/ 116 h 436"/>
                <a:gd name="T72" fmla="*/ 81 w 445"/>
                <a:gd name="T73" fmla="*/ 62 h 436"/>
                <a:gd name="T74" fmla="*/ 107 w 445"/>
                <a:gd name="T75" fmla="*/ 26 h 436"/>
                <a:gd name="T76" fmla="*/ 116 w 445"/>
                <a:gd name="T77" fmla="*/ 26 h 436"/>
                <a:gd name="T78" fmla="*/ 178 w 445"/>
                <a:gd name="T79" fmla="*/ 80 h 436"/>
                <a:gd name="T80" fmla="*/ 373 w 445"/>
                <a:gd name="T81" fmla="*/ 169 h 436"/>
                <a:gd name="T82" fmla="*/ 373 w 445"/>
                <a:gd name="T83" fmla="*/ 169 h 436"/>
                <a:gd name="T84" fmla="*/ 373 w 445"/>
                <a:gd name="T85" fmla="*/ 98 h 436"/>
                <a:gd name="T86" fmla="*/ 319 w 445"/>
                <a:gd name="T87" fmla="*/ 98 h 436"/>
                <a:gd name="T88" fmla="*/ 319 w 445"/>
                <a:gd name="T89" fmla="*/ 169 h 436"/>
                <a:gd name="T90" fmla="*/ 249 w 445"/>
                <a:gd name="T91" fmla="*/ 169 h 436"/>
                <a:gd name="T92" fmla="*/ 249 w 445"/>
                <a:gd name="T93" fmla="*/ 213 h 436"/>
                <a:gd name="T94" fmla="*/ 319 w 445"/>
                <a:gd name="T95" fmla="*/ 213 h 436"/>
                <a:gd name="T96" fmla="*/ 319 w 445"/>
                <a:gd name="T97" fmla="*/ 292 h 436"/>
                <a:gd name="T98" fmla="*/ 373 w 445"/>
                <a:gd name="T99" fmla="*/ 292 h 436"/>
                <a:gd name="T100" fmla="*/ 373 w 445"/>
                <a:gd name="T101" fmla="*/ 213 h 436"/>
                <a:gd name="T102" fmla="*/ 444 w 445"/>
                <a:gd name="T103" fmla="*/ 213 h 436"/>
                <a:gd name="T104" fmla="*/ 444 w 445"/>
                <a:gd name="T105" fmla="*/ 169 h 436"/>
                <a:gd name="T106" fmla="*/ 373 w 445"/>
                <a:gd name="T107" fmla="*/ 169 h 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45" h="436">
                  <a:moveTo>
                    <a:pt x="27" y="107"/>
                  </a:moveTo>
                  <a:lnTo>
                    <a:pt x="27" y="107"/>
                  </a:lnTo>
                  <a:cubicBezTo>
                    <a:pt x="27" y="142"/>
                    <a:pt x="36" y="169"/>
                    <a:pt x="62" y="186"/>
                  </a:cubicBezTo>
                  <a:cubicBezTo>
                    <a:pt x="81" y="195"/>
                    <a:pt x="107" y="204"/>
                    <a:pt x="116" y="204"/>
                  </a:cubicBezTo>
                  <a:lnTo>
                    <a:pt x="125" y="204"/>
                  </a:lnTo>
                  <a:cubicBezTo>
                    <a:pt x="125" y="204"/>
                    <a:pt x="116" y="222"/>
                    <a:pt x="134" y="248"/>
                  </a:cubicBezTo>
                  <a:lnTo>
                    <a:pt x="134" y="248"/>
                  </a:lnTo>
                  <a:cubicBezTo>
                    <a:pt x="107" y="248"/>
                    <a:pt x="0" y="257"/>
                    <a:pt x="0" y="345"/>
                  </a:cubicBezTo>
                  <a:cubicBezTo>
                    <a:pt x="0" y="435"/>
                    <a:pt x="98" y="435"/>
                    <a:pt x="116" y="435"/>
                  </a:cubicBezTo>
                  <a:lnTo>
                    <a:pt x="116" y="435"/>
                  </a:lnTo>
                  <a:cubicBezTo>
                    <a:pt x="116" y="435"/>
                    <a:pt x="116" y="435"/>
                    <a:pt x="125" y="435"/>
                  </a:cubicBezTo>
                  <a:cubicBezTo>
                    <a:pt x="134" y="435"/>
                    <a:pt x="169" y="435"/>
                    <a:pt x="196" y="417"/>
                  </a:cubicBezTo>
                  <a:cubicBezTo>
                    <a:pt x="231" y="399"/>
                    <a:pt x="249" y="364"/>
                    <a:pt x="249" y="320"/>
                  </a:cubicBezTo>
                  <a:cubicBezTo>
                    <a:pt x="249" y="275"/>
                    <a:pt x="222" y="248"/>
                    <a:pt x="205" y="230"/>
                  </a:cubicBezTo>
                  <a:cubicBezTo>
                    <a:pt x="187" y="222"/>
                    <a:pt x="178" y="213"/>
                    <a:pt x="178" y="204"/>
                  </a:cubicBezTo>
                  <a:cubicBezTo>
                    <a:pt x="178" y="195"/>
                    <a:pt x="187" y="186"/>
                    <a:pt x="196" y="177"/>
                  </a:cubicBezTo>
                  <a:cubicBezTo>
                    <a:pt x="213" y="160"/>
                    <a:pt x="231" y="142"/>
                    <a:pt x="231" y="98"/>
                  </a:cubicBezTo>
                  <a:cubicBezTo>
                    <a:pt x="231" y="62"/>
                    <a:pt x="222" y="36"/>
                    <a:pt x="196" y="18"/>
                  </a:cubicBezTo>
                  <a:lnTo>
                    <a:pt x="213" y="18"/>
                  </a:lnTo>
                  <a:cubicBezTo>
                    <a:pt x="231" y="18"/>
                    <a:pt x="249" y="9"/>
                    <a:pt x="249" y="0"/>
                  </a:cubicBezTo>
                  <a:lnTo>
                    <a:pt x="249" y="0"/>
                  </a:lnTo>
                  <a:cubicBezTo>
                    <a:pt x="143" y="0"/>
                    <a:pt x="143" y="0"/>
                    <a:pt x="143" y="0"/>
                  </a:cubicBezTo>
                  <a:cubicBezTo>
                    <a:pt x="134" y="0"/>
                    <a:pt x="27" y="0"/>
                    <a:pt x="27" y="107"/>
                  </a:cubicBezTo>
                  <a:close/>
                  <a:moveTo>
                    <a:pt x="205" y="328"/>
                  </a:moveTo>
                  <a:lnTo>
                    <a:pt x="205" y="328"/>
                  </a:lnTo>
                  <a:cubicBezTo>
                    <a:pt x="213" y="364"/>
                    <a:pt x="178" y="390"/>
                    <a:pt x="134" y="390"/>
                  </a:cubicBezTo>
                  <a:cubicBezTo>
                    <a:pt x="90" y="399"/>
                    <a:pt x="54" y="381"/>
                    <a:pt x="54" y="345"/>
                  </a:cubicBezTo>
                  <a:cubicBezTo>
                    <a:pt x="45" y="328"/>
                    <a:pt x="54" y="310"/>
                    <a:pt x="71" y="292"/>
                  </a:cubicBezTo>
                  <a:cubicBezTo>
                    <a:pt x="90" y="283"/>
                    <a:pt x="107" y="275"/>
                    <a:pt x="125" y="275"/>
                  </a:cubicBezTo>
                  <a:cubicBezTo>
                    <a:pt x="134" y="275"/>
                    <a:pt x="134" y="275"/>
                    <a:pt x="134" y="275"/>
                  </a:cubicBezTo>
                  <a:cubicBezTo>
                    <a:pt x="178" y="275"/>
                    <a:pt x="205" y="301"/>
                    <a:pt x="205" y="328"/>
                  </a:cubicBezTo>
                  <a:close/>
                  <a:moveTo>
                    <a:pt x="178" y="80"/>
                  </a:moveTo>
                  <a:lnTo>
                    <a:pt x="178" y="80"/>
                  </a:lnTo>
                  <a:cubicBezTo>
                    <a:pt x="187" y="124"/>
                    <a:pt x="169" y="160"/>
                    <a:pt x="143" y="169"/>
                  </a:cubicBezTo>
                  <a:cubicBezTo>
                    <a:pt x="143" y="169"/>
                    <a:pt x="143" y="169"/>
                    <a:pt x="134" y="169"/>
                  </a:cubicBezTo>
                  <a:cubicBezTo>
                    <a:pt x="107" y="169"/>
                    <a:pt x="90" y="151"/>
                    <a:pt x="81" y="116"/>
                  </a:cubicBezTo>
                  <a:cubicBezTo>
                    <a:pt x="71" y="98"/>
                    <a:pt x="71" y="80"/>
                    <a:pt x="81" y="62"/>
                  </a:cubicBezTo>
                  <a:cubicBezTo>
                    <a:pt x="81" y="45"/>
                    <a:pt x="98" y="36"/>
                    <a:pt x="107" y="26"/>
                  </a:cubicBezTo>
                  <a:lnTo>
                    <a:pt x="116" y="26"/>
                  </a:lnTo>
                  <a:cubicBezTo>
                    <a:pt x="151" y="26"/>
                    <a:pt x="169" y="45"/>
                    <a:pt x="178" y="80"/>
                  </a:cubicBezTo>
                  <a:close/>
                  <a:moveTo>
                    <a:pt x="373" y="169"/>
                  </a:moveTo>
                  <a:lnTo>
                    <a:pt x="373" y="169"/>
                  </a:lnTo>
                  <a:cubicBezTo>
                    <a:pt x="373" y="98"/>
                    <a:pt x="373" y="98"/>
                    <a:pt x="373" y="98"/>
                  </a:cubicBezTo>
                  <a:cubicBezTo>
                    <a:pt x="319" y="98"/>
                    <a:pt x="319" y="98"/>
                    <a:pt x="319" y="98"/>
                  </a:cubicBezTo>
                  <a:cubicBezTo>
                    <a:pt x="319" y="169"/>
                    <a:pt x="319" y="169"/>
                    <a:pt x="319" y="169"/>
                  </a:cubicBezTo>
                  <a:cubicBezTo>
                    <a:pt x="249" y="169"/>
                    <a:pt x="249" y="169"/>
                    <a:pt x="249" y="169"/>
                  </a:cubicBezTo>
                  <a:cubicBezTo>
                    <a:pt x="249" y="213"/>
                    <a:pt x="249" y="213"/>
                    <a:pt x="249" y="213"/>
                  </a:cubicBezTo>
                  <a:cubicBezTo>
                    <a:pt x="319" y="213"/>
                    <a:pt x="319" y="213"/>
                    <a:pt x="319" y="213"/>
                  </a:cubicBezTo>
                  <a:cubicBezTo>
                    <a:pt x="319" y="292"/>
                    <a:pt x="319" y="292"/>
                    <a:pt x="319" y="292"/>
                  </a:cubicBezTo>
                  <a:cubicBezTo>
                    <a:pt x="373" y="292"/>
                    <a:pt x="373" y="292"/>
                    <a:pt x="373" y="292"/>
                  </a:cubicBezTo>
                  <a:cubicBezTo>
                    <a:pt x="373" y="213"/>
                    <a:pt x="373" y="213"/>
                    <a:pt x="373" y="213"/>
                  </a:cubicBezTo>
                  <a:cubicBezTo>
                    <a:pt x="444" y="213"/>
                    <a:pt x="444" y="213"/>
                    <a:pt x="444" y="213"/>
                  </a:cubicBezTo>
                  <a:cubicBezTo>
                    <a:pt x="444" y="169"/>
                    <a:pt x="444" y="169"/>
                    <a:pt x="444" y="169"/>
                  </a:cubicBezTo>
                  <a:lnTo>
                    <a:pt x="373" y="16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lIns="17143" tIns="8571" rIns="17143" bIns="8571" anchor="ctr"/>
            <a:lstStyle/>
            <a:p>
              <a:pPr defTabSz="228554">
                <a:defRPr/>
              </a:pPr>
              <a:endParaRPr lang="en-US" sz="900" dirty="0"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</p:grpSp>
      <p:sp>
        <p:nvSpPr>
          <p:cNvPr id="262" name="TextBox 261"/>
          <p:cNvSpPr txBox="1"/>
          <p:nvPr/>
        </p:nvSpPr>
        <p:spPr>
          <a:xfrm>
            <a:off x="9037374" y="5059406"/>
            <a:ext cx="1706828" cy="480113"/>
          </a:xfrm>
          <a:prstGeom prst="rect">
            <a:avLst/>
          </a:prstGeom>
          <a:noFill/>
        </p:spPr>
        <p:txBody>
          <a:bodyPr wrap="square" lIns="109711" tIns="54855" rIns="109711" bIns="54855" rtlCol="0">
            <a:spAutoFit/>
          </a:bodyPr>
          <a:lstStyle/>
          <a:p>
            <a:pPr algn="ctr"/>
            <a:r>
              <a:rPr lang="zh-CN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Lato" pitchFamily="34" charset="0"/>
                <a:sym typeface="FZHei-B01S" panose="02010601030101010101" pitchFamily="2" charset="-122"/>
              </a:rPr>
              <a:t>副推荐位 启用不能超过</a:t>
            </a:r>
            <a:r>
              <a:rPr lang="en-US" altLang="zh-CN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Lato" pitchFamily="34" charset="0"/>
                <a:sym typeface="FZHei-B01S" panose="02010601030101010101" pitchFamily="2" charset="-122"/>
              </a:rPr>
              <a:t>3</a:t>
            </a:r>
            <a:r>
              <a:rPr lang="zh-CN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Lato" pitchFamily="34" charset="0"/>
                <a:sym typeface="FZHei-B01S" panose="02010601030101010101" pitchFamily="2" charset="-122"/>
              </a:rPr>
              <a:t>个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ZHei-B01S" panose="02010601030101010101" pitchFamily="2" charset="-122"/>
              <a:ea typeface="FZHei-B01S" panose="02010601030101010101" pitchFamily="2" charset="-122"/>
              <a:cs typeface="Lato" pitchFamily="34" charset="0"/>
              <a:sym typeface="FZHei-B01S" panose="02010601030101010101" pitchFamily="2" charset="-122"/>
            </a:endParaRPr>
          </a:p>
        </p:txBody>
      </p:sp>
      <p:sp>
        <p:nvSpPr>
          <p:cNvPr id="236" name="文本框 235">
            <a:extLst>
              <a:ext uri="{FF2B5EF4-FFF2-40B4-BE49-F238E27FC236}">
                <a16:creationId xmlns:a16="http://schemas.microsoft.com/office/drawing/2014/main" id="{0E428388-60D2-4C5C-9D13-A74DB4BC97FD}"/>
              </a:ext>
            </a:extLst>
          </p:cNvPr>
          <p:cNvSpPr txBox="1"/>
          <p:nvPr/>
        </p:nvSpPr>
        <p:spPr>
          <a:xfrm>
            <a:off x="4926449" y="418256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 smtClean="0">
                <a:solidFill>
                  <a:schemeClr val="accent1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推荐位管理</a:t>
            </a:r>
            <a:endParaRPr lang="zh-CN" altLang="en-US" sz="2800" b="1" dirty="0">
              <a:solidFill>
                <a:schemeClr val="accent1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6759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wipe/>
      </p:transition>
    </mc:Choice>
    <mc:Fallback xmlns="">
      <p:transition spd="slow" advClick="0" advTm="0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31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31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3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31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31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3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31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31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3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31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31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3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000"/>
                            </p:stCondLst>
                            <p:childTnLst>
                              <p:par>
                                <p:cTn id="4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500"/>
                            </p:stCondLst>
                            <p:childTnLst>
                              <p:par>
                                <p:cTn id="5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0" grpId="0"/>
      <p:bldP spid="254" grpId="0"/>
      <p:bldP spid="258" grpId="0"/>
      <p:bldP spid="26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2BEF0309-38E7-4F79-ABBB-F8077013BE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19F7D8B-DB40-4EE7-A15D-60EE114663B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625" t="4306" r="27969" b="4306"/>
          <a:stretch>
            <a:fillRect/>
          </a:stretch>
        </p:blipFill>
        <p:spPr>
          <a:xfrm>
            <a:off x="3233737" y="566737"/>
            <a:ext cx="5724525" cy="5724525"/>
          </a:xfrm>
          <a:custGeom>
            <a:avLst/>
            <a:gdLst>
              <a:gd name="connsiteX0" fmla="*/ 3133725 w 6267450"/>
              <a:gd name="connsiteY0" fmla="*/ 0 h 6267450"/>
              <a:gd name="connsiteX1" fmla="*/ 6267450 w 6267450"/>
              <a:gd name="connsiteY1" fmla="*/ 3133725 h 6267450"/>
              <a:gd name="connsiteX2" fmla="*/ 3133725 w 6267450"/>
              <a:gd name="connsiteY2" fmla="*/ 6267450 h 6267450"/>
              <a:gd name="connsiteX3" fmla="*/ 0 w 6267450"/>
              <a:gd name="connsiteY3" fmla="*/ 3133725 h 6267450"/>
              <a:gd name="connsiteX4" fmla="*/ 3133725 w 6267450"/>
              <a:gd name="connsiteY4" fmla="*/ 0 h 6267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67450" h="6267450">
                <a:moveTo>
                  <a:pt x="3133725" y="0"/>
                </a:moveTo>
                <a:cubicBezTo>
                  <a:pt x="4864434" y="0"/>
                  <a:pt x="6267450" y="1403016"/>
                  <a:pt x="6267450" y="3133725"/>
                </a:cubicBezTo>
                <a:cubicBezTo>
                  <a:pt x="6267450" y="4864434"/>
                  <a:pt x="4864434" y="6267450"/>
                  <a:pt x="3133725" y="6267450"/>
                </a:cubicBezTo>
                <a:cubicBezTo>
                  <a:pt x="1403016" y="6267450"/>
                  <a:pt x="0" y="4864434"/>
                  <a:pt x="0" y="3133725"/>
                </a:cubicBezTo>
                <a:cubicBezTo>
                  <a:pt x="0" y="1403016"/>
                  <a:pt x="1403016" y="0"/>
                  <a:pt x="3133725" y="0"/>
                </a:cubicBezTo>
                <a:close/>
              </a:path>
            </a:pathLst>
          </a:custGeom>
          <a:ln w="57150">
            <a:solidFill>
              <a:schemeClr val="bg1"/>
            </a:solidFill>
          </a:ln>
        </p:spPr>
      </p:pic>
      <p:sp>
        <p:nvSpPr>
          <p:cNvPr id="8" name="椭圆 7">
            <a:extLst>
              <a:ext uri="{FF2B5EF4-FFF2-40B4-BE49-F238E27FC236}">
                <a16:creationId xmlns:a16="http://schemas.microsoft.com/office/drawing/2014/main" id="{171254E0-0D10-4CFC-99B0-23CE2F38DB8C}"/>
              </a:ext>
            </a:extLst>
          </p:cNvPr>
          <p:cNvSpPr/>
          <p:nvPr/>
        </p:nvSpPr>
        <p:spPr>
          <a:xfrm>
            <a:off x="2890685" y="164691"/>
            <a:ext cx="6472774" cy="6472774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8FE9FD8E-0E15-4571-BA88-321480F73DF1}"/>
              </a:ext>
            </a:extLst>
          </p:cNvPr>
          <p:cNvGrpSpPr/>
          <p:nvPr/>
        </p:nvGrpSpPr>
        <p:grpSpPr>
          <a:xfrm rot="20762526">
            <a:off x="2655045" y="2716581"/>
            <a:ext cx="578692" cy="1424836"/>
            <a:chOff x="-13084390" y="3753413"/>
            <a:chExt cx="578692" cy="1424836"/>
          </a:xfrm>
        </p:grpSpPr>
        <p:sp>
          <p:nvSpPr>
            <p:cNvPr id="32" name="椭圆 31">
              <a:extLst>
                <a:ext uri="{FF2B5EF4-FFF2-40B4-BE49-F238E27FC236}">
                  <a16:creationId xmlns:a16="http://schemas.microsoft.com/office/drawing/2014/main" id="{89B083E0-1CB1-4CF2-8A19-7EFB7187397D}"/>
                </a:ext>
              </a:extLst>
            </p:cNvPr>
            <p:cNvSpPr/>
            <p:nvPr/>
          </p:nvSpPr>
          <p:spPr>
            <a:xfrm>
              <a:off x="-13084390" y="4247622"/>
              <a:ext cx="436418" cy="436418"/>
            </a:xfrm>
            <a:prstGeom prst="ellipse">
              <a:avLst/>
            </a:prstGeom>
            <a:solidFill>
              <a:srgbClr val="0D836F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33" name="椭圆 32">
              <a:extLst>
                <a:ext uri="{FF2B5EF4-FFF2-40B4-BE49-F238E27FC236}">
                  <a16:creationId xmlns:a16="http://schemas.microsoft.com/office/drawing/2014/main" id="{DD101DC7-33EB-48E5-9F02-6B9491CC0D59}"/>
                </a:ext>
              </a:extLst>
            </p:cNvPr>
            <p:cNvSpPr/>
            <p:nvPr/>
          </p:nvSpPr>
          <p:spPr>
            <a:xfrm>
              <a:off x="-13084390" y="4876364"/>
              <a:ext cx="301885" cy="301885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0D836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34" name="椭圆 33">
              <a:extLst>
                <a:ext uri="{FF2B5EF4-FFF2-40B4-BE49-F238E27FC236}">
                  <a16:creationId xmlns:a16="http://schemas.microsoft.com/office/drawing/2014/main" id="{8CA282AD-67AE-4BB1-9A42-7AC4E4D271CD}"/>
                </a:ext>
              </a:extLst>
            </p:cNvPr>
            <p:cNvSpPr/>
            <p:nvPr/>
          </p:nvSpPr>
          <p:spPr>
            <a:xfrm>
              <a:off x="-12807583" y="3753413"/>
              <a:ext cx="301885" cy="301885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0D836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</p:grp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F8D36EE8-2FC0-4FC7-AEEF-153630379D21}"/>
              </a:ext>
            </a:extLst>
          </p:cNvPr>
          <p:cNvGrpSpPr/>
          <p:nvPr/>
        </p:nvGrpSpPr>
        <p:grpSpPr>
          <a:xfrm flipH="1">
            <a:off x="8987366" y="2110002"/>
            <a:ext cx="578692" cy="1424836"/>
            <a:chOff x="-13084390" y="3753413"/>
            <a:chExt cx="578692" cy="1424836"/>
          </a:xfrm>
        </p:grpSpPr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B05FD632-E882-4D22-811F-C7573B7627EC}"/>
                </a:ext>
              </a:extLst>
            </p:cNvPr>
            <p:cNvSpPr/>
            <p:nvPr/>
          </p:nvSpPr>
          <p:spPr>
            <a:xfrm>
              <a:off x="-13084390" y="4247622"/>
              <a:ext cx="436418" cy="436418"/>
            </a:xfrm>
            <a:prstGeom prst="ellipse">
              <a:avLst/>
            </a:prstGeom>
            <a:solidFill>
              <a:srgbClr val="0D836F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38" name="椭圆 37">
              <a:extLst>
                <a:ext uri="{FF2B5EF4-FFF2-40B4-BE49-F238E27FC236}">
                  <a16:creationId xmlns:a16="http://schemas.microsoft.com/office/drawing/2014/main" id="{D250A82F-D4D0-4C4B-9422-1A79F4580B65}"/>
                </a:ext>
              </a:extLst>
            </p:cNvPr>
            <p:cNvSpPr/>
            <p:nvPr/>
          </p:nvSpPr>
          <p:spPr>
            <a:xfrm>
              <a:off x="-13084390" y="4876364"/>
              <a:ext cx="301885" cy="301885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0D836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39" name="椭圆 38">
              <a:extLst>
                <a:ext uri="{FF2B5EF4-FFF2-40B4-BE49-F238E27FC236}">
                  <a16:creationId xmlns:a16="http://schemas.microsoft.com/office/drawing/2014/main" id="{797C4F89-5910-487D-89BD-94A99BF5C621}"/>
                </a:ext>
              </a:extLst>
            </p:cNvPr>
            <p:cNvSpPr/>
            <p:nvPr/>
          </p:nvSpPr>
          <p:spPr>
            <a:xfrm>
              <a:off x="-12807583" y="3753413"/>
              <a:ext cx="301885" cy="301885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0D836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</p:grpSp>
      <p:sp>
        <p:nvSpPr>
          <p:cNvPr id="40" name="文本框 39">
            <a:extLst>
              <a:ext uri="{FF2B5EF4-FFF2-40B4-BE49-F238E27FC236}">
                <a16:creationId xmlns:a16="http://schemas.microsoft.com/office/drawing/2014/main" id="{C8F03624-C017-43DF-81A0-123DE63EB1BD}"/>
              </a:ext>
            </a:extLst>
          </p:cNvPr>
          <p:cNvSpPr txBox="1"/>
          <p:nvPr/>
        </p:nvSpPr>
        <p:spPr>
          <a:xfrm>
            <a:off x="3432081" y="2180939"/>
            <a:ext cx="523792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8000" b="1" spc="300">
                <a:gradFill>
                  <a:gsLst>
                    <a:gs pos="34000">
                      <a:srgbClr val="B86CB4"/>
                    </a:gs>
                    <a:gs pos="100000">
                      <a:srgbClr val="757DE0"/>
                    </a:gs>
                  </a:gsLst>
                  <a:lin ang="2700000" scaled="1"/>
                </a:gradFill>
                <a:latin typeface="站酷高端黑" panose="02010600030101010101" pitchFamily="2" charset="-122"/>
                <a:ea typeface="站酷高端黑" panose="02010600030101010101" pitchFamily="2" charset="-122"/>
              </a:defRPr>
            </a:lvl1pPr>
          </a:lstStyle>
          <a:p>
            <a:r>
              <a:rPr lang="zh-CN" altLang="en-US" dirty="0">
                <a:solidFill>
                  <a:schemeClr val="bg1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谢谢</a:t>
            </a:r>
            <a:endParaRPr lang="en-US" altLang="zh-CN" dirty="0">
              <a:solidFill>
                <a:schemeClr val="bg1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  <a:p>
            <a:r>
              <a:rPr lang="zh-CN" altLang="en-US" dirty="0">
                <a:solidFill>
                  <a:schemeClr val="bg1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大家</a:t>
            </a:r>
          </a:p>
        </p:txBody>
      </p:sp>
    </p:spTree>
    <p:extLst>
      <p:ext uri="{BB962C8B-B14F-4D97-AF65-F5344CB8AC3E}">
        <p14:creationId xmlns:p14="http://schemas.microsoft.com/office/powerpoint/2010/main" val="1825601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wipe/>
      </p:transition>
    </mc:Choice>
    <mc:Fallback xmlns="">
      <p:transition spd="slow" advClick="0" advTm="0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F4A86FD-1D46-42F1-B664-07C7E0EF3F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629" t="11450" r="24196" b="1145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12131811-8BD5-4003-8279-05F66408536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0625" t="4306" r="27969" b="4306"/>
          <a:stretch>
            <a:fillRect/>
          </a:stretch>
        </p:blipFill>
        <p:spPr>
          <a:xfrm>
            <a:off x="4000654" y="566737"/>
            <a:ext cx="5724525" cy="5724525"/>
          </a:xfrm>
          <a:custGeom>
            <a:avLst/>
            <a:gdLst>
              <a:gd name="connsiteX0" fmla="*/ 3133725 w 6267450"/>
              <a:gd name="connsiteY0" fmla="*/ 0 h 6267450"/>
              <a:gd name="connsiteX1" fmla="*/ 6267450 w 6267450"/>
              <a:gd name="connsiteY1" fmla="*/ 3133725 h 6267450"/>
              <a:gd name="connsiteX2" fmla="*/ 3133725 w 6267450"/>
              <a:gd name="connsiteY2" fmla="*/ 6267450 h 6267450"/>
              <a:gd name="connsiteX3" fmla="*/ 0 w 6267450"/>
              <a:gd name="connsiteY3" fmla="*/ 3133725 h 6267450"/>
              <a:gd name="connsiteX4" fmla="*/ 3133725 w 6267450"/>
              <a:gd name="connsiteY4" fmla="*/ 0 h 6267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67450" h="6267450">
                <a:moveTo>
                  <a:pt x="3133725" y="0"/>
                </a:moveTo>
                <a:cubicBezTo>
                  <a:pt x="4864434" y="0"/>
                  <a:pt x="6267450" y="1403016"/>
                  <a:pt x="6267450" y="3133725"/>
                </a:cubicBezTo>
                <a:cubicBezTo>
                  <a:pt x="6267450" y="4864434"/>
                  <a:pt x="4864434" y="6267450"/>
                  <a:pt x="3133725" y="6267450"/>
                </a:cubicBezTo>
                <a:cubicBezTo>
                  <a:pt x="1403016" y="6267450"/>
                  <a:pt x="0" y="4864434"/>
                  <a:pt x="0" y="3133725"/>
                </a:cubicBezTo>
                <a:cubicBezTo>
                  <a:pt x="0" y="1403016"/>
                  <a:pt x="1403016" y="0"/>
                  <a:pt x="3133725" y="0"/>
                </a:cubicBezTo>
                <a:close/>
              </a:path>
            </a:pathLst>
          </a:custGeom>
          <a:ln w="57150">
            <a:solidFill>
              <a:schemeClr val="bg1"/>
            </a:solidFill>
          </a:ln>
        </p:spPr>
      </p:pic>
      <p:sp>
        <p:nvSpPr>
          <p:cNvPr id="5" name="椭圆 4">
            <a:extLst>
              <a:ext uri="{FF2B5EF4-FFF2-40B4-BE49-F238E27FC236}">
                <a16:creationId xmlns:a16="http://schemas.microsoft.com/office/drawing/2014/main" id="{4CCF0DC4-8C6D-4D48-BCCC-3B281436FCE1}"/>
              </a:ext>
            </a:extLst>
          </p:cNvPr>
          <p:cNvSpPr/>
          <p:nvPr/>
        </p:nvSpPr>
        <p:spPr>
          <a:xfrm>
            <a:off x="3657602" y="164691"/>
            <a:ext cx="6472774" cy="6472774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AC4C8EE1-35F5-4E03-B9F0-A52F5D573440}"/>
              </a:ext>
            </a:extLst>
          </p:cNvPr>
          <p:cNvGrpSpPr/>
          <p:nvPr/>
        </p:nvGrpSpPr>
        <p:grpSpPr>
          <a:xfrm rot="20762526">
            <a:off x="3421962" y="2716581"/>
            <a:ext cx="578692" cy="1424836"/>
            <a:chOff x="-13084390" y="3753413"/>
            <a:chExt cx="578692" cy="1424836"/>
          </a:xfrm>
        </p:grpSpPr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0AECA5CA-EEA3-4784-A0CA-100A177B69F4}"/>
                </a:ext>
              </a:extLst>
            </p:cNvPr>
            <p:cNvSpPr/>
            <p:nvPr/>
          </p:nvSpPr>
          <p:spPr>
            <a:xfrm>
              <a:off x="-13084390" y="4247622"/>
              <a:ext cx="436418" cy="436418"/>
            </a:xfrm>
            <a:prstGeom prst="ellipse">
              <a:avLst/>
            </a:prstGeom>
            <a:solidFill>
              <a:srgbClr val="0D836F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071941B2-516D-4463-ABDA-0C16F1FE1CC1}"/>
                </a:ext>
              </a:extLst>
            </p:cNvPr>
            <p:cNvSpPr/>
            <p:nvPr/>
          </p:nvSpPr>
          <p:spPr>
            <a:xfrm>
              <a:off x="-13084390" y="4876364"/>
              <a:ext cx="301885" cy="301885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0D836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7F8C14D2-3729-456C-B556-0BB4BDE17C2D}"/>
                </a:ext>
              </a:extLst>
            </p:cNvPr>
            <p:cNvSpPr/>
            <p:nvPr/>
          </p:nvSpPr>
          <p:spPr>
            <a:xfrm>
              <a:off x="-12807583" y="3753413"/>
              <a:ext cx="301885" cy="301885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0D836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B3805F2E-EEA2-44CC-A913-8282F3234DBE}"/>
              </a:ext>
            </a:extLst>
          </p:cNvPr>
          <p:cNvGrpSpPr/>
          <p:nvPr/>
        </p:nvGrpSpPr>
        <p:grpSpPr>
          <a:xfrm flipH="1">
            <a:off x="9754283" y="2110002"/>
            <a:ext cx="578692" cy="1424836"/>
            <a:chOff x="-13084390" y="3753413"/>
            <a:chExt cx="578692" cy="1424836"/>
          </a:xfrm>
        </p:grpSpPr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D15E3502-A22D-44D0-9E76-36E07D3F9156}"/>
                </a:ext>
              </a:extLst>
            </p:cNvPr>
            <p:cNvSpPr/>
            <p:nvPr/>
          </p:nvSpPr>
          <p:spPr>
            <a:xfrm>
              <a:off x="-13084390" y="4247622"/>
              <a:ext cx="436418" cy="436418"/>
            </a:xfrm>
            <a:prstGeom prst="ellipse">
              <a:avLst/>
            </a:prstGeom>
            <a:solidFill>
              <a:srgbClr val="0D836F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0D43E51C-AE38-4432-BFB9-E5BC4426202B}"/>
                </a:ext>
              </a:extLst>
            </p:cNvPr>
            <p:cNvSpPr/>
            <p:nvPr/>
          </p:nvSpPr>
          <p:spPr>
            <a:xfrm>
              <a:off x="-13084390" y="4876364"/>
              <a:ext cx="301885" cy="301885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0D836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58006EB3-E250-40F4-9457-BB1FA3BC9B0F}"/>
                </a:ext>
              </a:extLst>
            </p:cNvPr>
            <p:cNvSpPr/>
            <p:nvPr/>
          </p:nvSpPr>
          <p:spPr>
            <a:xfrm>
              <a:off x="-12807583" y="3753413"/>
              <a:ext cx="301885" cy="301885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0D836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</p:grpSp>
      <p:sp>
        <p:nvSpPr>
          <p:cNvPr id="14" name="圆角矩形 1">
            <a:extLst>
              <a:ext uri="{FF2B5EF4-FFF2-40B4-BE49-F238E27FC236}">
                <a16:creationId xmlns:a16="http://schemas.microsoft.com/office/drawing/2014/main" id="{56ADC62C-72F0-4CED-9404-9B4B8C381718}"/>
              </a:ext>
            </a:extLst>
          </p:cNvPr>
          <p:cNvSpPr/>
          <p:nvPr/>
        </p:nvSpPr>
        <p:spPr>
          <a:xfrm rot="2700000">
            <a:off x="5124048" y="1676218"/>
            <a:ext cx="3539881" cy="3539881"/>
          </a:xfrm>
          <a:prstGeom prst="roundRect">
            <a:avLst/>
          </a:prstGeom>
          <a:solidFill>
            <a:srgbClr val="0D836F"/>
          </a:solidFill>
          <a:ln w="31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FZHei-B01S" panose="02010601030101010101" pitchFamily="2" charset="-122"/>
              <a:ea typeface="FZHei-B01S" panose="02010601030101010101" pitchFamily="2" charset="-122"/>
              <a:cs typeface="+mn-ea"/>
              <a:sym typeface="FZHei-B01S" panose="02010601030101010101" pitchFamily="2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A739C942-2FEB-4D6F-87AE-BC205C52269E}"/>
              </a:ext>
            </a:extLst>
          </p:cNvPr>
          <p:cNvSpPr txBox="1"/>
          <p:nvPr/>
        </p:nvSpPr>
        <p:spPr>
          <a:xfrm>
            <a:off x="5754723" y="2826482"/>
            <a:ext cx="223651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0" b="1" dirty="0">
                <a:solidFill>
                  <a:schemeClr val="bg1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前台</a:t>
            </a:r>
          </a:p>
        </p:txBody>
      </p:sp>
    </p:spTree>
    <p:extLst>
      <p:ext uri="{BB962C8B-B14F-4D97-AF65-F5344CB8AC3E}">
        <p14:creationId xmlns:p14="http://schemas.microsoft.com/office/powerpoint/2010/main" val="1402669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push dir="u"/>
      </p:transition>
    </mc:Choice>
    <mc:Fallback xmlns="">
      <p:transition spd="slow" advClick="0" advTm="0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Rectangle 64"/>
          <p:cNvSpPr/>
          <p:nvPr/>
        </p:nvSpPr>
        <p:spPr>
          <a:xfrm>
            <a:off x="6362702" y="2680107"/>
            <a:ext cx="3197848" cy="468772"/>
          </a:xfrm>
          <a:prstGeom prst="rect">
            <a:avLst/>
          </a:prstGeom>
        </p:spPr>
        <p:txBody>
          <a:bodyPr wrap="square" lIns="98479" tIns="49239" rIns="98479" bIns="49239">
            <a:spAutoFit/>
          </a:bodyPr>
          <a:lstStyle/>
          <a:p>
            <a:pPr algn="just" defTabSz="913765">
              <a:defRPr/>
            </a:pPr>
            <a:r>
              <a:rPr lang="zh-CN" altLang="en-US" sz="1200" kern="0" dirty="0" smtClean="0">
                <a:solidFill>
                  <a:schemeClr val="bg1">
                    <a:lumMod val="50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邮箱注册：使用邮箱进行注册</a:t>
            </a:r>
            <a:r>
              <a:rPr lang="en-US" altLang="zh-CN" sz="1200" kern="0" dirty="0" smtClean="0">
                <a:solidFill>
                  <a:schemeClr val="bg1">
                    <a:lumMod val="50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,</a:t>
            </a:r>
            <a:r>
              <a:rPr lang="zh-CN" altLang="en-US" sz="1200" kern="0" dirty="0" smtClean="0">
                <a:solidFill>
                  <a:schemeClr val="bg1">
                    <a:lumMod val="50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注册时无需进行验证</a:t>
            </a:r>
            <a:r>
              <a:rPr lang="en-US" altLang="zh-CN" sz="1200" kern="0" dirty="0" smtClean="0">
                <a:solidFill>
                  <a:schemeClr val="bg1">
                    <a:lumMod val="50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,</a:t>
            </a:r>
            <a:r>
              <a:rPr lang="zh-CN" altLang="en-US" sz="1200" kern="0" dirty="0" smtClean="0">
                <a:solidFill>
                  <a:schemeClr val="bg1">
                    <a:lumMod val="50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注册成功发送注册成功邮件</a:t>
            </a:r>
            <a:endParaRPr lang="zh-CN" altLang="en-US" sz="1200" kern="0" dirty="0">
              <a:solidFill>
                <a:schemeClr val="bg1">
                  <a:lumMod val="50000"/>
                </a:schemeClr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68" name="Rectangle 64"/>
          <p:cNvSpPr/>
          <p:nvPr/>
        </p:nvSpPr>
        <p:spPr>
          <a:xfrm>
            <a:off x="6362702" y="3683361"/>
            <a:ext cx="3197848" cy="468772"/>
          </a:xfrm>
          <a:prstGeom prst="rect">
            <a:avLst/>
          </a:prstGeom>
        </p:spPr>
        <p:txBody>
          <a:bodyPr wrap="square" lIns="98479" tIns="49239" rIns="98479" bIns="49239">
            <a:spAutoFit/>
          </a:bodyPr>
          <a:lstStyle/>
          <a:p>
            <a:pPr algn="just" defTabSz="913765">
              <a:defRPr/>
            </a:pPr>
            <a:r>
              <a:rPr lang="zh-CN" altLang="en-US" sz="1200" kern="0" dirty="0" smtClean="0">
                <a:solidFill>
                  <a:schemeClr val="bg1">
                    <a:lumMod val="50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手机注册：使用手机验证码注册</a:t>
            </a:r>
            <a:r>
              <a:rPr lang="en-US" altLang="zh-CN" sz="1200" kern="0" dirty="0" smtClean="0">
                <a:solidFill>
                  <a:schemeClr val="bg1">
                    <a:lumMod val="50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,</a:t>
            </a:r>
            <a:r>
              <a:rPr lang="zh-CN" altLang="en-US" sz="1200" kern="0" dirty="0" smtClean="0">
                <a:solidFill>
                  <a:schemeClr val="bg1">
                    <a:lumMod val="50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注册时发送校验验证码</a:t>
            </a:r>
            <a:r>
              <a:rPr lang="en-US" altLang="zh-CN" sz="1200" kern="0" dirty="0" smtClean="0">
                <a:solidFill>
                  <a:schemeClr val="bg1">
                    <a:lumMod val="50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,</a:t>
            </a:r>
            <a:r>
              <a:rPr lang="zh-CN" altLang="en-US" sz="1200" kern="0" dirty="0" smtClean="0">
                <a:solidFill>
                  <a:schemeClr val="bg1">
                    <a:lumMod val="50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输入正确即可注册成功</a:t>
            </a:r>
            <a:endParaRPr lang="zh-CN" altLang="en-US" sz="1200" kern="0" dirty="0">
              <a:solidFill>
                <a:schemeClr val="bg1">
                  <a:lumMod val="50000"/>
                </a:schemeClr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69" name="Rectangle 64"/>
          <p:cNvSpPr/>
          <p:nvPr/>
        </p:nvSpPr>
        <p:spPr>
          <a:xfrm>
            <a:off x="6362702" y="4686615"/>
            <a:ext cx="3197848" cy="284106"/>
          </a:xfrm>
          <a:prstGeom prst="rect">
            <a:avLst/>
          </a:prstGeom>
        </p:spPr>
        <p:txBody>
          <a:bodyPr wrap="square" lIns="98479" tIns="49239" rIns="98479" bIns="49239">
            <a:spAutoFit/>
          </a:bodyPr>
          <a:lstStyle/>
          <a:p>
            <a:pPr algn="just" defTabSz="913765">
              <a:defRPr/>
            </a:pPr>
            <a:r>
              <a:rPr lang="zh-CN" altLang="en-US" sz="1200" kern="0" dirty="0">
                <a:solidFill>
                  <a:schemeClr val="bg1">
                    <a:lumMod val="50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未</a:t>
            </a:r>
            <a:r>
              <a:rPr lang="zh-CN" altLang="en-US" sz="1200" kern="0" dirty="0" smtClean="0">
                <a:solidFill>
                  <a:schemeClr val="bg1">
                    <a:lumMod val="50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注册可直接使用第三方登录：</a:t>
            </a:r>
            <a:r>
              <a:rPr lang="en-US" altLang="zh-CN" sz="1200" kern="0" dirty="0" smtClean="0">
                <a:solidFill>
                  <a:schemeClr val="bg1">
                    <a:lumMod val="50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QQ</a:t>
            </a:r>
            <a:endParaRPr lang="zh-CN" altLang="en-US" sz="1200" kern="0" dirty="0">
              <a:solidFill>
                <a:schemeClr val="bg1">
                  <a:lumMod val="50000"/>
                </a:schemeClr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9B68BB9-3FB0-4641-B977-24EA57B453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300" y="2781111"/>
            <a:ext cx="4572000" cy="2112048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18AC7EE8-3636-4A9F-AA37-ADC8AFC61C3C}"/>
              </a:ext>
            </a:extLst>
          </p:cNvPr>
          <p:cNvSpPr txBox="1"/>
          <p:nvPr/>
        </p:nvSpPr>
        <p:spPr>
          <a:xfrm>
            <a:off x="4926449" y="418256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 smtClean="0">
                <a:solidFill>
                  <a:schemeClr val="accent1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会员注册</a:t>
            </a:r>
            <a:endParaRPr lang="zh-CN" altLang="en-US" sz="2800" b="1" dirty="0">
              <a:solidFill>
                <a:schemeClr val="accent1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push dir="u"/>
      </p:transition>
    </mc:Choice>
    <mc:Fallback xmlns="">
      <p:transition spd="slow" advClick="0" advTm="0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/>
      <p:bldP spid="68" grpId="0"/>
      <p:bldP spid="6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H_Other_3"/>
          <p:cNvSpPr/>
          <p:nvPr/>
        </p:nvSpPr>
        <p:spPr>
          <a:xfrm>
            <a:off x="4919303" y="1862871"/>
            <a:ext cx="2041525" cy="2041525"/>
          </a:xfrm>
          <a:prstGeom prst="diamond">
            <a:avLst/>
          </a:prstGeom>
          <a:solidFill>
            <a:schemeClr val="accent1">
              <a:lumMod val="100000"/>
            </a:schemeClr>
          </a:solidFill>
          <a:ln w="12700" cap="flat" cmpd="sng" algn="ctr">
            <a:noFill/>
            <a:prstDash val="solid"/>
            <a:miter lim="800000"/>
          </a:ln>
          <a:effectLst>
            <a:outerShdw dir="2700000" sx="1000" sy="1000" algn="tl" rotWithShape="0">
              <a:prstClr val="black">
                <a:alpha val="100000"/>
              </a:prstClr>
            </a:outerShdw>
          </a:effectLst>
        </p:spPr>
        <p:txBody>
          <a:bodyPr anchor="ctr"/>
          <a:lstStyle/>
          <a:p>
            <a:pPr marL="0" marR="0" lvl="0" indent="0" algn="ctr" defTabSz="914400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4" name="MH_Other_1"/>
          <p:cNvSpPr/>
          <p:nvPr/>
        </p:nvSpPr>
        <p:spPr>
          <a:xfrm>
            <a:off x="1903688" y="2200691"/>
            <a:ext cx="1367155" cy="1365250"/>
          </a:xfrm>
          <a:prstGeom prst="diamond">
            <a:avLst/>
          </a:prstGeom>
          <a:solidFill>
            <a:schemeClr val="accent1">
              <a:lumMod val="100000"/>
            </a:schemeClr>
          </a:solidFill>
          <a:ln w="12700" cap="flat" cmpd="sng" algn="ctr">
            <a:noFill/>
            <a:prstDash val="solid"/>
            <a:miter lim="800000"/>
          </a:ln>
          <a:effectLst>
            <a:outerShdw dir="2700000" sx="1000" sy="1000" algn="tl" rotWithShape="0">
              <a:prstClr val="black">
                <a:alpha val="100000"/>
              </a:prstClr>
            </a:outerShdw>
          </a:effectLst>
        </p:spPr>
        <p:txBody>
          <a:bodyPr anchor="ctr"/>
          <a:lstStyle/>
          <a:p>
            <a:pPr marL="0" marR="0" lvl="0" indent="0" algn="ctr" defTabSz="914400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5" name="MH_Other_2"/>
          <p:cNvSpPr/>
          <p:nvPr/>
        </p:nvSpPr>
        <p:spPr>
          <a:xfrm>
            <a:off x="3412448" y="2200691"/>
            <a:ext cx="1365250" cy="1365250"/>
          </a:xfrm>
          <a:prstGeom prst="diamond">
            <a:avLst/>
          </a:pr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>
            <a:outerShdw dir="2700000" sx="1000" sy="1000" algn="tl" rotWithShape="0">
              <a:prstClr val="black">
                <a:alpha val="100000"/>
              </a:prstClr>
            </a:outerShdw>
          </a:effectLst>
        </p:spPr>
        <p:txBody>
          <a:bodyPr anchor="ctr"/>
          <a:lstStyle/>
          <a:p>
            <a:pPr marL="0" marR="0" lvl="0" indent="0" algn="ctr" defTabSz="914400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6" name="MH_Other_3"/>
          <p:cNvSpPr/>
          <p:nvPr/>
        </p:nvSpPr>
        <p:spPr>
          <a:xfrm>
            <a:off x="7085923" y="2200691"/>
            <a:ext cx="1365250" cy="1365250"/>
          </a:xfrm>
          <a:prstGeom prst="diamond">
            <a:avLst/>
          </a:pr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>
            <a:outerShdw dir="2700000" sx="1000" sy="1000" algn="tl" rotWithShape="0">
              <a:prstClr val="black">
                <a:alpha val="100000"/>
              </a:prstClr>
            </a:outerShdw>
          </a:effectLst>
        </p:spPr>
        <p:txBody>
          <a:bodyPr anchor="ctr"/>
          <a:lstStyle/>
          <a:p>
            <a:pPr marL="0" marR="0" lvl="0" indent="0" algn="ctr" defTabSz="914400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7" name="MH_Other_4"/>
          <p:cNvSpPr/>
          <p:nvPr/>
        </p:nvSpPr>
        <p:spPr>
          <a:xfrm>
            <a:off x="8592778" y="2200691"/>
            <a:ext cx="1366520" cy="1365250"/>
          </a:xfrm>
          <a:prstGeom prst="diamond">
            <a:avLst/>
          </a:prstGeom>
          <a:solidFill>
            <a:schemeClr val="accent1">
              <a:lumMod val="100000"/>
            </a:schemeClr>
          </a:solidFill>
          <a:ln w="12700" cap="flat" cmpd="sng" algn="ctr">
            <a:noFill/>
            <a:prstDash val="solid"/>
            <a:miter lim="800000"/>
          </a:ln>
          <a:effectLst>
            <a:outerShdw dir="2700000" sx="1000" sy="1000" algn="tl" rotWithShape="0">
              <a:prstClr val="black">
                <a:alpha val="100000"/>
              </a:prstClr>
            </a:outerShdw>
          </a:effectLst>
        </p:spPr>
        <p:txBody>
          <a:bodyPr anchor="ctr"/>
          <a:lstStyle/>
          <a:p>
            <a:pPr marL="0" marR="0" lvl="0" indent="0" algn="ctr" defTabSz="914400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8" name="MH_Other_5"/>
          <p:cNvSpPr/>
          <p:nvPr/>
        </p:nvSpPr>
        <p:spPr>
          <a:xfrm>
            <a:off x="3067008" y="3047146"/>
            <a:ext cx="520700" cy="518795"/>
          </a:xfrm>
          <a:prstGeom prst="diamond">
            <a:avLst/>
          </a:prstGeom>
          <a:solidFill>
            <a:schemeClr val="accent1">
              <a:lumMod val="100000"/>
            </a:schemeClr>
          </a:solidFill>
          <a:ln w="12700" cap="flat" cmpd="sng" algn="ctr">
            <a:noFill/>
            <a:prstDash val="solid"/>
            <a:miter lim="800000"/>
          </a:ln>
          <a:effectLst>
            <a:outerShdw dir="2700000" sx="1000" sy="1000" algn="tl" rotWithShape="0">
              <a:prstClr val="black">
                <a:alpha val="100000"/>
              </a:prstClr>
            </a:outerShdw>
          </a:effectLst>
        </p:spPr>
        <p:txBody>
          <a:bodyPr anchor="ctr"/>
          <a:lstStyle/>
          <a:p>
            <a:pPr marL="0" marR="0" lvl="0" indent="0" algn="ctr" defTabSz="914400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9" name="MH_Other_6"/>
          <p:cNvSpPr/>
          <p:nvPr/>
        </p:nvSpPr>
        <p:spPr>
          <a:xfrm>
            <a:off x="4559258" y="2200691"/>
            <a:ext cx="520700" cy="520700"/>
          </a:xfrm>
          <a:prstGeom prst="diamond">
            <a:avLst/>
          </a:prstGeom>
          <a:solidFill>
            <a:schemeClr val="accent1">
              <a:lumMod val="100000"/>
            </a:schemeClr>
          </a:solidFill>
          <a:ln w="12700" cap="flat" cmpd="sng" algn="ctr">
            <a:noFill/>
            <a:prstDash val="solid"/>
            <a:miter lim="800000"/>
          </a:ln>
          <a:effectLst>
            <a:outerShdw dir="2700000" sx="1000" sy="1000" algn="tl" rotWithShape="0">
              <a:prstClr val="black">
                <a:alpha val="100000"/>
              </a:prstClr>
            </a:outerShdw>
          </a:effectLst>
        </p:spPr>
        <p:txBody>
          <a:bodyPr anchor="ctr"/>
          <a:lstStyle/>
          <a:p>
            <a:pPr marL="0" marR="0" lvl="0" indent="0" algn="ctr" defTabSz="914400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10" name="MH_Other_7"/>
          <p:cNvSpPr/>
          <p:nvPr/>
        </p:nvSpPr>
        <p:spPr>
          <a:xfrm>
            <a:off x="6760803" y="3043971"/>
            <a:ext cx="520700" cy="518795"/>
          </a:xfrm>
          <a:prstGeom prst="diamond">
            <a:avLst/>
          </a:prstGeom>
          <a:solidFill>
            <a:schemeClr val="accent1">
              <a:lumMod val="100000"/>
            </a:schemeClr>
          </a:solidFill>
          <a:ln w="12700" cap="flat" cmpd="sng" algn="ctr">
            <a:noFill/>
            <a:prstDash val="solid"/>
            <a:miter lim="800000"/>
          </a:ln>
          <a:effectLst>
            <a:outerShdw dir="2700000" sx="1000" sy="1000" algn="tl" rotWithShape="0">
              <a:prstClr val="black">
                <a:alpha val="100000"/>
              </a:prstClr>
            </a:outerShdw>
          </a:effectLst>
        </p:spPr>
        <p:txBody>
          <a:bodyPr anchor="ctr"/>
          <a:lstStyle/>
          <a:p>
            <a:pPr marL="0" marR="0" lvl="0" indent="0" algn="ctr" defTabSz="914400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11" name="MH_Other_8"/>
          <p:cNvSpPr/>
          <p:nvPr/>
        </p:nvSpPr>
        <p:spPr>
          <a:xfrm>
            <a:off x="8264483" y="2216566"/>
            <a:ext cx="520700" cy="520700"/>
          </a:xfrm>
          <a:prstGeom prst="diamond">
            <a:avLst/>
          </a:prstGeom>
          <a:solidFill>
            <a:schemeClr val="accent1">
              <a:lumMod val="100000"/>
            </a:schemeClr>
          </a:solidFill>
          <a:ln w="12700" cap="flat" cmpd="sng" algn="ctr">
            <a:noFill/>
            <a:prstDash val="solid"/>
            <a:miter lim="800000"/>
          </a:ln>
          <a:effectLst>
            <a:outerShdw dir="2700000" sx="1000" sy="1000" algn="tl" rotWithShape="0">
              <a:prstClr val="black">
                <a:alpha val="100000"/>
              </a:prstClr>
            </a:outerShdw>
          </a:effectLst>
        </p:spPr>
        <p:txBody>
          <a:bodyPr anchor="ctr"/>
          <a:lstStyle/>
          <a:p>
            <a:pPr marL="0" marR="0" lvl="0" indent="0" algn="ctr" defTabSz="914400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12" name="MH_Other_11"/>
          <p:cNvSpPr/>
          <p:nvPr/>
        </p:nvSpPr>
        <p:spPr bwMode="auto">
          <a:xfrm>
            <a:off x="5633043" y="2577246"/>
            <a:ext cx="612775" cy="612775"/>
          </a:xfrm>
          <a:custGeom>
            <a:avLst/>
            <a:gdLst>
              <a:gd name="T0" fmla="*/ 883582 w 2298700"/>
              <a:gd name="T1" fmla="*/ 1295872 h 2298700"/>
              <a:gd name="T2" fmla="*/ 899660 w 2298700"/>
              <a:gd name="T3" fmla="*/ 1824434 h 2298700"/>
              <a:gd name="T4" fmla="*/ 870674 w 2298700"/>
              <a:gd name="T5" fmla="*/ 1867800 h 2298700"/>
              <a:gd name="T6" fmla="*/ 472571 w 2298700"/>
              <a:gd name="T7" fmla="*/ 1870524 h 2298700"/>
              <a:gd name="T8" fmla="*/ 439282 w 2298700"/>
              <a:gd name="T9" fmla="*/ 1829883 h 2298700"/>
              <a:gd name="T10" fmla="*/ 450831 w 2298700"/>
              <a:gd name="T11" fmla="*/ 1299959 h 2298700"/>
              <a:gd name="T12" fmla="*/ 1168971 w 2298700"/>
              <a:gd name="T13" fmla="*/ 903287 h 2298700"/>
              <a:gd name="T14" fmla="*/ 1561900 w 2298700"/>
              <a:gd name="T15" fmla="*/ 923717 h 2298700"/>
              <a:gd name="T16" fmla="*/ 1573443 w 2298700"/>
              <a:gd name="T17" fmla="*/ 1829892 h 2298700"/>
              <a:gd name="T18" fmla="*/ 1540624 w 2298700"/>
              <a:gd name="T19" fmla="*/ 1870524 h 2298700"/>
              <a:gd name="T20" fmla="*/ 1142262 w 2298700"/>
              <a:gd name="T21" fmla="*/ 1867800 h 2298700"/>
              <a:gd name="T22" fmla="*/ 1113291 w 2298700"/>
              <a:gd name="T23" fmla="*/ 1824444 h 2298700"/>
              <a:gd name="T24" fmla="*/ 1129361 w 2298700"/>
              <a:gd name="T25" fmla="*/ 919404 h 2298700"/>
              <a:gd name="T26" fmla="*/ 2191940 w 2298700"/>
              <a:gd name="T27" fmla="*/ 450850 h 2298700"/>
              <a:gd name="T28" fmla="*/ 2238385 w 2298700"/>
              <a:gd name="T29" fmla="*/ 475582 h 2298700"/>
              <a:gd name="T30" fmla="*/ 2245636 w 2298700"/>
              <a:gd name="T31" fmla="*/ 1835358 h 2298700"/>
              <a:gd name="T32" fmla="*/ 2208706 w 2298700"/>
              <a:gd name="T33" fmla="*/ 1872115 h 2298700"/>
              <a:gd name="T34" fmla="*/ 1810633 w 2298700"/>
              <a:gd name="T35" fmla="*/ 1865309 h 2298700"/>
              <a:gd name="T36" fmla="*/ 1785938 w 2298700"/>
              <a:gd name="T37" fmla="*/ 1818568 h 2298700"/>
              <a:gd name="T38" fmla="*/ 1806329 w 2298700"/>
              <a:gd name="T39" fmla="*/ 463556 h 2298700"/>
              <a:gd name="T40" fmla="*/ 1464870 w 2298700"/>
              <a:gd name="T41" fmla="*/ 38100 h 2298700"/>
              <a:gd name="T42" fmla="*/ 1493876 w 2298700"/>
              <a:gd name="T43" fmla="*/ 48317 h 2298700"/>
              <a:gd name="T44" fmla="*/ 1512005 w 2298700"/>
              <a:gd name="T45" fmla="*/ 72609 h 2298700"/>
              <a:gd name="T46" fmla="*/ 1540105 w 2298700"/>
              <a:gd name="T47" fmla="*/ 509198 h 2298700"/>
              <a:gd name="T48" fmla="*/ 1503847 w 2298700"/>
              <a:gd name="T49" fmla="*/ 543253 h 2298700"/>
              <a:gd name="T50" fmla="*/ 1459205 w 2298700"/>
              <a:gd name="T51" fmla="*/ 535761 h 2298700"/>
              <a:gd name="T52" fmla="*/ 1437677 w 2298700"/>
              <a:gd name="T53" fmla="*/ 503749 h 2298700"/>
              <a:gd name="T54" fmla="*/ 1348845 w 2298700"/>
              <a:gd name="T55" fmla="*/ 357311 h 2298700"/>
              <a:gd name="T56" fmla="*/ 1214465 w 2298700"/>
              <a:gd name="T57" fmla="*/ 507608 h 2298700"/>
              <a:gd name="T58" fmla="*/ 1010062 w 2298700"/>
              <a:gd name="T59" fmla="*/ 669711 h 2298700"/>
              <a:gd name="T60" fmla="*/ 834212 w 2298700"/>
              <a:gd name="T61" fmla="*/ 763477 h 2298700"/>
              <a:gd name="T62" fmla="*/ 682609 w 2298700"/>
              <a:gd name="T63" fmla="*/ 817965 h 2298700"/>
              <a:gd name="T64" fmla="*/ 523528 w 2298700"/>
              <a:gd name="T65" fmla="*/ 852928 h 2298700"/>
              <a:gd name="T66" fmla="*/ 404104 w 2298700"/>
              <a:gd name="T67" fmla="*/ 862464 h 2298700"/>
              <a:gd name="T68" fmla="*/ 374191 w 2298700"/>
              <a:gd name="T69" fmla="*/ 838852 h 2298700"/>
              <a:gd name="T70" fmla="*/ 369206 w 2298700"/>
              <a:gd name="T71" fmla="*/ 795034 h 2298700"/>
              <a:gd name="T72" fmla="*/ 405237 w 2298700"/>
              <a:gd name="T73" fmla="*/ 760071 h 2298700"/>
              <a:gd name="T74" fmla="*/ 535765 w 2298700"/>
              <a:gd name="T75" fmla="*/ 742589 h 2298700"/>
              <a:gd name="T76" fmla="*/ 679890 w 2298700"/>
              <a:gd name="T77" fmla="*/ 706945 h 2298700"/>
              <a:gd name="T78" fmla="*/ 816536 w 2298700"/>
              <a:gd name="T79" fmla="*/ 654273 h 2298700"/>
              <a:gd name="T80" fmla="*/ 989667 w 2298700"/>
              <a:gd name="T81" fmla="*/ 554832 h 2298700"/>
              <a:gd name="T82" fmla="*/ 1171862 w 2298700"/>
              <a:gd name="T83" fmla="*/ 398859 h 2298700"/>
              <a:gd name="T84" fmla="*/ 1282675 w 2298700"/>
              <a:gd name="T85" fmla="*/ 267178 h 2298700"/>
              <a:gd name="T86" fmla="*/ 1087110 w 2298700"/>
              <a:gd name="T87" fmla="*/ 283979 h 2298700"/>
              <a:gd name="T88" fmla="*/ 1044054 w 2298700"/>
              <a:gd name="T89" fmla="*/ 259005 h 2298700"/>
              <a:gd name="T90" fmla="*/ 1040654 w 2298700"/>
              <a:gd name="T91" fmla="*/ 208376 h 2298700"/>
              <a:gd name="T92" fmla="*/ 1446288 w 2298700"/>
              <a:gd name="T93" fmla="*/ 40370 h 2298700"/>
              <a:gd name="T94" fmla="*/ 128386 w 2298700"/>
              <a:gd name="T95" fmla="*/ 3403 h 2298700"/>
              <a:gd name="T96" fmla="*/ 171711 w 2298700"/>
              <a:gd name="T97" fmla="*/ 26993 h 2298700"/>
              <a:gd name="T98" fmla="*/ 199157 w 2298700"/>
              <a:gd name="T99" fmla="*/ 67596 h 2298700"/>
              <a:gd name="T100" fmla="*/ 2201163 w 2298700"/>
              <a:gd name="T101" fmla="*/ 2093192 h 2298700"/>
              <a:gd name="T102" fmla="*/ 2249251 w 2298700"/>
              <a:gd name="T103" fmla="*/ 2107936 h 2298700"/>
              <a:gd name="T104" fmla="*/ 2283729 w 2298700"/>
              <a:gd name="T105" fmla="*/ 2142414 h 2298700"/>
              <a:gd name="T106" fmla="*/ 2298473 w 2298700"/>
              <a:gd name="T107" fmla="*/ 2190729 h 2298700"/>
              <a:gd name="T108" fmla="*/ 2288720 w 2298700"/>
              <a:gd name="T109" fmla="*/ 2240405 h 2298700"/>
              <a:gd name="T110" fmla="*/ 2257417 w 2298700"/>
              <a:gd name="T111" fmla="*/ 2278059 h 2298700"/>
              <a:gd name="T112" fmla="*/ 2211597 w 2298700"/>
              <a:gd name="T113" fmla="*/ 2297566 h 2298700"/>
              <a:gd name="T114" fmla="*/ 72132 w 2298700"/>
              <a:gd name="T115" fmla="*/ 2294164 h 2298700"/>
              <a:gd name="T116" fmla="*/ 29715 w 2298700"/>
              <a:gd name="T117" fmla="*/ 2268532 h 2298700"/>
              <a:gd name="T118" fmla="*/ 4537 w 2298700"/>
              <a:gd name="T119" fmla="*/ 2226568 h 2298700"/>
              <a:gd name="T120" fmla="*/ 907 w 2298700"/>
              <a:gd name="T121" fmla="*/ 87330 h 2298700"/>
              <a:gd name="T122" fmla="*/ 20188 w 2298700"/>
              <a:gd name="T123" fmla="*/ 41510 h 2298700"/>
              <a:gd name="T124" fmla="*/ 57842 w 2298700"/>
              <a:gd name="T125" fmla="*/ 10434 h 22987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298700" h="2298700">
                <a:moveTo>
                  <a:pt x="494084" y="1279525"/>
                </a:moveTo>
                <a:lnTo>
                  <a:pt x="844179" y="1279525"/>
                </a:lnTo>
                <a:lnTo>
                  <a:pt x="849841" y="1279752"/>
                </a:lnTo>
                <a:lnTo>
                  <a:pt x="855502" y="1280660"/>
                </a:lnTo>
                <a:lnTo>
                  <a:pt x="860710" y="1282023"/>
                </a:lnTo>
                <a:lnTo>
                  <a:pt x="865692" y="1283839"/>
                </a:lnTo>
                <a:lnTo>
                  <a:pt x="870674" y="1286109"/>
                </a:lnTo>
                <a:lnTo>
                  <a:pt x="875203" y="1289061"/>
                </a:lnTo>
                <a:lnTo>
                  <a:pt x="879732" y="1292467"/>
                </a:lnTo>
                <a:lnTo>
                  <a:pt x="883582" y="1295872"/>
                </a:lnTo>
                <a:lnTo>
                  <a:pt x="887205" y="1299959"/>
                </a:lnTo>
                <a:lnTo>
                  <a:pt x="890602" y="1304273"/>
                </a:lnTo>
                <a:lnTo>
                  <a:pt x="893320" y="1308814"/>
                </a:lnTo>
                <a:lnTo>
                  <a:pt x="895584" y="1313809"/>
                </a:lnTo>
                <a:lnTo>
                  <a:pt x="897396" y="1319031"/>
                </a:lnTo>
                <a:lnTo>
                  <a:pt x="898981" y="1324480"/>
                </a:lnTo>
                <a:lnTo>
                  <a:pt x="899660" y="1329702"/>
                </a:lnTo>
                <a:lnTo>
                  <a:pt x="900113" y="1335378"/>
                </a:lnTo>
                <a:lnTo>
                  <a:pt x="900113" y="1818531"/>
                </a:lnTo>
                <a:lnTo>
                  <a:pt x="899660" y="1824434"/>
                </a:lnTo>
                <a:lnTo>
                  <a:pt x="898981" y="1829883"/>
                </a:lnTo>
                <a:lnTo>
                  <a:pt x="897396" y="1835332"/>
                </a:lnTo>
                <a:lnTo>
                  <a:pt x="895584" y="1840554"/>
                </a:lnTo>
                <a:lnTo>
                  <a:pt x="893320" y="1845322"/>
                </a:lnTo>
                <a:lnTo>
                  <a:pt x="890602" y="1850090"/>
                </a:lnTo>
                <a:lnTo>
                  <a:pt x="887205" y="1854404"/>
                </a:lnTo>
                <a:lnTo>
                  <a:pt x="883582" y="1858264"/>
                </a:lnTo>
                <a:lnTo>
                  <a:pt x="879732" y="1861897"/>
                </a:lnTo>
                <a:lnTo>
                  <a:pt x="875203" y="1865302"/>
                </a:lnTo>
                <a:lnTo>
                  <a:pt x="870674" y="1867800"/>
                </a:lnTo>
                <a:lnTo>
                  <a:pt x="865692" y="1870524"/>
                </a:lnTo>
                <a:lnTo>
                  <a:pt x="860710" y="1872114"/>
                </a:lnTo>
                <a:lnTo>
                  <a:pt x="855502" y="1873476"/>
                </a:lnTo>
                <a:lnTo>
                  <a:pt x="849841" y="1874611"/>
                </a:lnTo>
                <a:lnTo>
                  <a:pt x="844179" y="1874838"/>
                </a:lnTo>
                <a:lnTo>
                  <a:pt x="494084" y="1874838"/>
                </a:lnTo>
                <a:lnTo>
                  <a:pt x="488423" y="1874611"/>
                </a:lnTo>
                <a:lnTo>
                  <a:pt x="482761" y="1873476"/>
                </a:lnTo>
                <a:lnTo>
                  <a:pt x="477326" y="1872114"/>
                </a:lnTo>
                <a:lnTo>
                  <a:pt x="472571" y="1870524"/>
                </a:lnTo>
                <a:lnTo>
                  <a:pt x="467589" y="1867800"/>
                </a:lnTo>
                <a:lnTo>
                  <a:pt x="463060" y="1865302"/>
                </a:lnTo>
                <a:lnTo>
                  <a:pt x="458531" y="1861897"/>
                </a:lnTo>
                <a:lnTo>
                  <a:pt x="454455" y="1858264"/>
                </a:lnTo>
                <a:lnTo>
                  <a:pt x="450831" y="1854404"/>
                </a:lnTo>
                <a:lnTo>
                  <a:pt x="447661" y="1850090"/>
                </a:lnTo>
                <a:lnTo>
                  <a:pt x="444944" y="1845322"/>
                </a:lnTo>
                <a:lnTo>
                  <a:pt x="442679" y="1840554"/>
                </a:lnTo>
                <a:lnTo>
                  <a:pt x="440868" y="1835332"/>
                </a:lnTo>
                <a:lnTo>
                  <a:pt x="439282" y="1829883"/>
                </a:lnTo>
                <a:lnTo>
                  <a:pt x="438603" y="1824434"/>
                </a:lnTo>
                <a:lnTo>
                  <a:pt x="438150" y="1818531"/>
                </a:lnTo>
                <a:lnTo>
                  <a:pt x="438150" y="1335378"/>
                </a:lnTo>
                <a:lnTo>
                  <a:pt x="438603" y="1329702"/>
                </a:lnTo>
                <a:lnTo>
                  <a:pt x="439282" y="1324480"/>
                </a:lnTo>
                <a:lnTo>
                  <a:pt x="440868" y="1319031"/>
                </a:lnTo>
                <a:lnTo>
                  <a:pt x="442679" y="1313809"/>
                </a:lnTo>
                <a:lnTo>
                  <a:pt x="444944" y="1308814"/>
                </a:lnTo>
                <a:lnTo>
                  <a:pt x="447661" y="1304273"/>
                </a:lnTo>
                <a:lnTo>
                  <a:pt x="450831" y="1299959"/>
                </a:lnTo>
                <a:lnTo>
                  <a:pt x="454455" y="1295872"/>
                </a:lnTo>
                <a:lnTo>
                  <a:pt x="458531" y="1292467"/>
                </a:lnTo>
                <a:lnTo>
                  <a:pt x="463060" y="1289061"/>
                </a:lnTo>
                <a:lnTo>
                  <a:pt x="467589" y="1286109"/>
                </a:lnTo>
                <a:lnTo>
                  <a:pt x="472571" y="1283839"/>
                </a:lnTo>
                <a:lnTo>
                  <a:pt x="477326" y="1282023"/>
                </a:lnTo>
                <a:lnTo>
                  <a:pt x="482761" y="1280660"/>
                </a:lnTo>
                <a:lnTo>
                  <a:pt x="488423" y="1279752"/>
                </a:lnTo>
                <a:lnTo>
                  <a:pt x="494084" y="1279525"/>
                </a:lnTo>
                <a:close/>
                <a:moveTo>
                  <a:pt x="1168971" y="903287"/>
                </a:moveTo>
                <a:lnTo>
                  <a:pt x="1518668" y="903287"/>
                </a:lnTo>
                <a:lnTo>
                  <a:pt x="1524553" y="903514"/>
                </a:lnTo>
                <a:lnTo>
                  <a:pt x="1529985" y="904195"/>
                </a:lnTo>
                <a:lnTo>
                  <a:pt x="1535418" y="905557"/>
                </a:lnTo>
                <a:lnTo>
                  <a:pt x="1540624" y="907600"/>
                </a:lnTo>
                <a:lnTo>
                  <a:pt x="1545377" y="909870"/>
                </a:lnTo>
                <a:lnTo>
                  <a:pt x="1550130" y="912821"/>
                </a:lnTo>
                <a:lnTo>
                  <a:pt x="1554430" y="915999"/>
                </a:lnTo>
                <a:lnTo>
                  <a:pt x="1558278" y="919404"/>
                </a:lnTo>
                <a:lnTo>
                  <a:pt x="1561900" y="923717"/>
                </a:lnTo>
                <a:lnTo>
                  <a:pt x="1565295" y="927803"/>
                </a:lnTo>
                <a:lnTo>
                  <a:pt x="1567784" y="932343"/>
                </a:lnTo>
                <a:lnTo>
                  <a:pt x="1570274" y="937337"/>
                </a:lnTo>
                <a:lnTo>
                  <a:pt x="1572085" y="942558"/>
                </a:lnTo>
                <a:lnTo>
                  <a:pt x="1573443" y="948006"/>
                </a:lnTo>
                <a:lnTo>
                  <a:pt x="1574575" y="953681"/>
                </a:lnTo>
                <a:lnTo>
                  <a:pt x="1574801" y="959355"/>
                </a:lnTo>
                <a:lnTo>
                  <a:pt x="1574801" y="1818542"/>
                </a:lnTo>
                <a:lnTo>
                  <a:pt x="1574575" y="1824444"/>
                </a:lnTo>
                <a:lnTo>
                  <a:pt x="1573443" y="1829892"/>
                </a:lnTo>
                <a:lnTo>
                  <a:pt x="1572085" y="1835340"/>
                </a:lnTo>
                <a:lnTo>
                  <a:pt x="1570274" y="1840560"/>
                </a:lnTo>
                <a:lnTo>
                  <a:pt x="1567784" y="1845327"/>
                </a:lnTo>
                <a:lnTo>
                  <a:pt x="1565295" y="1850094"/>
                </a:lnTo>
                <a:lnTo>
                  <a:pt x="1561900" y="1854407"/>
                </a:lnTo>
                <a:lnTo>
                  <a:pt x="1558278" y="1858266"/>
                </a:lnTo>
                <a:lnTo>
                  <a:pt x="1554430" y="1861898"/>
                </a:lnTo>
                <a:lnTo>
                  <a:pt x="1550130" y="1865303"/>
                </a:lnTo>
                <a:lnTo>
                  <a:pt x="1545377" y="1867800"/>
                </a:lnTo>
                <a:lnTo>
                  <a:pt x="1540624" y="1870524"/>
                </a:lnTo>
                <a:lnTo>
                  <a:pt x="1535418" y="1872113"/>
                </a:lnTo>
                <a:lnTo>
                  <a:pt x="1529985" y="1873475"/>
                </a:lnTo>
                <a:lnTo>
                  <a:pt x="1524553" y="1874610"/>
                </a:lnTo>
                <a:lnTo>
                  <a:pt x="1518668" y="1874837"/>
                </a:lnTo>
                <a:lnTo>
                  <a:pt x="1168971" y="1874837"/>
                </a:lnTo>
                <a:lnTo>
                  <a:pt x="1163312" y="1874610"/>
                </a:lnTo>
                <a:lnTo>
                  <a:pt x="1157654" y="1873475"/>
                </a:lnTo>
                <a:lnTo>
                  <a:pt x="1152221" y="1872113"/>
                </a:lnTo>
                <a:lnTo>
                  <a:pt x="1147242" y="1870524"/>
                </a:lnTo>
                <a:lnTo>
                  <a:pt x="1142262" y="1867800"/>
                </a:lnTo>
                <a:lnTo>
                  <a:pt x="1137736" y="1865303"/>
                </a:lnTo>
                <a:lnTo>
                  <a:pt x="1133435" y="1861898"/>
                </a:lnTo>
                <a:lnTo>
                  <a:pt x="1129361" y="1858266"/>
                </a:lnTo>
                <a:lnTo>
                  <a:pt x="1125740" y="1854407"/>
                </a:lnTo>
                <a:lnTo>
                  <a:pt x="1122797" y="1850094"/>
                </a:lnTo>
                <a:lnTo>
                  <a:pt x="1119855" y="1845327"/>
                </a:lnTo>
                <a:lnTo>
                  <a:pt x="1117365" y="1840560"/>
                </a:lnTo>
                <a:lnTo>
                  <a:pt x="1115554" y="1835340"/>
                </a:lnTo>
                <a:lnTo>
                  <a:pt x="1114196" y="1829892"/>
                </a:lnTo>
                <a:lnTo>
                  <a:pt x="1113291" y="1824444"/>
                </a:lnTo>
                <a:lnTo>
                  <a:pt x="1112838" y="1818542"/>
                </a:lnTo>
                <a:lnTo>
                  <a:pt x="1112838" y="959355"/>
                </a:lnTo>
                <a:lnTo>
                  <a:pt x="1113291" y="953681"/>
                </a:lnTo>
                <a:lnTo>
                  <a:pt x="1114196" y="948006"/>
                </a:lnTo>
                <a:lnTo>
                  <a:pt x="1115554" y="942558"/>
                </a:lnTo>
                <a:lnTo>
                  <a:pt x="1117365" y="937337"/>
                </a:lnTo>
                <a:lnTo>
                  <a:pt x="1119855" y="932343"/>
                </a:lnTo>
                <a:lnTo>
                  <a:pt x="1122797" y="927803"/>
                </a:lnTo>
                <a:lnTo>
                  <a:pt x="1125740" y="923717"/>
                </a:lnTo>
                <a:lnTo>
                  <a:pt x="1129361" y="919404"/>
                </a:lnTo>
                <a:lnTo>
                  <a:pt x="1133435" y="915999"/>
                </a:lnTo>
                <a:lnTo>
                  <a:pt x="1137736" y="912821"/>
                </a:lnTo>
                <a:lnTo>
                  <a:pt x="1142262" y="909870"/>
                </a:lnTo>
                <a:lnTo>
                  <a:pt x="1147242" y="907600"/>
                </a:lnTo>
                <a:lnTo>
                  <a:pt x="1152221" y="905557"/>
                </a:lnTo>
                <a:lnTo>
                  <a:pt x="1157654" y="904195"/>
                </a:lnTo>
                <a:lnTo>
                  <a:pt x="1163312" y="903514"/>
                </a:lnTo>
                <a:lnTo>
                  <a:pt x="1168971" y="903287"/>
                </a:lnTo>
                <a:close/>
                <a:moveTo>
                  <a:pt x="1841899" y="450850"/>
                </a:moveTo>
                <a:lnTo>
                  <a:pt x="2191940" y="450850"/>
                </a:lnTo>
                <a:lnTo>
                  <a:pt x="2197604" y="451077"/>
                </a:lnTo>
                <a:lnTo>
                  <a:pt x="2203268" y="451985"/>
                </a:lnTo>
                <a:lnTo>
                  <a:pt x="2208706" y="453573"/>
                </a:lnTo>
                <a:lnTo>
                  <a:pt x="2213917" y="455388"/>
                </a:lnTo>
                <a:lnTo>
                  <a:pt x="2218674" y="457657"/>
                </a:lnTo>
                <a:lnTo>
                  <a:pt x="2223206" y="460380"/>
                </a:lnTo>
                <a:lnTo>
                  <a:pt x="2227510" y="463556"/>
                </a:lnTo>
                <a:lnTo>
                  <a:pt x="2231589" y="467186"/>
                </a:lnTo>
                <a:lnTo>
                  <a:pt x="2235214" y="471271"/>
                </a:lnTo>
                <a:lnTo>
                  <a:pt x="2238385" y="475582"/>
                </a:lnTo>
                <a:lnTo>
                  <a:pt x="2241104" y="480119"/>
                </a:lnTo>
                <a:lnTo>
                  <a:pt x="2243596" y="484884"/>
                </a:lnTo>
                <a:lnTo>
                  <a:pt x="2245636" y="490103"/>
                </a:lnTo>
                <a:lnTo>
                  <a:pt x="2246768" y="495548"/>
                </a:lnTo>
                <a:lnTo>
                  <a:pt x="2247675" y="501221"/>
                </a:lnTo>
                <a:lnTo>
                  <a:pt x="2247901" y="506893"/>
                </a:lnTo>
                <a:lnTo>
                  <a:pt x="2247901" y="1818568"/>
                </a:lnTo>
                <a:lnTo>
                  <a:pt x="2247675" y="1824468"/>
                </a:lnTo>
                <a:lnTo>
                  <a:pt x="2246768" y="1829913"/>
                </a:lnTo>
                <a:lnTo>
                  <a:pt x="2245636" y="1835358"/>
                </a:lnTo>
                <a:lnTo>
                  <a:pt x="2243596" y="1840577"/>
                </a:lnTo>
                <a:lnTo>
                  <a:pt x="2241104" y="1845342"/>
                </a:lnTo>
                <a:lnTo>
                  <a:pt x="2238385" y="1850107"/>
                </a:lnTo>
                <a:lnTo>
                  <a:pt x="2235214" y="1854418"/>
                </a:lnTo>
                <a:lnTo>
                  <a:pt x="2231589" y="1858275"/>
                </a:lnTo>
                <a:lnTo>
                  <a:pt x="2227510" y="1861905"/>
                </a:lnTo>
                <a:lnTo>
                  <a:pt x="2223206" y="1865309"/>
                </a:lnTo>
                <a:lnTo>
                  <a:pt x="2218674" y="1867804"/>
                </a:lnTo>
                <a:lnTo>
                  <a:pt x="2213917" y="1870527"/>
                </a:lnTo>
                <a:lnTo>
                  <a:pt x="2208706" y="1872115"/>
                </a:lnTo>
                <a:lnTo>
                  <a:pt x="2203268" y="1873477"/>
                </a:lnTo>
                <a:lnTo>
                  <a:pt x="2197604" y="1874611"/>
                </a:lnTo>
                <a:lnTo>
                  <a:pt x="2191940" y="1874838"/>
                </a:lnTo>
                <a:lnTo>
                  <a:pt x="1841899" y="1874838"/>
                </a:lnTo>
                <a:lnTo>
                  <a:pt x="1836235" y="1874611"/>
                </a:lnTo>
                <a:lnTo>
                  <a:pt x="1830798" y="1873477"/>
                </a:lnTo>
                <a:lnTo>
                  <a:pt x="1825360" y="1872115"/>
                </a:lnTo>
                <a:lnTo>
                  <a:pt x="1820149" y="1870527"/>
                </a:lnTo>
                <a:lnTo>
                  <a:pt x="1815165" y="1867804"/>
                </a:lnTo>
                <a:lnTo>
                  <a:pt x="1810633" y="1865309"/>
                </a:lnTo>
                <a:lnTo>
                  <a:pt x="1806329" y="1861905"/>
                </a:lnTo>
                <a:lnTo>
                  <a:pt x="1802477" y="1858275"/>
                </a:lnTo>
                <a:lnTo>
                  <a:pt x="1798852" y="1854418"/>
                </a:lnTo>
                <a:lnTo>
                  <a:pt x="1795454" y="1850107"/>
                </a:lnTo>
                <a:lnTo>
                  <a:pt x="1792508" y="1845342"/>
                </a:lnTo>
                <a:lnTo>
                  <a:pt x="1790243" y="1840577"/>
                </a:lnTo>
                <a:lnTo>
                  <a:pt x="1788430" y="1835358"/>
                </a:lnTo>
                <a:lnTo>
                  <a:pt x="1786844" y="1829913"/>
                </a:lnTo>
                <a:lnTo>
                  <a:pt x="1786165" y="1824468"/>
                </a:lnTo>
                <a:lnTo>
                  <a:pt x="1785938" y="1818568"/>
                </a:lnTo>
                <a:lnTo>
                  <a:pt x="1785938" y="506893"/>
                </a:lnTo>
                <a:lnTo>
                  <a:pt x="1786165" y="501221"/>
                </a:lnTo>
                <a:lnTo>
                  <a:pt x="1786844" y="495548"/>
                </a:lnTo>
                <a:lnTo>
                  <a:pt x="1788430" y="490103"/>
                </a:lnTo>
                <a:lnTo>
                  <a:pt x="1790243" y="484884"/>
                </a:lnTo>
                <a:lnTo>
                  <a:pt x="1792508" y="480119"/>
                </a:lnTo>
                <a:lnTo>
                  <a:pt x="1795454" y="475582"/>
                </a:lnTo>
                <a:lnTo>
                  <a:pt x="1798852" y="471271"/>
                </a:lnTo>
                <a:lnTo>
                  <a:pt x="1802477" y="467186"/>
                </a:lnTo>
                <a:lnTo>
                  <a:pt x="1806329" y="463556"/>
                </a:lnTo>
                <a:lnTo>
                  <a:pt x="1810633" y="460380"/>
                </a:lnTo>
                <a:lnTo>
                  <a:pt x="1815165" y="457657"/>
                </a:lnTo>
                <a:lnTo>
                  <a:pt x="1820149" y="455388"/>
                </a:lnTo>
                <a:lnTo>
                  <a:pt x="1825360" y="453573"/>
                </a:lnTo>
                <a:lnTo>
                  <a:pt x="1830798" y="451985"/>
                </a:lnTo>
                <a:lnTo>
                  <a:pt x="1836235" y="451077"/>
                </a:lnTo>
                <a:lnTo>
                  <a:pt x="1841899" y="450850"/>
                </a:lnTo>
                <a:close/>
                <a:moveTo>
                  <a:pt x="1458752" y="38100"/>
                </a:moveTo>
                <a:lnTo>
                  <a:pt x="1461698" y="38100"/>
                </a:lnTo>
                <a:lnTo>
                  <a:pt x="1464870" y="38100"/>
                </a:lnTo>
                <a:lnTo>
                  <a:pt x="1468043" y="38327"/>
                </a:lnTo>
                <a:lnTo>
                  <a:pt x="1470989" y="38554"/>
                </a:lnTo>
                <a:lnTo>
                  <a:pt x="1473935" y="39235"/>
                </a:lnTo>
                <a:lnTo>
                  <a:pt x="1477107" y="40143"/>
                </a:lnTo>
                <a:lnTo>
                  <a:pt x="1479827" y="40825"/>
                </a:lnTo>
                <a:lnTo>
                  <a:pt x="1482773" y="42187"/>
                </a:lnTo>
                <a:lnTo>
                  <a:pt x="1485718" y="43322"/>
                </a:lnTo>
                <a:lnTo>
                  <a:pt x="1488438" y="44684"/>
                </a:lnTo>
                <a:lnTo>
                  <a:pt x="1491157" y="46500"/>
                </a:lnTo>
                <a:lnTo>
                  <a:pt x="1493876" y="48317"/>
                </a:lnTo>
                <a:lnTo>
                  <a:pt x="1496143" y="50133"/>
                </a:lnTo>
                <a:lnTo>
                  <a:pt x="1498409" y="52176"/>
                </a:lnTo>
                <a:lnTo>
                  <a:pt x="1500675" y="54447"/>
                </a:lnTo>
                <a:lnTo>
                  <a:pt x="1502714" y="56490"/>
                </a:lnTo>
                <a:lnTo>
                  <a:pt x="1504754" y="59214"/>
                </a:lnTo>
                <a:lnTo>
                  <a:pt x="1506567" y="61485"/>
                </a:lnTo>
                <a:lnTo>
                  <a:pt x="1508153" y="64436"/>
                </a:lnTo>
                <a:lnTo>
                  <a:pt x="1509739" y="66934"/>
                </a:lnTo>
                <a:lnTo>
                  <a:pt x="1511099" y="69658"/>
                </a:lnTo>
                <a:lnTo>
                  <a:pt x="1512005" y="72609"/>
                </a:lnTo>
                <a:lnTo>
                  <a:pt x="1513138" y="75334"/>
                </a:lnTo>
                <a:lnTo>
                  <a:pt x="1514045" y="78512"/>
                </a:lnTo>
                <a:lnTo>
                  <a:pt x="1514725" y="81691"/>
                </a:lnTo>
                <a:lnTo>
                  <a:pt x="1515178" y="84642"/>
                </a:lnTo>
                <a:lnTo>
                  <a:pt x="1515405" y="87821"/>
                </a:lnTo>
                <a:lnTo>
                  <a:pt x="1543051" y="488083"/>
                </a:lnTo>
                <a:lnTo>
                  <a:pt x="1543051" y="493305"/>
                </a:lnTo>
                <a:lnTo>
                  <a:pt x="1542371" y="498754"/>
                </a:lnTo>
                <a:lnTo>
                  <a:pt x="1541691" y="503976"/>
                </a:lnTo>
                <a:lnTo>
                  <a:pt x="1540105" y="509198"/>
                </a:lnTo>
                <a:lnTo>
                  <a:pt x="1538066" y="513965"/>
                </a:lnTo>
                <a:lnTo>
                  <a:pt x="1535800" y="518506"/>
                </a:lnTo>
                <a:lnTo>
                  <a:pt x="1532854" y="522820"/>
                </a:lnTo>
                <a:lnTo>
                  <a:pt x="1529908" y="526906"/>
                </a:lnTo>
                <a:lnTo>
                  <a:pt x="1526282" y="530539"/>
                </a:lnTo>
                <a:lnTo>
                  <a:pt x="1522429" y="533944"/>
                </a:lnTo>
                <a:lnTo>
                  <a:pt x="1518350" y="537123"/>
                </a:lnTo>
                <a:lnTo>
                  <a:pt x="1513592" y="539620"/>
                </a:lnTo>
                <a:lnTo>
                  <a:pt x="1509059" y="541663"/>
                </a:lnTo>
                <a:lnTo>
                  <a:pt x="1503847" y="543253"/>
                </a:lnTo>
                <a:lnTo>
                  <a:pt x="1498635" y="544615"/>
                </a:lnTo>
                <a:lnTo>
                  <a:pt x="1493197" y="545069"/>
                </a:lnTo>
                <a:lnTo>
                  <a:pt x="1488211" y="545296"/>
                </a:lnTo>
                <a:lnTo>
                  <a:pt x="1482999" y="544842"/>
                </a:lnTo>
                <a:lnTo>
                  <a:pt x="1478014" y="543934"/>
                </a:lnTo>
                <a:lnTo>
                  <a:pt x="1473481" y="542799"/>
                </a:lnTo>
                <a:lnTo>
                  <a:pt x="1469629" y="541437"/>
                </a:lnTo>
                <a:lnTo>
                  <a:pt x="1466003" y="539847"/>
                </a:lnTo>
                <a:lnTo>
                  <a:pt x="1462604" y="537804"/>
                </a:lnTo>
                <a:lnTo>
                  <a:pt x="1459205" y="535761"/>
                </a:lnTo>
                <a:lnTo>
                  <a:pt x="1456032" y="533490"/>
                </a:lnTo>
                <a:lnTo>
                  <a:pt x="1453086" y="530766"/>
                </a:lnTo>
                <a:lnTo>
                  <a:pt x="1450367" y="528041"/>
                </a:lnTo>
                <a:lnTo>
                  <a:pt x="1447874" y="525090"/>
                </a:lnTo>
                <a:lnTo>
                  <a:pt x="1445382" y="522139"/>
                </a:lnTo>
                <a:lnTo>
                  <a:pt x="1443342" y="518733"/>
                </a:lnTo>
                <a:lnTo>
                  <a:pt x="1441529" y="515100"/>
                </a:lnTo>
                <a:lnTo>
                  <a:pt x="1439943" y="511468"/>
                </a:lnTo>
                <a:lnTo>
                  <a:pt x="1438583" y="507608"/>
                </a:lnTo>
                <a:lnTo>
                  <a:pt x="1437677" y="503749"/>
                </a:lnTo>
                <a:lnTo>
                  <a:pt x="1436770" y="499662"/>
                </a:lnTo>
                <a:lnTo>
                  <a:pt x="1436317" y="495348"/>
                </a:lnTo>
                <a:lnTo>
                  <a:pt x="1419775" y="256735"/>
                </a:lnTo>
                <a:lnTo>
                  <a:pt x="1404592" y="280119"/>
                </a:lnTo>
                <a:lnTo>
                  <a:pt x="1396434" y="292606"/>
                </a:lnTo>
                <a:lnTo>
                  <a:pt x="1387596" y="304866"/>
                </a:lnTo>
                <a:lnTo>
                  <a:pt x="1378531" y="317580"/>
                </a:lnTo>
                <a:lnTo>
                  <a:pt x="1369014" y="330748"/>
                </a:lnTo>
                <a:lnTo>
                  <a:pt x="1359270" y="343916"/>
                </a:lnTo>
                <a:lnTo>
                  <a:pt x="1348845" y="357311"/>
                </a:lnTo>
                <a:lnTo>
                  <a:pt x="1338421" y="370933"/>
                </a:lnTo>
                <a:lnTo>
                  <a:pt x="1327317" y="384782"/>
                </a:lnTo>
                <a:lnTo>
                  <a:pt x="1315760" y="398632"/>
                </a:lnTo>
                <a:lnTo>
                  <a:pt x="1303750" y="412935"/>
                </a:lnTo>
                <a:lnTo>
                  <a:pt x="1291513" y="426784"/>
                </a:lnTo>
                <a:lnTo>
                  <a:pt x="1278823" y="441314"/>
                </a:lnTo>
                <a:lnTo>
                  <a:pt x="1265679" y="455390"/>
                </a:lnTo>
                <a:lnTo>
                  <a:pt x="1252082" y="469920"/>
                </a:lnTo>
                <a:lnTo>
                  <a:pt x="1233500" y="488991"/>
                </a:lnTo>
                <a:lnTo>
                  <a:pt x="1214465" y="507608"/>
                </a:lnTo>
                <a:lnTo>
                  <a:pt x="1195430" y="525998"/>
                </a:lnTo>
                <a:lnTo>
                  <a:pt x="1175715" y="543707"/>
                </a:lnTo>
                <a:lnTo>
                  <a:pt x="1156226" y="560961"/>
                </a:lnTo>
                <a:lnTo>
                  <a:pt x="1136058" y="577762"/>
                </a:lnTo>
                <a:lnTo>
                  <a:pt x="1115663" y="594336"/>
                </a:lnTo>
                <a:lnTo>
                  <a:pt x="1095041" y="610455"/>
                </a:lnTo>
                <a:lnTo>
                  <a:pt x="1074193" y="625893"/>
                </a:lnTo>
                <a:lnTo>
                  <a:pt x="1053118" y="641105"/>
                </a:lnTo>
                <a:lnTo>
                  <a:pt x="1031590" y="655408"/>
                </a:lnTo>
                <a:lnTo>
                  <a:pt x="1010062" y="669711"/>
                </a:lnTo>
                <a:lnTo>
                  <a:pt x="988081" y="683333"/>
                </a:lnTo>
                <a:lnTo>
                  <a:pt x="966099" y="696501"/>
                </a:lnTo>
                <a:lnTo>
                  <a:pt x="943891" y="709442"/>
                </a:lnTo>
                <a:lnTo>
                  <a:pt x="921004" y="721702"/>
                </a:lnTo>
                <a:lnTo>
                  <a:pt x="906954" y="729194"/>
                </a:lnTo>
                <a:lnTo>
                  <a:pt x="892451" y="736232"/>
                </a:lnTo>
                <a:lnTo>
                  <a:pt x="878174" y="743497"/>
                </a:lnTo>
                <a:lnTo>
                  <a:pt x="863671" y="750309"/>
                </a:lnTo>
                <a:lnTo>
                  <a:pt x="848941" y="756893"/>
                </a:lnTo>
                <a:lnTo>
                  <a:pt x="834212" y="763477"/>
                </a:lnTo>
                <a:lnTo>
                  <a:pt x="819482" y="769834"/>
                </a:lnTo>
                <a:lnTo>
                  <a:pt x="804526" y="775736"/>
                </a:lnTo>
                <a:lnTo>
                  <a:pt x="789569" y="781866"/>
                </a:lnTo>
                <a:lnTo>
                  <a:pt x="774613" y="787542"/>
                </a:lnTo>
                <a:lnTo>
                  <a:pt x="759430" y="793218"/>
                </a:lnTo>
                <a:lnTo>
                  <a:pt x="744247" y="798440"/>
                </a:lnTo>
                <a:lnTo>
                  <a:pt x="729064" y="803435"/>
                </a:lnTo>
                <a:lnTo>
                  <a:pt x="713655" y="808657"/>
                </a:lnTo>
                <a:lnTo>
                  <a:pt x="698472" y="813197"/>
                </a:lnTo>
                <a:lnTo>
                  <a:pt x="682609" y="817965"/>
                </a:lnTo>
                <a:lnTo>
                  <a:pt x="667199" y="822279"/>
                </a:lnTo>
                <a:lnTo>
                  <a:pt x="651563" y="826365"/>
                </a:lnTo>
                <a:lnTo>
                  <a:pt x="635701" y="830452"/>
                </a:lnTo>
                <a:lnTo>
                  <a:pt x="620064" y="834084"/>
                </a:lnTo>
                <a:lnTo>
                  <a:pt x="604202" y="837717"/>
                </a:lnTo>
                <a:lnTo>
                  <a:pt x="588112" y="841350"/>
                </a:lnTo>
                <a:lnTo>
                  <a:pt x="572249" y="844528"/>
                </a:lnTo>
                <a:lnTo>
                  <a:pt x="555933" y="847479"/>
                </a:lnTo>
                <a:lnTo>
                  <a:pt x="539618" y="850431"/>
                </a:lnTo>
                <a:lnTo>
                  <a:pt x="523528" y="852928"/>
                </a:lnTo>
                <a:lnTo>
                  <a:pt x="507212" y="855653"/>
                </a:lnTo>
                <a:lnTo>
                  <a:pt x="490896" y="857923"/>
                </a:lnTo>
                <a:lnTo>
                  <a:pt x="474353" y="859966"/>
                </a:lnTo>
                <a:lnTo>
                  <a:pt x="458037" y="861783"/>
                </a:lnTo>
                <a:lnTo>
                  <a:pt x="441268" y="863372"/>
                </a:lnTo>
                <a:lnTo>
                  <a:pt x="424726" y="864961"/>
                </a:lnTo>
                <a:lnTo>
                  <a:pt x="419287" y="865188"/>
                </a:lnTo>
                <a:lnTo>
                  <a:pt x="414075" y="864734"/>
                </a:lnTo>
                <a:lnTo>
                  <a:pt x="409089" y="863826"/>
                </a:lnTo>
                <a:lnTo>
                  <a:pt x="404104" y="862464"/>
                </a:lnTo>
                <a:lnTo>
                  <a:pt x="400252" y="861329"/>
                </a:lnTo>
                <a:lnTo>
                  <a:pt x="396626" y="859739"/>
                </a:lnTo>
                <a:lnTo>
                  <a:pt x="393227" y="857923"/>
                </a:lnTo>
                <a:lnTo>
                  <a:pt x="389827" y="855880"/>
                </a:lnTo>
                <a:lnTo>
                  <a:pt x="386882" y="853609"/>
                </a:lnTo>
                <a:lnTo>
                  <a:pt x="383936" y="850885"/>
                </a:lnTo>
                <a:lnTo>
                  <a:pt x="381216" y="848161"/>
                </a:lnTo>
                <a:lnTo>
                  <a:pt x="378497" y="845209"/>
                </a:lnTo>
                <a:lnTo>
                  <a:pt x="376231" y="842258"/>
                </a:lnTo>
                <a:lnTo>
                  <a:pt x="374191" y="838852"/>
                </a:lnTo>
                <a:lnTo>
                  <a:pt x="372378" y="835447"/>
                </a:lnTo>
                <a:lnTo>
                  <a:pt x="370566" y="831814"/>
                </a:lnTo>
                <a:lnTo>
                  <a:pt x="369206" y="827955"/>
                </a:lnTo>
                <a:lnTo>
                  <a:pt x="368299" y="824095"/>
                </a:lnTo>
                <a:lnTo>
                  <a:pt x="367620" y="820008"/>
                </a:lnTo>
                <a:lnTo>
                  <a:pt x="366940" y="815922"/>
                </a:lnTo>
                <a:lnTo>
                  <a:pt x="366713" y="810473"/>
                </a:lnTo>
                <a:lnTo>
                  <a:pt x="367167" y="805024"/>
                </a:lnTo>
                <a:lnTo>
                  <a:pt x="368073" y="799802"/>
                </a:lnTo>
                <a:lnTo>
                  <a:pt x="369206" y="795034"/>
                </a:lnTo>
                <a:lnTo>
                  <a:pt x="371472" y="790040"/>
                </a:lnTo>
                <a:lnTo>
                  <a:pt x="373738" y="785272"/>
                </a:lnTo>
                <a:lnTo>
                  <a:pt x="376231" y="780958"/>
                </a:lnTo>
                <a:lnTo>
                  <a:pt x="379403" y="776872"/>
                </a:lnTo>
                <a:lnTo>
                  <a:pt x="383029" y="773239"/>
                </a:lnTo>
                <a:lnTo>
                  <a:pt x="386882" y="769607"/>
                </a:lnTo>
                <a:lnTo>
                  <a:pt x="390961" y="766882"/>
                </a:lnTo>
                <a:lnTo>
                  <a:pt x="395266" y="763931"/>
                </a:lnTo>
                <a:lnTo>
                  <a:pt x="400252" y="761887"/>
                </a:lnTo>
                <a:lnTo>
                  <a:pt x="405237" y="760071"/>
                </a:lnTo>
                <a:lnTo>
                  <a:pt x="410222" y="758709"/>
                </a:lnTo>
                <a:lnTo>
                  <a:pt x="415661" y="758255"/>
                </a:lnTo>
                <a:lnTo>
                  <a:pt x="431071" y="756666"/>
                </a:lnTo>
                <a:lnTo>
                  <a:pt x="446027" y="755076"/>
                </a:lnTo>
                <a:lnTo>
                  <a:pt x="461210" y="753714"/>
                </a:lnTo>
                <a:lnTo>
                  <a:pt x="476166" y="751898"/>
                </a:lnTo>
                <a:lnTo>
                  <a:pt x="491123" y="749854"/>
                </a:lnTo>
                <a:lnTo>
                  <a:pt x="506079" y="747357"/>
                </a:lnTo>
                <a:lnTo>
                  <a:pt x="521035" y="745087"/>
                </a:lnTo>
                <a:lnTo>
                  <a:pt x="535765" y="742589"/>
                </a:lnTo>
                <a:lnTo>
                  <a:pt x="550495" y="739638"/>
                </a:lnTo>
                <a:lnTo>
                  <a:pt x="565224" y="736913"/>
                </a:lnTo>
                <a:lnTo>
                  <a:pt x="579728" y="733735"/>
                </a:lnTo>
                <a:lnTo>
                  <a:pt x="594231" y="730329"/>
                </a:lnTo>
                <a:lnTo>
                  <a:pt x="608734" y="726697"/>
                </a:lnTo>
                <a:lnTo>
                  <a:pt x="623010" y="723064"/>
                </a:lnTo>
                <a:lnTo>
                  <a:pt x="637287" y="719432"/>
                </a:lnTo>
                <a:lnTo>
                  <a:pt x="651563" y="715345"/>
                </a:lnTo>
                <a:lnTo>
                  <a:pt x="665613" y="711259"/>
                </a:lnTo>
                <a:lnTo>
                  <a:pt x="679890" y="706945"/>
                </a:lnTo>
                <a:lnTo>
                  <a:pt x="693713" y="702404"/>
                </a:lnTo>
                <a:lnTo>
                  <a:pt x="707763" y="697864"/>
                </a:lnTo>
                <a:lnTo>
                  <a:pt x="721586" y="692869"/>
                </a:lnTo>
                <a:lnTo>
                  <a:pt x="735183" y="687874"/>
                </a:lnTo>
                <a:lnTo>
                  <a:pt x="749233" y="682652"/>
                </a:lnTo>
                <a:lnTo>
                  <a:pt x="762603" y="677430"/>
                </a:lnTo>
                <a:lnTo>
                  <a:pt x="776199" y="671755"/>
                </a:lnTo>
                <a:lnTo>
                  <a:pt x="789569" y="666079"/>
                </a:lnTo>
                <a:lnTo>
                  <a:pt x="803166" y="660176"/>
                </a:lnTo>
                <a:lnTo>
                  <a:pt x="816536" y="654273"/>
                </a:lnTo>
                <a:lnTo>
                  <a:pt x="829679" y="648143"/>
                </a:lnTo>
                <a:lnTo>
                  <a:pt x="842823" y="641559"/>
                </a:lnTo>
                <a:lnTo>
                  <a:pt x="855966" y="634975"/>
                </a:lnTo>
                <a:lnTo>
                  <a:pt x="868883" y="628164"/>
                </a:lnTo>
                <a:lnTo>
                  <a:pt x="889505" y="617039"/>
                </a:lnTo>
                <a:lnTo>
                  <a:pt x="910126" y="605460"/>
                </a:lnTo>
                <a:lnTo>
                  <a:pt x="930068" y="593655"/>
                </a:lnTo>
                <a:lnTo>
                  <a:pt x="950237" y="580941"/>
                </a:lnTo>
                <a:lnTo>
                  <a:pt x="970178" y="568000"/>
                </a:lnTo>
                <a:lnTo>
                  <a:pt x="989667" y="554832"/>
                </a:lnTo>
                <a:lnTo>
                  <a:pt x="1008929" y="540982"/>
                </a:lnTo>
                <a:lnTo>
                  <a:pt x="1027964" y="526906"/>
                </a:lnTo>
                <a:lnTo>
                  <a:pt x="1046773" y="512149"/>
                </a:lnTo>
                <a:lnTo>
                  <a:pt x="1065355" y="497165"/>
                </a:lnTo>
                <a:lnTo>
                  <a:pt x="1083937" y="481726"/>
                </a:lnTo>
                <a:lnTo>
                  <a:pt x="1102066" y="466061"/>
                </a:lnTo>
                <a:lnTo>
                  <a:pt x="1119742" y="449714"/>
                </a:lnTo>
                <a:lnTo>
                  <a:pt x="1137644" y="433141"/>
                </a:lnTo>
                <a:lnTo>
                  <a:pt x="1154866" y="416113"/>
                </a:lnTo>
                <a:lnTo>
                  <a:pt x="1171862" y="398859"/>
                </a:lnTo>
                <a:lnTo>
                  <a:pt x="1184779" y="385236"/>
                </a:lnTo>
                <a:lnTo>
                  <a:pt x="1197469" y="371841"/>
                </a:lnTo>
                <a:lnTo>
                  <a:pt x="1209480" y="358219"/>
                </a:lnTo>
                <a:lnTo>
                  <a:pt x="1221037" y="344597"/>
                </a:lnTo>
                <a:lnTo>
                  <a:pt x="1232367" y="331429"/>
                </a:lnTo>
                <a:lnTo>
                  <a:pt x="1243245" y="318261"/>
                </a:lnTo>
                <a:lnTo>
                  <a:pt x="1253895" y="305093"/>
                </a:lnTo>
                <a:lnTo>
                  <a:pt x="1263866" y="292606"/>
                </a:lnTo>
                <a:lnTo>
                  <a:pt x="1273384" y="279665"/>
                </a:lnTo>
                <a:lnTo>
                  <a:pt x="1282675" y="267178"/>
                </a:lnTo>
                <a:lnTo>
                  <a:pt x="1291739" y="255145"/>
                </a:lnTo>
                <a:lnTo>
                  <a:pt x="1300124" y="242886"/>
                </a:lnTo>
                <a:lnTo>
                  <a:pt x="1308282" y="231307"/>
                </a:lnTo>
                <a:lnTo>
                  <a:pt x="1316213" y="219728"/>
                </a:lnTo>
                <a:lnTo>
                  <a:pt x="1330263" y="197706"/>
                </a:lnTo>
                <a:lnTo>
                  <a:pt x="1107958" y="281027"/>
                </a:lnTo>
                <a:lnTo>
                  <a:pt x="1102746" y="282390"/>
                </a:lnTo>
                <a:lnTo>
                  <a:pt x="1097534" y="283525"/>
                </a:lnTo>
                <a:lnTo>
                  <a:pt x="1092322" y="283979"/>
                </a:lnTo>
                <a:lnTo>
                  <a:pt x="1087110" y="283979"/>
                </a:lnTo>
                <a:lnTo>
                  <a:pt x="1081898" y="283752"/>
                </a:lnTo>
                <a:lnTo>
                  <a:pt x="1076686" y="282844"/>
                </a:lnTo>
                <a:lnTo>
                  <a:pt x="1071927" y="281255"/>
                </a:lnTo>
                <a:lnTo>
                  <a:pt x="1067168" y="279438"/>
                </a:lnTo>
                <a:lnTo>
                  <a:pt x="1062636" y="277168"/>
                </a:lnTo>
                <a:lnTo>
                  <a:pt x="1058103" y="274216"/>
                </a:lnTo>
                <a:lnTo>
                  <a:pt x="1054251" y="270811"/>
                </a:lnTo>
                <a:lnTo>
                  <a:pt x="1050399" y="267178"/>
                </a:lnTo>
                <a:lnTo>
                  <a:pt x="1047226" y="263319"/>
                </a:lnTo>
                <a:lnTo>
                  <a:pt x="1044054" y="259005"/>
                </a:lnTo>
                <a:lnTo>
                  <a:pt x="1041561" y="254237"/>
                </a:lnTo>
                <a:lnTo>
                  <a:pt x="1039295" y="249470"/>
                </a:lnTo>
                <a:lnTo>
                  <a:pt x="1037482" y="244021"/>
                </a:lnTo>
                <a:lnTo>
                  <a:pt x="1036575" y="238799"/>
                </a:lnTo>
                <a:lnTo>
                  <a:pt x="1036122" y="233350"/>
                </a:lnTo>
                <a:lnTo>
                  <a:pt x="1036122" y="228355"/>
                </a:lnTo>
                <a:lnTo>
                  <a:pt x="1036349" y="223134"/>
                </a:lnTo>
                <a:lnTo>
                  <a:pt x="1037255" y="218139"/>
                </a:lnTo>
                <a:lnTo>
                  <a:pt x="1038841" y="213144"/>
                </a:lnTo>
                <a:lnTo>
                  <a:pt x="1040654" y="208376"/>
                </a:lnTo>
                <a:lnTo>
                  <a:pt x="1042920" y="203836"/>
                </a:lnTo>
                <a:lnTo>
                  <a:pt x="1045866" y="199295"/>
                </a:lnTo>
                <a:lnTo>
                  <a:pt x="1049266" y="195435"/>
                </a:lnTo>
                <a:lnTo>
                  <a:pt x="1052891" y="191576"/>
                </a:lnTo>
                <a:lnTo>
                  <a:pt x="1056744" y="188170"/>
                </a:lnTo>
                <a:lnTo>
                  <a:pt x="1061049" y="185219"/>
                </a:lnTo>
                <a:lnTo>
                  <a:pt x="1065582" y="182494"/>
                </a:lnTo>
                <a:lnTo>
                  <a:pt x="1070567" y="180451"/>
                </a:lnTo>
                <a:lnTo>
                  <a:pt x="1443569" y="41279"/>
                </a:lnTo>
                <a:lnTo>
                  <a:pt x="1446288" y="40370"/>
                </a:lnTo>
                <a:lnTo>
                  <a:pt x="1449461" y="39462"/>
                </a:lnTo>
                <a:lnTo>
                  <a:pt x="1452633" y="38781"/>
                </a:lnTo>
                <a:lnTo>
                  <a:pt x="1455579" y="38327"/>
                </a:lnTo>
                <a:lnTo>
                  <a:pt x="1458752" y="38100"/>
                </a:lnTo>
                <a:close/>
                <a:moveTo>
                  <a:pt x="102528" y="0"/>
                </a:moveTo>
                <a:lnTo>
                  <a:pt x="107971" y="454"/>
                </a:lnTo>
                <a:lnTo>
                  <a:pt x="113189" y="681"/>
                </a:lnTo>
                <a:lnTo>
                  <a:pt x="118406" y="1361"/>
                </a:lnTo>
                <a:lnTo>
                  <a:pt x="123169" y="2268"/>
                </a:lnTo>
                <a:lnTo>
                  <a:pt x="128386" y="3403"/>
                </a:lnTo>
                <a:lnTo>
                  <a:pt x="133376" y="4764"/>
                </a:lnTo>
                <a:lnTo>
                  <a:pt x="137913" y="6578"/>
                </a:lnTo>
                <a:lnTo>
                  <a:pt x="142450" y="8393"/>
                </a:lnTo>
                <a:lnTo>
                  <a:pt x="147213" y="10434"/>
                </a:lnTo>
                <a:lnTo>
                  <a:pt x="151523" y="12476"/>
                </a:lnTo>
                <a:lnTo>
                  <a:pt x="156059" y="14971"/>
                </a:lnTo>
                <a:lnTo>
                  <a:pt x="160143" y="17693"/>
                </a:lnTo>
                <a:lnTo>
                  <a:pt x="164225" y="20642"/>
                </a:lnTo>
                <a:lnTo>
                  <a:pt x="168082" y="23590"/>
                </a:lnTo>
                <a:lnTo>
                  <a:pt x="171711" y="26993"/>
                </a:lnTo>
                <a:lnTo>
                  <a:pt x="175340" y="30169"/>
                </a:lnTo>
                <a:lnTo>
                  <a:pt x="178743" y="33798"/>
                </a:lnTo>
                <a:lnTo>
                  <a:pt x="181918" y="37427"/>
                </a:lnTo>
                <a:lnTo>
                  <a:pt x="185094" y="41510"/>
                </a:lnTo>
                <a:lnTo>
                  <a:pt x="188043" y="45593"/>
                </a:lnTo>
                <a:lnTo>
                  <a:pt x="190538" y="49676"/>
                </a:lnTo>
                <a:lnTo>
                  <a:pt x="193033" y="53986"/>
                </a:lnTo>
                <a:lnTo>
                  <a:pt x="195074" y="58296"/>
                </a:lnTo>
                <a:lnTo>
                  <a:pt x="197343" y="63059"/>
                </a:lnTo>
                <a:lnTo>
                  <a:pt x="199157" y="67596"/>
                </a:lnTo>
                <a:lnTo>
                  <a:pt x="200745" y="72359"/>
                </a:lnTo>
                <a:lnTo>
                  <a:pt x="202106" y="77122"/>
                </a:lnTo>
                <a:lnTo>
                  <a:pt x="203467" y="82340"/>
                </a:lnTo>
                <a:lnTo>
                  <a:pt x="204148" y="87330"/>
                </a:lnTo>
                <a:lnTo>
                  <a:pt x="205055" y="92320"/>
                </a:lnTo>
                <a:lnTo>
                  <a:pt x="205282" y="97537"/>
                </a:lnTo>
                <a:lnTo>
                  <a:pt x="205509" y="102981"/>
                </a:lnTo>
                <a:lnTo>
                  <a:pt x="205509" y="2092965"/>
                </a:lnTo>
                <a:lnTo>
                  <a:pt x="2195719" y="2092965"/>
                </a:lnTo>
                <a:lnTo>
                  <a:pt x="2201163" y="2093192"/>
                </a:lnTo>
                <a:lnTo>
                  <a:pt x="2206380" y="2093419"/>
                </a:lnTo>
                <a:lnTo>
                  <a:pt x="2211597" y="2094326"/>
                </a:lnTo>
                <a:lnTo>
                  <a:pt x="2216587" y="2095233"/>
                </a:lnTo>
                <a:lnTo>
                  <a:pt x="2221578" y="2096367"/>
                </a:lnTo>
                <a:lnTo>
                  <a:pt x="2226568" y="2097501"/>
                </a:lnTo>
                <a:lnTo>
                  <a:pt x="2231105" y="2099316"/>
                </a:lnTo>
                <a:lnTo>
                  <a:pt x="2235868" y="2101131"/>
                </a:lnTo>
                <a:lnTo>
                  <a:pt x="2240405" y="2103172"/>
                </a:lnTo>
                <a:lnTo>
                  <a:pt x="2244714" y="2105667"/>
                </a:lnTo>
                <a:lnTo>
                  <a:pt x="2249251" y="2107936"/>
                </a:lnTo>
                <a:lnTo>
                  <a:pt x="2253334" y="2110658"/>
                </a:lnTo>
                <a:lnTo>
                  <a:pt x="2257417" y="2113606"/>
                </a:lnTo>
                <a:lnTo>
                  <a:pt x="2261273" y="2116328"/>
                </a:lnTo>
                <a:lnTo>
                  <a:pt x="2264902" y="2119731"/>
                </a:lnTo>
                <a:lnTo>
                  <a:pt x="2268532" y="2123133"/>
                </a:lnTo>
                <a:lnTo>
                  <a:pt x="2271934" y="2126763"/>
                </a:lnTo>
                <a:lnTo>
                  <a:pt x="2275337" y="2130619"/>
                </a:lnTo>
                <a:lnTo>
                  <a:pt x="2278285" y="2134475"/>
                </a:lnTo>
                <a:lnTo>
                  <a:pt x="2281234" y="2138331"/>
                </a:lnTo>
                <a:lnTo>
                  <a:pt x="2283729" y="2142414"/>
                </a:lnTo>
                <a:lnTo>
                  <a:pt x="2286224" y="2146724"/>
                </a:lnTo>
                <a:lnTo>
                  <a:pt x="2288720" y="2151260"/>
                </a:lnTo>
                <a:lnTo>
                  <a:pt x="2290761" y="2155797"/>
                </a:lnTo>
                <a:lnTo>
                  <a:pt x="2292576" y="2160560"/>
                </a:lnTo>
                <a:lnTo>
                  <a:pt x="2294164" y="2165324"/>
                </a:lnTo>
                <a:lnTo>
                  <a:pt x="2295298" y="2170087"/>
                </a:lnTo>
                <a:lnTo>
                  <a:pt x="2296659" y="2175304"/>
                </a:lnTo>
                <a:lnTo>
                  <a:pt x="2297339" y="2180068"/>
                </a:lnTo>
                <a:lnTo>
                  <a:pt x="2298246" y="2185285"/>
                </a:lnTo>
                <a:lnTo>
                  <a:pt x="2298473" y="2190729"/>
                </a:lnTo>
                <a:lnTo>
                  <a:pt x="2298700" y="2195946"/>
                </a:lnTo>
                <a:lnTo>
                  <a:pt x="2298473" y="2201163"/>
                </a:lnTo>
                <a:lnTo>
                  <a:pt x="2298246" y="2206380"/>
                </a:lnTo>
                <a:lnTo>
                  <a:pt x="2297339" y="2211597"/>
                </a:lnTo>
                <a:lnTo>
                  <a:pt x="2296659" y="2216361"/>
                </a:lnTo>
                <a:lnTo>
                  <a:pt x="2295298" y="2221578"/>
                </a:lnTo>
                <a:lnTo>
                  <a:pt x="2294164" y="2226568"/>
                </a:lnTo>
                <a:lnTo>
                  <a:pt x="2292576" y="2231105"/>
                </a:lnTo>
                <a:lnTo>
                  <a:pt x="2290761" y="2235868"/>
                </a:lnTo>
                <a:lnTo>
                  <a:pt x="2288720" y="2240405"/>
                </a:lnTo>
                <a:lnTo>
                  <a:pt x="2286224" y="2244941"/>
                </a:lnTo>
                <a:lnTo>
                  <a:pt x="2283729" y="2249251"/>
                </a:lnTo>
                <a:lnTo>
                  <a:pt x="2281234" y="2253334"/>
                </a:lnTo>
                <a:lnTo>
                  <a:pt x="2278285" y="2257417"/>
                </a:lnTo>
                <a:lnTo>
                  <a:pt x="2275337" y="2261273"/>
                </a:lnTo>
                <a:lnTo>
                  <a:pt x="2271934" y="2264902"/>
                </a:lnTo>
                <a:lnTo>
                  <a:pt x="2268532" y="2268532"/>
                </a:lnTo>
                <a:lnTo>
                  <a:pt x="2264902" y="2271934"/>
                </a:lnTo>
                <a:lnTo>
                  <a:pt x="2261273" y="2275337"/>
                </a:lnTo>
                <a:lnTo>
                  <a:pt x="2257417" y="2278059"/>
                </a:lnTo>
                <a:lnTo>
                  <a:pt x="2253334" y="2281234"/>
                </a:lnTo>
                <a:lnTo>
                  <a:pt x="2249251" y="2283729"/>
                </a:lnTo>
                <a:lnTo>
                  <a:pt x="2244714" y="2286451"/>
                </a:lnTo>
                <a:lnTo>
                  <a:pt x="2240405" y="2288493"/>
                </a:lnTo>
                <a:lnTo>
                  <a:pt x="2235868" y="2290534"/>
                </a:lnTo>
                <a:lnTo>
                  <a:pt x="2231105" y="2292349"/>
                </a:lnTo>
                <a:lnTo>
                  <a:pt x="2226568" y="2294164"/>
                </a:lnTo>
                <a:lnTo>
                  <a:pt x="2221578" y="2295298"/>
                </a:lnTo>
                <a:lnTo>
                  <a:pt x="2216587" y="2296659"/>
                </a:lnTo>
                <a:lnTo>
                  <a:pt x="2211597" y="2297566"/>
                </a:lnTo>
                <a:lnTo>
                  <a:pt x="2206380" y="2298246"/>
                </a:lnTo>
                <a:lnTo>
                  <a:pt x="2201163" y="2298473"/>
                </a:lnTo>
                <a:lnTo>
                  <a:pt x="2195719" y="2298700"/>
                </a:lnTo>
                <a:lnTo>
                  <a:pt x="102528" y="2298700"/>
                </a:lnTo>
                <a:lnTo>
                  <a:pt x="97310" y="2298473"/>
                </a:lnTo>
                <a:lnTo>
                  <a:pt x="92093" y="2298246"/>
                </a:lnTo>
                <a:lnTo>
                  <a:pt x="86876" y="2297566"/>
                </a:lnTo>
                <a:lnTo>
                  <a:pt x="81886" y="2296659"/>
                </a:lnTo>
                <a:lnTo>
                  <a:pt x="77122" y="2295298"/>
                </a:lnTo>
                <a:lnTo>
                  <a:pt x="72132" y="2294164"/>
                </a:lnTo>
                <a:lnTo>
                  <a:pt x="67142" y="2292349"/>
                </a:lnTo>
                <a:lnTo>
                  <a:pt x="62605" y="2290534"/>
                </a:lnTo>
                <a:lnTo>
                  <a:pt x="57842" y="2288493"/>
                </a:lnTo>
                <a:lnTo>
                  <a:pt x="53532" y="2286451"/>
                </a:lnTo>
                <a:lnTo>
                  <a:pt x="49449" y="2283729"/>
                </a:lnTo>
                <a:lnTo>
                  <a:pt x="45139" y="2281234"/>
                </a:lnTo>
                <a:lnTo>
                  <a:pt x="41283" y="2278059"/>
                </a:lnTo>
                <a:lnTo>
                  <a:pt x="37200" y="2275337"/>
                </a:lnTo>
                <a:lnTo>
                  <a:pt x="33344" y="2271934"/>
                </a:lnTo>
                <a:lnTo>
                  <a:pt x="29715" y="2268532"/>
                </a:lnTo>
                <a:lnTo>
                  <a:pt x="26539" y="2264902"/>
                </a:lnTo>
                <a:lnTo>
                  <a:pt x="23364" y="2261273"/>
                </a:lnTo>
                <a:lnTo>
                  <a:pt x="20188" y="2257417"/>
                </a:lnTo>
                <a:lnTo>
                  <a:pt x="17466" y="2253334"/>
                </a:lnTo>
                <a:lnTo>
                  <a:pt x="14517" y="2249251"/>
                </a:lnTo>
                <a:lnTo>
                  <a:pt x="12249" y="2244941"/>
                </a:lnTo>
                <a:lnTo>
                  <a:pt x="9981" y="2240405"/>
                </a:lnTo>
                <a:lnTo>
                  <a:pt x="7939" y="2235868"/>
                </a:lnTo>
                <a:lnTo>
                  <a:pt x="6125" y="2231105"/>
                </a:lnTo>
                <a:lnTo>
                  <a:pt x="4537" y="2226568"/>
                </a:lnTo>
                <a:lnTo>
                  <a:pt x="2949" y="2221578"/>
                </a:lnTo>
                <a:lnTo>
                  <a:pt x="2042" y="2216361"/>
                </a:lnTo>
                <a:lnTo>
                  <a:pt x="907" y="2211597"/>
                </a:lnTo>
                <a:lnTo>
                  <a:pt x="454" y="2206380"/>
                </a:lnTo>
                <a:lnTo>
                  <a:pt x="0" y="2201163"/>
                </a:lnTo>
                <a:lnTo>
                  <a:pt x="0" y="2195946"/>
                </a:lnTo>
                <a:lnTo>
                  <a:pt x="0" y="102981"/>
                </a:lnTo>
                <a:lnTo>
                  <a:pt x="0" y="97537"/>
                </a:lnTo>
                <a:lnTo>
                  <a:pt x="454" y="92320"/>
                </a:lnTo>
                <a:lnTo>
                  <a:pt x="907" y="87330"/>
                </a:lnTo>
                <a:lnTo>
                  <a:pt x="2042" y="82340"/>
                </a:lnTo>
                <a:lnTo>
                  <a:pt x="2949" y="77122"/>
                </a:lnTo>
                <a:lnTo>
                  <a:pt x="4537" y="72359"/>
                </a:lnTo>
                <a:lnTo>
                  <a:pt x="6125" y="67596"/>
                </a:lnTo>
                <a:lnTo>
                  <a:pt x="7939" y="63059"/>
                </a:lnTo>
                <a:lnTo>
                  <a:pt x="9981" y="58296"/>
                </a:lnTo>
                <a:lnTo>
                  <a:pt x="12249" y="53986"/>
                </a:lnTo>
                <a:lnTo>
                  <a:pt x="14517" y="49676"/>
                </a:lnTo>
                <a:lnTo>
                  <a:pt x="17466" y="45593"/>
                </a:lnTo>
                <a:lnTo>
                  <a:pt x="20188" y="41510"/>
                </a:lnTo>
                <a:lnTo>
                  <a:pt x="23364" y="37427"/>
                </a:lnTo>
                <a:lnTo>
                  <a:pt x="26539" y="33798"/>
                </a:lnTo>
                <a:lnTo>
                  <a:pt x="29715" y="30169"/>
                </a:lnTo>
                <a:lnTo>
                  <a:pt x="33344" y="26993"/>
                </a:lnTo>
                <a:lnTo>
                  <a:pt x="37200" y="23590"/>
                </a:lnTo>
                <a:lnTo>
                  <a:pt x="41283" y="20642"/>
                </a:lnTo>
                <a:lnTo>
                  <a:pt x="45139" y="17693"/>
                </a:lnTo>
                <a:lnTo>
                  <a:pt x="49449" y="14971"/>
                </a:lnTo>
                <a:lnTo>
                  <a:pt x="53532" y="12476"/>
                </a:lnTo>
                <a:lnTo>
                  <a:pt x="57842" y="10434"/>
                </a:lnTo>
                <a:lnTo>
                  <a:pt x="62605" y="8393"/>
                </a:lnTo>
                <a:lnTo>
                  <a:pt x="67142" y="6578"/>
                </a:lnTo>
                <a:lnTo>
                  <a:pt x="72132" y="4764"/>
                </a:lnTo>
                <a:lnTo>
                  <a:pt x="77122" y="3403"/>
                </a:lnTo>
                <a:lnTo>
                  <a:pt x="81886" y="2268"/>
                </a:lnTo>
                <a:lnTo>
                  <a:pt x="86876" y="1361"/>
                </a:lnTo>
                <a:lnTo>
                  <a:pt x="92093" y="681"/>
                </a:lnTo>
                <a:lnTo>
                  <a:pt x="97310" y="454"/>
                </a:lnTo>
                <a:lnTo>
                  <a:pt x="10252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marL="0" marR="0" lvl="0" indent="0" algn="ctr" defTabSz="914400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3911661" y="2708489"/>
            <a:ext cx="319833" cy="335482"/>
            <a:chOff x="3101547" y="1556719"/>
            <a:chExt cx="319833" cy="335482"/>
          </a:xfrm>
        </p:grpSpPr>
        <p:sp>
          <p:nvSpPr>
            <p:cNvPr id="19" name="Freeform 8"/>
            <p:cNvSpPr/>
            <p:nvPr/>
          </p:nvSpPr>
          <p:spPr bwMode="auto">
            <a:xfrm>
              <a:off x="3101547" y="1556719"/>
              <a:ext cx="319833" cy="182763"/>
            </a:xfrm>
            <a:custGeom>
              <a:avLst/>
              <a:gdLst>
                <a:gd name="T0" fmla="*/ 245 w 511"/>
                <a:gd name="T1" fmla="*/ 2 h 292"/>
                <a:gd name="T2" fmla="*/ 10 w 511"/>
                <a:gd name="T3" fmla="*/ 129 h 292"/>
                <a:gd name="T4" fmla="*/ 10 w 511"/>
                <a:gd name="T5" fmla="*/ 129 h 292"/>
                <a:gd name="T6" fmla="*/ 6 w 511"/>
                <a:gd name="T7" fmla="*/ 132 h 292"/>
                <a:gd name="T8" fmla="*/ 2 w 511"/>
                <a:gd name="T9" fmla="*/ 136 h 292"/>
                <a:gd name="T10" fmla="*/ 0 w 511"/>
                <a:gd name="T11" fmla="*/ 141 h 292"/>
                <a:gd name="T12" fmla="*/ 0 w 511"/>
                <a:gd name="T13" fmla="*/ 146 h 292"/>
                <a:gd name="T14" fmla="*/ 0 w 511"/>
                <a:gd name="T15" fmla="*/ 151 h 292"/>
                <a:gd name="T16" fmla="*/ 2 w 511"/>
                <a:gd name="T17" fmla="*/ 155 h 292"/>
                <a:gd name="T18" fmla="*/ 6 w 511"/>
                <a:gd name="T19" fmla="*/ 159 h 292"/>
                <a:gd name="T20" fmla="*/ 10 w 511"/>
                <a:gd name="T21" fmla="*/ 163 h 292"/>
                <a:gd name="T22" fmla="*/ 245 w 511"/>
                <a:gd name="T23" fmla="*/ 289 h 292"/>
                <a:gd name="T24" fmla="*/ 245 w 511"/>
                <a:gd name="T25" fmla="*/ 289 h 292"/>
                <a:gd name="T26" fmla="*/ 250 w 511"/>
                <a:gd name="T27" fmla="*/ 291 h 292"/>
                <a:gd name="T28" fmla="*/ 256 w 511"/>
                <a:gd name="T29" fmla="*/ 292 h 292"/>
                <a:gd name="T30" fmla="*/ 261 w 511"/>
                <a:gd name="T31" fmla="*/ 291 h 292"/>
                <a:gd name="T32" fmla="*/ 267 w 511"/>
                <a:gd name="T33" fmla="*/ 289 h 292"/>
                <a:gd name="T34" fmla="*/ 500 w 511"/>
                <a:gd name="T35" fmla="*/ 163 h 292"/>
                <a:gd name="T36" fmla="*/ 500 w 511"/>
                <a:gd name="T37" fmla="*/ 163 h 292"/>
                <a:gd name="T38" fmla="*/ 505 w 511"/>
                <a:gd name="T39" fmla="*/ 159 h 292"/>
                <a:gd name="T40" fmla="*/ 508 w 511"/>
                <a:gd name="T41" fmla="*/ 155 h 292"/>
                <a:gd name="T42" fmla="*/ 510 w 511"/>
                <a:gd name="T43" fmla="*/ 151 h 292"/>
                <a:gd name="T44" fmla="*/ 511 w 511"/>
                <a:gd name="T45" fmla="*/ 146 h 292"/>
                <a:gd name="T46" fmla="*/ 510 w 511"/>
                <a:gd name="T47" fmla="*/ 141 h 292"/>
                <a:gd name="T48" fmla="*/ 508 w 511"/>
                <a:gd name="T49" fmla="*/ 136 h 292"/>
                <a:gd name="T50" fmla="*/ 505 w 511"/>
                <a:gd name="T51" fmla="*/ 132 h 292"/>
                <a:gd name="T52" fmla="*/ 500 w 511"/>
                <a:gd name="T53" fmla="*/ 129 h 292"/>
                <a:gd name="T54" fmla="*/ 267 w 511"/>
                <a:gd name="T55" fmla="*/ 2 h 292"/>
                <a:gd name="T56" fmla="*/ 267 w 511"/>
                <a:gd name="T57" fmla="*/ 2 h 292"/>
                <a:gd name="T58" fmla="*/ 261 w 511"/>
                <a:gd name="T59" fmla="*/ 0 h 292"/>
                <a:gd name="T60" fmla="*/ 256 w 511"/>
                <a:gd name="T61" fmla="*/ 0 h 292"/>
                <a:gd name="T62" fmla="*/ 250 w 511"/>
                <a:gd name="T63" fmla="*/ 0 h 292"/>
                <a:gd name="T64" fmla="*/ 245 w 511"/>
                <a:gd name="T65" fmla="*/ 2 h 292"/>
                <a:gd name="T66" fmla="*/ 245 w 511"/>
                <a:gd name="T67" fmla="*/ 2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11" h="292">
                  <a:moveTo>
                    <a:pt x="245" y="2"/>
                  </a:moveTo>
                  <a:lnTo>
                    <a:pt x="10" y="129"/>
                  </a:lnTo>
                  <a:lnTo>
                    <a:pt x="10" y="129"/>
                  </a:lnTo>
                  <a:lnTo>
                    <a:pt x="6" y="132"/>
                  </a:lnTo>
                  <a:lnTo>
                    <a:pt x="2" y="136"/>
                  </a:lnTo>
                  <a:lnTo>
                    <a:pt x="0" y="141"/>
                  </a:lnTo>
                  <a:lnTo>
                    <a:pt x="0" y="146"/>
                  </a:lnTo>
                  <a:lnTo>
                    <a:pt x="0" y="151"/>
                  </a:lnTo>
                  <a:lnTo>
                    <a:pt x="2" y="155"/>
                  </a:lnTo>
                  <a:lnTo>
                    <a:pt x="6" y="159"/>
                  </a:lnTo>
                  <a:lnTo>
                    <a:pt x="10" y="163"/>
                  </a:lnTo>
                  <a:lnTo>
                    <a:pt x="245" y="289"/>
                  </a:lnTo>
                  <a:lnTo>
                    <a:pt x="245" y="289"/>
                  </a:lnTo>
                  <a:lnTo>
                    <a:pt x="250" y="291"/>
                  </a:lnTo>
                  <a:lnTo>
                    <a:pt x="256" y="292"/>
                  </a:lnTo>
                  <a:lnTo>
                    <a:pt x="261" y="291"/>
                  </a:lnTo>
                  <a:lnTo>
                    <a:pt x="267" y="289"/>
                  </a:lnTo>
                  <a:lnTo>
                    <a:pt x="500" y="163"/>
                  </a:lnTo>
                  <a:lnTo>
                    <a:pt x="500" y="163"/>
                  </a:lnTo>
                  <a:lnTo>
                    <a:pt x="505" y="159"/>
                  </a:lnTo>
                  <a:lnTo>
                    <a:pt x="508" y="155"/>
                  </a:lnTo>
                  <a:lnTo>
                    <a:pt x="510" y="151"/>
                  </a:lnTo>
                  <a:lnTo>
                    <a:pt x="511" y="146"/>
                  </a:lnTo>
                  <a:lnTo>
                    <a:pt x="510" y="141"/>
                  </a:lnTo>
                  <a:lnTo>
                    <a:pt x="508" y="136"/>
                  </a:lnTo>
                  <a:lnTo>
                    <a:pt x="505" y="132"/>
                  </a:lnTo>
                  <a:lnTo>
                    <a:pt x="500" y="129"/>
                  </a:lnTo>
                  <a:lnTo>
                    <a:pt x="267" y="2"/>
                  </a:lnTo>
                  <a:lnTo>
                    <a:pt x="267" y="2"/>
                  </a:lnTo>
                  <a:lnTo>
                    <a:pt x="261" y="0"/>
                  </a:lnTo>
                  <a:lnTo>
                    <a:pt x="256" y="0"/>
                  </a:lnTo>
                  <a:lnTo>
                    <a:pt x="250" y="0"/>
                  </a:lnTo>
                  <a:lnTo>
                    <a:pt x="245" y="2"/>
                  </a:lnTo>
                  <a:lnTo>
                    <a:pt x="245" y="2"/>
                  </a:lnTo>
                  <a:close/>
                </a:path>
              </a:pathLst>
            </a:custGeom>
            <a:solidFill>
              <a:schemeClr val="bg1"/>
            </a:solidFill>
            <a:ln w="6350">
              <a:noFill/>
              <a:prstDash val="solid"/>
              <a:round/>
            </a:ln>
          </p:spPr>
          <p:txBody>
            <a:bodyPr vert="horz" wrap="square" lIns="121904" tIns="60952" rIns="121904" bIns="60952" numCol="1" anchor="t" anchorCtr="0" compatLnSpc="1"/>
            <a:lstStyle/>
            <a:p>
              <a:pPr defTabSz="913765"/>
              <a:endParaRPr lang="zh-CN" altLang="en-US">
                <a:solidFill>
                  <a:schemeClr val="bg1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20" name="Freeform 9"/>
            <p:cNvSpPr/>
            <p:nvPr/>
          </p:nvSpPr>
          <p:spPr bwMode="auto">
            <a:xfrm>
              <a:off x="3101547" y="1702553"/>
              <a:ext cx="319833" cy="116417"/>
            </a:xfrm>
            <a:custGeom>
              <a:avLst/>
              <a:gdLst>
                <a:gd name="T0" fmla="*/ 51 w 511"/>
                <a:gd name="T1" fmla="*/ 0 h 186"/>
                <a:gd name="T2" fmla="*/ 10 w 511"/>
                <a:gd name="T3" fmla="*/ 22 h 186"/>
                <a:gd name="T4" fmla="*/ 10 w 511"/>
                <a:gd name="T5" fmla="*/ 22 h 186"/>
                <a:gd name="T6" fmla="*/ 6 w 511"/>
                <a:gd name="T7" fmla="*/ 25 h 186"/>
                <a:gd name="T8" fmla="*/ 2 w 511"/>
                <a:gd name="T9" fmla="*/ 30 h 186"/>
                <a:gd name="T10" fmla="*/ 0 w 511"/>
                <a:gd name="T11" fmla="*/ 34 h 186"/>
                <a:gd name="T12" fmla="*/ 0 w 511"/>
                <a:gd name="T13" fmla="*/ 39 h 186"/>
                <a:gd name="T14" fmla="*/ 0 w 511"/>
                <a:gd name="T15" fmla="*/ 44 h 186"/>
                <a:gd name="T16" fmla="*/ 2 w 511"/>
                <a:gd name="T17" fmla="*/ 49 h 186"/>
                <a:gd name="T18" fmla="*/ 6 w 511"/>
                <a:gd name="T19" fmla="*/ 53 h 186"/>
                <a:gd name="T20" fmla="*/ 10 w 511"/>
                <a:gd name="T21" fmla="*/ 56 h 186"/>
                <a:gd name="T22" fmla="*/ 245 w 511"/>
                <a:gd name="T23" fmla="*/ 183 h 186"/>
                <a:gd name="T24" fmla="*/ 245 w 511"/>
                <a:gd name="T25" fmla="*/ 183 h 186"/>
                <a:gd name="T26" fmla="*/ 250 w 511"/>
                <a:gd name="T27" fmla="*/ 185 h 186"/>
                <a:gd name="T28" fmla="*/ 256 w 511"/>
                <a:gd name="T29" fmla="*/ 186 h 186"/>
                <a:gd name="T30" fmla="*/ 261 w 511"/>
                <a:gd name="T31" fmla="*/ 185 h 186"/>
                <a:gd name="T32" fmla="*/ 267 w 511"/>
                <a:gd name="T33" fmla="*/ 183 h 186"/>
                <a:gd name="T34" fmla="*/ 500 w 511"/>
                <a:gd name="T35" fmla="*/ 56 h 186"/>
                <a:gd name="T36" fmla="*/ 500 w 511"/>
                <a:gd name="T37" fmla="*/ 56 h 186"/>
                <a:gd name="T38" fmla="*/ 505 w 511"/>
                <a:gd name="T39" fmla="*/ 53 h 186"/>
                <a:gd name="T40" fmla="*/ 508 w 511"/>
                <a:gd name="T41" fmla="*/ 49 h 186"/>
                <a:gd name="T42" fmla="*/ 510 w 511"/>
                <a:gd name="T43" fmla="*/ 44 h 186"/>
                <a:gd name="T44" fmla="*/ 511 w 511"/>
                <a:gd name="T45" fmla="*/ 39 h 186"/>
                <a:gd name="T46" fmla="*/ 510 w 511"/>
                <a:gd name="T47" fmla="*/ 34 h 186"/>
                <a:gd name="T48" fmla="*/ 508 w 511"/>
                <a:gd name="T49" fmla="*/ 30 h 186"/>
                <a:gd name="T50" fmla="*/ 505 w 511"/>
                <a:gd name="T51" fmla="*/ 25 h 186"/>
                <a:gd name="T52" fmla="*/ 500 w 511"/>
                <a:gd name="T53" fmla="*/ 22 h 186"/>
                <a:gd name="T54" fmla="*/ 459 w 511"/>
                <a:gd name="T55" fmla="*/ 0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511" h="186">
                  <a:moveTo>
                    <a:pt x="51" y="0"/>
                  </a:moveTo>
                  <a:lnTo>
                    <a:pt x="10" y="22"/>
                  </a:lnTo>
                  <a:lnTo>
                    <a:pt x="10" y="22"/>
                  </a:lnTo>
                  <a:lnTo>
                    <a:pt x="6" y="25"/>
                  </a:lnTo>
                  <a:lnTo>
                    <a:pt x="2" y="30"/>
                  </a:lnTo>
                  <a:lnTo>
                    <a:pt x="0" y="34"/>
                  </a:lnTo>
                  <a:lnTo>
                    <a:pt x="0" y="39"/>
                  </a:lnTo>
                  <a:lnTo>
                    <a:pt x="0" y="44"/>
                  </a:lnTo>
                  <a:lnTo>
                    <a:pt x="2" y="49"/>
                  </a:lnTo>
                  <a:lnTo>
                    <a:pt x="6" y="53"/>
                  </a:lnTo>
                  <a:lnTo>
                    <a:pt x="10" y="56"/>
                  </a:lnTo>
                  <a:lnTo>
                    <a:pt x="245" y="183"/>
                  </a:lnTo>
                  <a:lnTo>
                    <a:pt x="245" y="183"/>
                  </a:lnTo>
                  <a:lnTo>
                    <a:pt x="250" y="185"/>
                  </a:lnTo>
                  <a:lnTo>
                    <a:pt x="256" y="186"/>
                  </a:lnTo>
                  <a:lnTo>
                    <a:pt x="261" y="185"/>
                  </a:lnTo>
                  <a:lnTo>
                    <a:pt x="267" y="183"/>
                  </a:lnTo>
                  <a:lnTo>
                    <a:pt x="500" y="56"/>
                  </a:lnTo>
                  <a:lnTo>
                    <a:pt x="500" y="56"/>
                  </a:lnTo>
                  <a:lnTo>
                    <a:pt x="505" y="53"/>
                  </a:lnTo>
                  <a:lnTo>
                    <a:pt x="508" y="49"/>
                  </a:lnTo>
                  <a:lnTo>
                    <a:pt x="510" y="44"/>
                  </a:lnTo>
                  <a:lnTo>
                    <a:pt x="511" y="39"/>
                  </a:lnTo>
                  <a:lnTo>
                    <a:pt x="510" y="34"/>
                  </a:lnTo>
                  <a:lnTo>
                    <a:pt x="508" y="30"/>
                  </a:lnTo>
                  <a:lnTo>
                    <a:pt x="505" y="25"/>
                  </a:lnTo>
                  <a:lnTo>
                    <a:pt x="500" y="22"/>
                  </a:lnTo>
                  <a:lnTo>
                    <a:pt x="459" y="0"/>
                  </a:lnTo>
                </a:path>
              </a:pathLst>
            </a:custGeom>
            <a:solidFill>
              <a:schemeClr val="bg1"/>
            </a:solidFill>
            <a:ln w="6350">
              <a:noFill/>
              <a:prstDash val="solid"/>
              <a:round/>
            </a:ln>
          </p:spPr>
          <p:txBody>
            <a:bodyPr vert="horz" wrap="square" lIns="121904" tIns="60952" rIns="121904" bIns="60952" numCol="1" anchor="t" anchorCtr="0" compatLnSpc="1"/>
            <a:lstStyle/>
            <a:p>
              <a:pPr defTabSz="913765"/>
              <a:endParaRPr lang="zh-CN" altLang="en-US">
                <a:solidFill>
                  <a:schemeClr val="bg1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21" name="Freeform 10"/>
            <p:cNvSpPr/>
            <p:nvPr/>
          </p:nvSpPr>
          <p:spPr bwMode="auto">
            <a:xfrm>
              <a:off x="3101547" y="1776409"/>
              <a:ext cx="319833" cy="115792"/>
            </a:xfrm>
            <a:custGeom>
              <a:avLst/>
              <a:gdLst>
                <a:gd name="T0" fmla="*/ 51 w 511"/>
                <a:gd name="T1" fmla="*/ 0 h 185"/>
                <a:gd name="T2" fmla="*/ 10 w 511"/>
                <a:gd name="T3" fmla="*/ 22 h 185"/>
                <a:gd name="T4" fmla="*/ 10 w 511"/>
                <a:gd name="T5" fmla="*/ 22 h 185"/>
                <a:gd name="T6" fmla="*/ 6 w 511"/>
                <a:gd name="T7" fmla="*/ 25 h 185"/>
                <a:gd name="T8" fmla="*/ 2 w 511"/>
                <a:gd name="T9" fmla="*/ 29 h 185"/>
                <a:gd name="T10" fmla="*/ 0 w 511"/>
                <a:gd name="T11" fmla="*/ 34 h 185"/>
                <a:gd name="T12" fmla="*/ 0 w 511"/>
                <a:gd name="T13" fmla="*/ 39 h 185"/>
                <a:gd name="T14" fmla="*/ 0 w 511"/>
                <a:gd name="T15" fmla="*/ 44 h 185"/>
                <a:gd name="T16" fmla="*/ 2 w 511"/>
                <a:gd name="T17" fmla="*/ 48 h 185"/>
                <a:gd name="T18" fmla="*/ 6 w 511"/>
                <a:gd name="T19" fmla="*/ 52 h 185"/>
                <a:gd name="T20" fmla="*/ 10 w 511"/>
                <a:gd name="T21" fmla="*/ 56 h 185"/>
                <a:gd name="T22" fmla="*/ 245 w 511"/>
                <a:gd name="T23" fmla="*/ 182 h 185"/>
                <a:gd name="T24" fmla="*/ 245 w 511"/>
                <a:gd name="T25" fmla="*/ 182 h 185"/>
                <a:gd name="T26" fmla="*/ 250 w 511"/>
                <a:gd name="T27" fmla="*/ 184 h 185"/>
                <a:gd name="T28" fmla="*/ 256 w 511"/>
                <a:gd name="T29" fmla="*/ 185 h 185"/>
                <a:gd name="T30" fmla="*/ 261 w 511"/>
                <a:gd name="T31" fmla="*/ 184 h 185"/>
                <a:gd name="T32" fmla="*/ 267 w 511"/>
                <a:gd name="T33" fmla="*/ 182 h 185"/>
                <a:gd name="T34" fmla="*/ 500 w 511"/>
                <a:gd name="T35" fmla="*/ 56 h 185"/>
                <a:gd name="T36" fmla="*/ 500 w 511"/>
                <a:gd name="T37" fmla="*/ 56 h 185"/>
                <a:gd name="T38" fmla="*/ 505 w 511"/>
                <a:gd name="T39" fmla="*/ 52 h 185"/>
                <a:gd name="T40" fmla="*/ 508 w 511"/>
                <a:gd name="T41" fmla="*/ 48 h 185"/>
                <a:gd name="T42" fmla="*/ 510 w 511"/>
                <a:gd name="T43" fmla="*/ 44 h 185"/>
                <a:gd name="T44" fmla="*/ 511 w 511"/>
                <a:gd name="T45" fmla="*/ 39 h 185"/>
                <a:gd name="T46" fmla="*/ 510 w 511"/>
                <a:gd name="T47" fmla="*/ 34 h 185"/>
                <a:gd name="T48" fmla="*/ 508 w 511"/>
                <a:gd name="T49" fmla="*/ 29 h 185"/>
                <a:gd name="T50" fmla="*/ 505 w 511"/>
                <a:gd name="T51" fmla="*/ 25 h 185"/>
                <a:gd name="T52" fmla="*/ 500 w 511"/>
                <a:gd name="T53" fmla="*/ 22 h 185"/>
                <a:gd name="T54" fmla="*/ 459 w 511"/>
                <a:gd name="T55" fmla="*/ 0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511" h="185">
                  <a:moveTo>
                    <a:pt x="51" y="0"/>
                  </a:moveTo>
                  <a:lnTo>
                    <a:pt x="10" y="22"/>
                  </a:lnTo>
                  <a:lnTo>
                    <a:pt x="10" y="22"/>
                  </a:lnTo>
                  <a:lnTo>
                    <a:pt x="6" y="25"/>
                  </a:lnTo>
                  <a:lnTo>
                    <a:pt x="2" y="29"/>
                  </a:lnTo>
                  <a:lnTo>
                    <a:pt x="0" y="34"/>
                  </a:lnTo>
                  <a:lnTo>
                    <a:pt x="0" y="39"/>
                  </a:lnTo>
                  <a:lnTo>
                    <a:pt x="0" y="44"/>
                  </a:lnTo>
                  <a:lnTo>
                    <a:pt x="2" y="48"/>
                  </a:lnTo>
                  <a:lnTo>
                    <a:pt x="6" y="52"/>
                  </a:lnTo>
                  <a:lnTo>
                    <a:pt x="10" y="56"/>
                  </a:lnTo>
                  <a:lnTo>
                    <a:pt x="245" y="182"/>
                  </a:lnTo>
                  <a:lnTo>
                    <a:pt x="245" y="182"/>
                  </a:lnTo>
                  <a:lnTo>
                    <a:pt x="250" y="184"/>
                  </a:lnTo>
                  <a:lnTo>
                    <a:pt x="256" y="185"/>
                  </a:lnTo>
                  <a:lnTo>
                    <a:pt x="261" y="184"/>
                  </a:lnTo>
                  <a:lnTo>
                    <a:pt x="267" y="182"/>
                  </a:lnTo>
                  <a:lnTo>
                    <a:pt x="500" y="56"/>
                  </a:lnTo>
                  <a:lnTo>
                    <a:pt x="500" y="56"/>
                  </a:lnTo>
                  <a:lnTo>
                    <a:pt x="505" y="52"/>
                  </a:lnTo>
                  <a:lnTo>
                    <a:pt x="508" y="48"/>
                  </a:lnTo>
                  <a:lnTo>
                    <a:pt x="510" y="44"/>
                  </a:lnTo>
                  <a:lnTo>
                    <a:pt x="511" y="39"/>
                  </a:lnTo>
                  <a:lnTo>
                    <a:pt x="510" y="34"/>
                  </a:lnTo>
                  <a:lnTo>
                    <a:pt x="508" y="29"/>
                  </a:lnTo>
                  <a:lnTo>
                    <a:pt x="505" y="25"/>
                  </a:lnTo>
                  <a:lnTo>
                    <a:pt x="500" y="22"/>
                  </a:lnTo>
                  <a:lnTo>
                    <a:pt x="459" y="0"/>
                  </a:lnTo>
                </a:path>
              </a:pathLst>
            </a:custGeom>
            <a:solidFill>
              <a:schemeClr val="bg1"/>
            </a:solidFill>
            <a:ln w="6350">
              <a:noFill/>
              <a:prstDash val="solid"/>
              <a:round/>
            </a:ln>
          </p:spPr>
          <p:txBody>
            <a:bodyPr vert="horz" wrap="square" lIns="121904" tIns="60952" rIns="121904" bIns="60952" numCol="1" anchor="t" anchorCtr="0" compatLnSpc="1"/>
            <a:lstStyle/>
            <a:p>
              <a:pPr defTabSz="913765"/>
              <a:endParaRPr lang="zh-CN" altLang="en-US">
                <a:solidFill>
                  <a:schemeClr val="bg1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</p:grpSp>
      <p:sp>
        <p:nvSpPr>
          <p:cNvPr id="22" name="Freeform 492"/>
          <p:cNvSpPr>
            <a:spLocks noEditPoints="1"/>
          </p:cNvSpPr>
          <p:nvPr/>
        </p:nvSpPr>
        <p:spPr bwMode="auto">
          <a:xfrm>
            <a:off x="7609603" y="2602522"/>
            <a:ext cx="317890" cy="430962"/>
          </a:xfrm>
          <a:custGeom>
            <a:avLst/>
            <a:gdLst>
              <a:gd name="T0" fmla="*/ 86 w 170"/>
              <a:gd name="T1" fmla="*/ 0 h 230"/>
              <a:gd name="T2" fmla="*/ 85 w 170"/>
              <a:gd name="T3" fmla="*/ 0 h 230"/>
              <a:gd name="T4" fmla="*/ 84 w 170"/>
              <a:gd name="T5" fmla="*/ 0 h 230"/>
              <a:gd name="T6" fmla="*/ 0 w 170"/>
              <a:gd name="T7" fmla="*/ 96 h 230"/>
              <a:gd name="T8" fmla="*/ 50 w 170"/>
              <a:gd name="T9" fmla="*/ 230 h 230"/>
              <a:gd name="T10" fmla="*/ 120 w 170"/>
              <a:gd name="T11" fmla="*/ 230 h 230"/>
              <a:gd name="T12" fmla="*/ 170 w 170"/>
              <a:gd name="T13" fmla="*/ 96 h 230"/>
              <a:gd name="T14" fmla="*/ 86 w 170"/>
              <a:gd name="T15" fmla="*/ 0 h 230"/>
              <a:gd name="T16" fmla="*/ 105 w 170"/>
              <a:gd name="T17" fmla="*/ 210 h 230"/>
              <a:gd name="T18" fmla="*/ 97 w 170"/>
              <a:gd name="T19" fmla="*/ 210 h 230"/>
              <a:gd name="T20" fmla="*/ 97 w 170"/>
              <a:gd name="T21" fmla="*/ 159 h 230"/>
              <a:gd name="T22" fmla="*/ 73 w 170"/>
              <a:gd name="T23" fmla="*/ 159 h 230"/>
              <a:gd name="T24" fmla="*/ 73 w 170"/>
              <a:gd name="T25" fmla="*/ 210 h 230"/>
              <a:gd name="T26" fmla="*/ 65 w 170"/>
              <a:gd name="T27" fmla="*/ 210 h 230"/>
              <a:gd name="T28" fmla="*/ 49 w 170"/>
              <a:gd name="T29" fmla="*/ 176 h 230"/>
              <a:gd name="T30" fmla="*/ 20 w 170"/>
              <a:gd name="T31" fmla="*/ 96 h 230"/>
              <a:gd name="T32" fmla="*/ 49 w 170"/>
              <a:gd name="T33" fmla="*/ 30 h 230"/>
              <a:gd name="T34" fmla="*/ 84 w 170"/>
              <a:gd name="T35" fmla="*/ 20 h 230"/>
              <a:gd name="T36" fmla="*/ 84 w 170"/>
              <a:gd name="T37" fmla="*/ 20 h 230"/>
              <a:gd name="T38" fmla="*/ 85 w 170"/>
              <a:gd name="T39" fmla="*/ 20 h 230"/>
              <a:gd name="T40" fmla="*/ 86 w 170"/>
              <a:gd name="T41" fmla="*/ 20 h 230"/>
              <a:gd name="T42" fmla="*/ 86 w 170"/>
              <a:gd name="T43" fmla="*/ 20 h 230"/>
              <a:gd name="T44" fmla="*/ 121 w 170"/>
              <a:gd name="T45" fmla="*/ 30 h 230"/>
              <a:gd name="T46" fmla="*/ 150 w 170"/>
              <a:gd name="T47" fmla="*/ 96 h 230"/>
              <a:gd name="T48" fmla="*/ 121 w 170"/>
              <a:gd name="T49" fmla="*/ 176 h 230"/>
              <a:gd name="T50" fmla="*/ 105 w 170"/>
              <a:gd name="T51" fmla="*/ 210 h 2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70" h="230">
                <a:moveTo>
                  <a:pt x="86" y="0"/>
                </a:moveTo>
                <a:cubicBezTo>
                  <a:pt x="85" y="0"/>
                  <a:pt x="85" y="0"/>
                  <a:pt x="85" y="0"/>
                </a:cubicBezTo>
                <a:cubicBezTo>
                  <a:pt x="85" y="0"/>
                  <a:pt x="84" y="0"/>
                  <a:pt x="84" y="0"/>
                </a:cubicBezTo>
                <a:cubicBezTo>
                  <a:pt x="74" y="0"/>
                  <a:pt x="0" y="3"/>
                  <a:pt x="0" y="96"/>
                </a:cubicBezTo>
                <a:cubicBezTo>
                  <a:pt x="0" y="136"/>
                  <a:pt x="50" y="210"/>
                  <a:pt x="50" y="230"/>
                </a:cubicBezTo>
                <a:cubicBezTo>
                  <a:pt x="120" y="230"/>
                  <a:pt x="120" y="230"/>
                  <a:pt x="120" y="230"/>
                </a:cubicBezTo>
                <a:cubicBezTo>
                  <a:pt x="120" y="210"/>
                  <a:pt x="170" y="136"/>
                  <a:pt x="170" y="96"/>
                </a:cubicBezTo>
                <a:cubicBezTo>
                  <a:pt x="170" y="3"/>
                  <a:pt x="96" y="0"/>
                  <a:pt x="86" y="0"/>
                </a:cubicBezTo>
                <a:close/>
                <a:moveTo>
                  <a:pt x="105" y="210"/>
                </a:moveTo>
                <a:cubicBezTo>
                  <a:pt x="97" y="210"/>
                  <a:pt x="97" y="210"/>
                  <a:pt x="97" y="210"/>
                </a:cubicBezTo>
                <a:cubicBezTo>
                  <a:pt x="97" y="159"/>
                  <a:pt x="97" y="159"/>
                  <a:pt x="97" y="159"/>
                </a:cubicBezTo>
                <a:cubicBezTo>
                  <a:pt x="73" y="159"/>
                  <a:pt x="73" y="159"/>
                  <a:pt x="73" y="159"/>
                </a:cubicBezTo>
                <a:cubicBezTo>
                  <a:pt x="73" y="210"/>
                  <a:pt x="73" y="210"/>
                  <a:pt x="73" y="210"/>
                </a:cubicBezTo>
                <a:cubicBezTo>
                  <a:pt x="65" y="210"/>
                  <a:pt x="65" y="210"/>
                  <a:pt x="65" y="210"/>
                </a:cubicBezTo>
                <a:cubicBezTo>
                  <a:pt x="62" y="201"/>
                  <a:pt x="56" y="190"/>
                  <a:pt x="49" y="176"/>
                </a:cubicBezTo>
                <a:cubicBezTo>
                  <a:pt x="37" y="150"/>
                  <a:pt x="20" y="115"/>
                  <a:pt x="20" y="96"/>
                </a:cubicBezTo>
                <a:cubicBezTo>
                  <a:pt x="20" y="64"/>
                  <a:pt x="30" y="42"/>
                  <a:pt x="49" y="30"/>
                </a:cubicBezTo>
                <a:cubicBezTo>
                  <a:pt x="65" y="20"/>
                  <a:pt x="82" y="20"/>
                  <a:pt x="84" y="20"/>
                </a:cubicBezTo>
                <a:cubicBezTo>
                  <a:pt x="84" y="20"/>
                  <a:pt x="84" y="20"/>
                  <a:pt x="84" y="20"/>
                </a:cubicBezTo>
                <a:cubicBezTo>
                  <a:pt x="85" y="20"/>
                  <a:pt x="85" y="20"/>
                  <a:pt x="85" y="20"/>
                </a:cubicBezTo>
                <a:cubicBezTo>
                  <a:pt x="86" y="20"/>
                  <a:pt x="86" y="20"/>
                  <a:pt x="86" y="20"/>
                </a:cubicBezTo>
                <a:cubicBezTo>
                  <a:pt x="86" y="20"/>
                  <a:pt x="86" y="20"/>
                  <a:pt x="86" y="20"/>
                </a:cubicBezTo>
                <a:cubicBezTo>
                  <a:pt x="88" y="20"/>
                  <a:pt x="105" y="20"/>
                  <a:pt x="121" y="30"/>
                </a:cubicBezTo>
                <a:cubicBezTo>
                  <a:pt x="140" y="42"/>
                  <a:pt x="150" y="64"/>
                  <a:pt x="150" y="96"/>
                </a:cubicBezTo>
                <a:cubicBezTo>
                  <a:pt x="150" y="115"/>
                  <a:pt x="133" y="150"/>
                  <a:pt x="121" y="176"/>
                </a:cubicBezTo>
                <a:cubicBezTo>
                  <a:pt x="114" y="190"/>
                  <a:pt x="108" y="201"/>
                  <a:pt x="105" y="21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lIns="162560" tIns="81280" rIns="162560" bIns="81280"/>
          <a:lstStyle/>
          <a:p>
            <a:pPr defTabSz="913765">
              <a:defRPr/>
            </a:pPr>
            <a:endParaRPr lang="zh-CN" altLang="en-US" sz="2535">
              <a:solidFill>
                <a:schemeClr val="bg1"/>
              </a:solidFill>
              <a:latin typeface="FZHei-B01S" panose="02010601030101010101" pitchFamily="2" charset="-122"/>
              <a:ea typeface="FZHei-B01S" panose="02010601030101010101" pitchFamily="2" charset="-122"/>
              <a:cs typeface="Arial" panose="020B0604020202020204" pitchFamily="34" charset="0"/>
              <a:sym typeface="FZHei-B01S" panose="02010601030101010101" pitchFamily="2" charset="-122"/>
            </a:endParaRPr>
          </a:p>
        </p:txBody>
      </p:sp>
      <p:sp>
        <p:nvSpPr>
          <p:cNvPr id="23" name="Rectangle 493"/>
          <p:cNvSpPr>
            <a:spLocks noChangeArrowheads="1"/>
          </p:cNvSpPr>
          <p:nvPr/>
        </p:nvSpPr>
        <p:spPr bwMode="auto">
          <a:xfrm>
            <a:off x="7703476" y="3052685"/>
            <a:ext cx="132276" cy="36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lIns="162560" tIns="81280" rIns="162560" bIns="81280"/>
          <a:lstStyle/>
          <a:p>
            <a:pPr defTabSz="913765">
              <a:defRPr/>
            </a:pPr>
            <a:endParaRPr lang="zh-CN" altLang="en-US" sz="2535">
              <a:solidFill>
                <a:schemeClr val="bg1"/>
              </a:solidFill>
              <a:latin typeface="FZHei-B01S" panose="02010601030101010101" pitchFamily="2" charset="-122"/>
              <a:ea typeface="FZHei-B01S" panose="02010601030101010101" pitchFamily="2" charset="-122"/>
              <a:cs typeface="Arial" panose="020B0604020202020204" pitchFamily="34" charset="0"/>
              <a:sym typeface="FZHei-B01S" panose="02010601030101010101" pitchFamily="2" charset="-122"/>
            </a:endParaRPr>
          </a:p>
        </p:txBody>
      </p:sp>
      <p:sp>
        <p:nvSpPr>
          <p:cNvPr id="24" name="Rectangle 494"/>
          <p:cNvSpPr>
            <a:spLocks noChangeArrowheads="1"/>
          </p:cNvSpPr>
          <p:nvPr/>
        </p:nvSpPr>
        <p:spPr bwMode="auto">
          <a:xfrm>
            <a:off x="7737612" y="3106022"/>
            <a:ext cx="66139" cy="36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lIns="162560" tIns="81280" rIns="162560" bIns="81280"/>
          <a:lstStyle/>
          <a:p>
            <a:pPr defTabSz="913765">
              <a:defRPr/>
            </a:pPr>
            <a:endParaRPr lang="zh-CN" altLang="en-US" sz="2535">
              <a:solidFill>
                <a:schemeClr val="bg1"/>
              </a:solidFill>
              <a:latin typeface="FZHei-B01S" panose="02010601030101010101" pitchFamily="2" charset="-122"/>
              <a:ea typeface="FZHei-B01S" panose="02010601030101010101" pitchFamily="2" charset="-122"/>
              <a:cs typeface="Arial" panose="020B0604020202020204" pitchFamily="34" charset="0"/>
              <a:sym typeface="FZHei-B01S" panose="02010601030101010101" pitchFamily="2" charset="-122"/>
            </a:endParaRPr>
          </a:p>
        </p:txBody>
      </p:sp>
      <p:sp>
        <p:nvSpPr>
          <p:cNvPr id="26" name="iSlíďè"/>
          <p:cNvSpPr txBox="1"/>
          <p:nvPr/>
        </p:nvSpPr>
        <p:spPr bwMode="auto">
          <a:xfrm>
            <a:off x="2260173" y="4225105"/>
            <a:ext cx="2195830" cy="351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rIns="90000">
            <a:normAutofit lnSpcReduction="10000"/>
          </a:bodyPr>
          <a:lstStyle/>
          <a:p>
            <a:pPr marL="0" marR="0" lvl="0" indent="0" algn="l" defTabSz="913765" rtl="0" eaLnBrk="1" fontAlgn="auto" latinLnBrk="0" hangingPunct="1"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邮箱登录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uLnTx/>
              <a:uFillTx/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28" name="iSlíďè"/>
          <p:cNvSpPr txBox="1"/>
          <p:nvPr/>
        </p:nvSpPr>
        <p:spPr bwMode="auto">
          <a:xfrm>
            <a:off x="5177947" y="4230551"/>
            <a:ext cx="2195830" cy="351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rIns="90000">
            <a:normAutofit lnSpcReduction="10000"/>
          </a:bodyPr>
          <a:lstStyle/>
          <a:p>
            <a:pPr marL="0" marR="0" lvl="0" indent="0" algn="l" defTabSz="913765" rtl="0" eaLnBrk="1" fontAlgn="auto" latinLnBrk="0" hangingPunct="1"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手机登录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uLnTx/>
              <a:uFillTx/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30" name="iSlíďè"/>
          <p:cNvSpPr txBox="1"/>
          <p:nvPr/>
        </p:nvSpPr>
        <p:spPr bwMode="auto">
          <a:xfrm>
            <a:off x="8095721" y="4225071"/>
            <a:ext cx="2195830" cy="351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rIns="90000">
            <a:normAutofit lnSpcReduction="10000"/>
          </a:bodyPr>
          <a:lstStyle/>
          <a:p>
            <a:pPr marL="0" marR="0" lvl="0" indent="0" algn="l" defTabSz="913765" rtl="0" eaLnBrk="1" fontAlgn="auto" latinLnBrk="0" hangingPunct="1"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QQ</a:t>
            </a:r>
            <a:r>
              <a:rPr kumimoji="0" lang="zh-CN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登录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uLnTx/>
              <a:uFillTx/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45F9EEA-C44E-4094-8860-83701D47186B}"/>
              </a:ext>
            </a:extLst>
          </p:cNvPr>
          <p:cNvSpPr txBox="1"/>
          <p:nvPr/>
        </p:nvSpPr>
        <p:spPr>
          <a:xfrm>
            <a:off x="4926449" y="418256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 smtClean="0">
                <a:solidFill>
                  <a:schemeClr val="accent1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会员登录</a:t>
            </a:r>
            <a:endParaRPr lang="zh-CN" altLang="en-US" sz="2800" b="1" dirty="0">
              <a:solidFill>
                <a:schemeClr val="accent1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push dir="u"/>
      </p:transition>
    </mc:Choice>
    <mc:Fallback xmlns="">
      <p:transition spd="slow" advClick="0" advTm="0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8" grpId="0"/>
      <p:bldP spid="3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57"/>
          <p:cNvGrpSpPr/>
          <p:nvPr/>
        </p:nvGrpSpPr>
        <p:grpSpPr>
          <a:xfrm>
            <a:off x="1430390" y="1553851"/>
            <a:ext cx="4071494" cy="3616239"/>
            <a:chOff x="5625793" y="1599766"/>
            <a:chExt cx="4594903" cy="4080928"/>
          </a:xfrm>
          <a:solidFill>
            <a:srgbClr val="DC4415"/>
          </a:solidFill>
        </p:grpSpPr>
        <p:grpSp>
          <p:nvGrpSpPr>
            <p:cNvPr id="3" name="Group 58"/>
            <p:cNvGrpSpPr/>
            <p:nvPr/>
          </p:nvGrpSpPr>
          <p:grpSpPr>
            <a:xfrm>
              <a:off x="6191250" y="1599766"/>
              <a:ext cx="3473482" cy="1069614"/>
              <a:chOff x="6191250" y="1599766"/>
              <a:chExt cx="3473482" cy="1069614"/>
            </a:xfrm>
            <a:grpFill/>
          </p:grpSpPr>
          <p:sp>
            <p:nvSpPr>
              <p:cNvPr id="21" name="Freeform 64"/>
              <p:cNvSpPr/>
              <p:nvPr/>
            </p:nvSpPr>
            <p:spPr bwMode="auto">
              <a:xfrm>
                <a:off x="6191250" y="1599766"/>
                <a:ext cx="1621631" cy="1069614"/>
              </a:xfrm>
              <a:custGeom>
                <a:avLst/>
                <a:gdLst>
                  <a:gd name="connsiteX0" fmla="*/ 668844 w 4158105"/>
                  <a:gd name="connsiteY0" fmla="*/ 1079241 h 4110786"/>
                  <a:gd name="connsiteX1" fmla="*/ 671967 w 4158105"/>
                  <a:gd name="connsiteY1" fmla="*/ 1081087 h 4110786"/>
                  <a:gd name="connsiteX2" fmla="*/ 576717 w 4158105"/>
                  <a:gd name="connsiteY2" fmla="*/ 1235869 h 4110786"/>
                  <a:gd name="connsiteX3" fmla="*/ 574232 w 4158105"/>
                  <a:gd name="connsiteY3" fmla="*/ 1234330 h 4110786"/>
                  <a:gd name="connsiteX4" fmla="*/ 668844 w 4158105"/>
                  <a:gd name="connsiteY4" fmla="*/ 1079241 h 4110786"/>
                  <a:gd name="connsiteX5" fmla="*/ 398124 w 4158105"/>
                  <a:gd name="connsiteY5" fmla="*/ 919162 h 4110786"/>
                  <a:gd name="connsiteX6" fmla="*/ 399753 w 4158105"/>
                  <a:gd name="connsiteY6" fmla="*/ 920125 h 4110786"/>
                  <a:gd name="connsiteX7" fmla="*/ 308772 w 4158105"/>
                  <a:gd name="connsiteY7" fmla="*/ 1069886 h 4110786"/>
                  <a:gd name="connsiteX8" fmla="*/ 307636 w 4158105"/>
                  <a:gd name="connsiteY8" fmla="*/ 1069182 h 4110786"/>
                  <a:gd name="connsiteX9" fmla="*/ 398124 w 4158105"/>
                  <a:gd name="connsiteY9" fmla="*/ 919162 h 4110786"/>
                  <a:gd name="connsiteX10" fmla="*/ 2106264 w 4158105"/>
                  <a:gd name="connsiteY10" fmla="*/ 319178 h 4110786"/>
                  <a:gd name="connsiteX11" fmla="*/ 2198792 w 4158105"/>
                  <a:gd name="connsiteY11" fmla="*/ 323850 h 4110786"/>
                  <a:gd name="connsiteX12" fmla="*/ 2019755 w 4158105"/>
                  <a:gd name="connsiteY12" fmla="*/ 323850 h 4110786"/>
                  <a:gd name="connsiteX13" fmla="*/ 2019755 w 4158105"/>
                  <a:gd name="connsiteY13" fmla="*/ 323546 h 4110786"/>
                  <a:gd name="connsiteX14" fmla="*/ 2106264 w 4158105"/>
                  <a:gd name="connsiteY14" fmla="*/ 319178 h 4110786"/>
                  <a:gd name="connsiteX15" fmla="*/ 2224351 w 4158105"/>
                  <a:gd name="connsiteY15" fmla="*/ 13068 h 4110786"/>
                  <a:gd name="connsiteX16" fmla="*/ 4158105 w 4158105"/>
                  <a:gd name="connsiteY16" fmla="*/ 2058946 h 4110786"/>
                  <a:gd name="connsiteX17" fmla="*/ 2106265 w 4158105"/>
                  <a:gd name="connsiteY17" fmla="*/ 4110786 h 4110786"/>
                  <a:gd name="connsiteX18" fmla="*/ 54424 w 4158105"/>
                  <a:gd name="connsiteY18" fmla="*/ 2058946 h 4110786"/>
                  <a:gd name="connsiteX19" fmla="*/ 574232 w 4158105"/>
                  <a:gd name="connsiteY19" fmla="*/ 1234330 h 4110786"/>
                  <a:gd name="connsiteX20" fmla="*/ 366497 w 4158105"/>
                  <a:gd name="connsiteY20" fmla="*/ 2058945 h 4110786"/>
                  <a:gd name="connsiteX21" fmla="*/ 2106264 w 4158105"/>
                  <a:gd name="connsiteY21" fmla="*/ 3798712 h 4110786"/>
                  <a:gd name="connsiteX22" fmla="*/ 3846030 w 4158105"/>
                  <a:gd name="connsiteY22" fmla="*/ 2058945 h 4110786"/>
                  <a:gd name="connsiteX23" fmla="*/ 2198792 w 4158105"/>
                  <a:gd name="connsiteY23" fmla="*/ 323850 h 4110786"/>
                  <a:gd name="connsiteX24" fmla="*/ 2219780 w 4158105"/>
                  <a:gd name="connsiteY24" fmla="*/ 323850 h 4110786"/>
                  <a:gd name="connsiteX25" fmla="*/ 2224351 w 4158105"/>
                  <a:gd name="connsiteY25" fmla="*/ 13068 h 4110786"/>
                  <a:gd name="connsiteX26" fmla="*/ 2019755 w 4158105"/>
                  <a:gd name="connsiteY26" fmla="*/ 11473 h 4110786"/>
                  <a:gd name="connsiteX27" fmla="*/ 2019755 w 4158105"/>
                  <a:gd name="connsiteY27" fmla="*/ 323546 h 4110786"/>
                  <a:gd name="connsiteX28" fmla="*/ 668844 w 4158105"/>
                  <a:gd name="connsiteY28" fmla="*/ 1079241 h 4110786"/>
                  <a:gd name="connsiteX29" fmla="*/ 399753 w 4158105"/>
                  <a:gd name="connsiteY29" fmla="*/ 920125 h 4110786"/>
                  <a:gd name="connsiteX30" fmla="*/ 2019755 w 4158105"/>
                  <a:gd name="connsiteY30" fmla="*/ 11473 h 4110786"/>
                  <a:gd name="connsiteX31" fmla="*/ 2224543 w 4158105"/>
                  <a:gd name="connsiteY31" fmla="*/ 0 h 4110786"/>
                  <a:gd name="connsiteX32" fmla="*/ 2224351 w 4158105"/>
                  <a:gd name="connsiteY32" fmla="*/ 13068 h 4110786"/>
                  <a:gd name="connsiteX33" fmla="*/ 2106265 w 4158105"/>
                  <a:gd name="connsiteY33" fmla="*/ 7105 h 4110786"/>
                  <a:gd name="connsiteX34" fmla="*/ 2019755 w 4158105"/>
                  <a:gd name="connsiteY34" fmla="*/ 11473 h 4110786"/>
                  <a:gd name="connsiteX35" fmla="*/ 2019755 w 4158105"/>
                  <a:gd name="connsiteY35" fmla="*/ 2381 h 4110786"/>
                  <a:gd name="connsiteX36" fmla="*/ 2224543 w 4158105"/>
                  <a:gd name="connsiteY36" fmla="*/ 0 h 4110786"/>
                  <a:gd name="connsiteX0-1" fmla="*/ 668844 w 4158105"/>
                  <a:gd name="connsiteY0-2" fmla="*/ 1079241 h 4110786"/>
                  <a:gd name="connsiteX1-3" fmla="*/ 671967 w 4158105"/>
                  <a:gd name="connsiteY1-4" fmla="*/ 1081087 h 4110786"/>
                  <a:gd name="connsiteX2-5" fmla="*/ 576717 w 4158105"/>
                  <a:gd name="connsiteY2-6" fmla="*/ 1235869 h 4110786"/>
                  <a:gd name="connsiteX3-7" fmla="*/ 574232 w 4158105"/>
                  <a:gd name="connsiteY3-8" fmla="*/ 1234330 h 4110786"/>
                  <a:gd name="connsiteX4-9" fmla="*/ 668844 w 4158105"/>
                  <a:gd name="connsiteY4-10" fmla="*/ 1079241 h 4110786"/>
                  <a:gd name="connsiteX5-11" fmla="*/ 398124 w 4158105"/>
                  <a:gd name="connsiteY5-12" fmla="*/ 919162 h 4110786"/>
                  <a:gd name="connsiteX6-13" fmla="*/ 399753 w 4158105"/>
                  <a:gd name="connsiteY6-14" fmla="*/ 920125 h 4110786"/>
                  <a:gd name="connsiteX7-15" fmla="*/ 308772 w 4158105"/>
                  <a:gd name="connsiteY7-16" fmla="*/ 1069886 h 4110786"/>
                  <a:gd name="connsiteX8-17" fmla="*/ 398124 w 4158105"/>
                  <a:gd name="connsiteY8-18" fmla="*/ 919162 h 4110786"/>
                  <a:gd name="connsiteX9-19" fmla="*/ 2106264 w 4158105"/>
                  <a:gd name="connsiteY9-20" fmla="*/ 319178 h 4110786"/>
                  <a:gd name="connsiteX10-21" fmla="*/ 2198792 w 4158105"/>
                  <a:gd name="connsiteY10-22" fmla="*/ 323850 h 4110786"/>
                  <a:gd name="connsiteX11-23" fmla="*/ 2019755 w 4158105"/>
                  <a:gd name="connsiteY11-24" fmla="*/ 323850 h 4110786"/>
                  <a:gd name="connsiteX12-25" fmla="*/ 2019755 w 4158105"/>
                  <a:gd name="connsiteY12-26" fmla="*/ 323546 h 4110786"/>
                  <a:gd name="connsiteX13-27" fmla="*/ 2106264 w 4158105"/>
                  <a:gd name="connsiteY13-28" fmla="*/ 319178 h 4110786"/>
                  <a:gd name="connsiteX14-29" fmla="*/ 2224351 w 4158105"/>
                  <a:gd name="connsiteY14-30" fmla="*/ 13068 h 4110786"/>
                  <a:gd name="connsiteX15-31" fmla="*/ 4158105 w 4158105"/>
                  <a:gd name="connsiteY15-32" fmla="*/ 2058946 h 4110786"/>
                  <a:gd name="connsiteX16-33" fmla="*/ 2106265 w 4158105"/>
                  <a:gd name="connsiteY16-34" fmla="*/ 4110786 h 4110786"/>
                  <a:gd name="connsiteX17-35" fmla="*/ 54424 w 4158105"/>
                  <a:gd name="connsiteY17-36" fmla="*/ 2058946 h 4110786"/>
                  <a:gd name="connsiteX18-37" fmla="*/ 574232 w 4158105"/>
                  <a:gd name="connsiteY18-38" fmla="*/ 1234330 h 4110786"/>
                  <a:gd name="connsiteX19-39" fmla="*/ 366497 w 4158105"/>
                  <a:gd name="connsiteY19-40" fmla="*/ 2058945 h 4110786"/>
                  <a:gd name="connsiteX20-41" fmla="*/ 2106264 w 4158105"/>
                  <a:gd name="connsiteY20-42" fmla="*/ 3798712 h 4110786"/>
                  <a:gd name="connsiteX21-43" fmla="*/ 3846030 w 4158105"/>
                  <a:gd name="connsiteY21-44" fmla="*/ 2058945 h 4110786"/>
                  <a:gd name="connsiteX22-45" fmla="*/ 2198792 w 4158105"/>
                  <a:gd name="connsiteY22-46" fmla="*/ 323850 h 4110786"/>
                  <a:gd name="connsiteX23-47" fmla="*/ 2219780 w 4158105"/>
                  <a:gd name="connsiteY23-48" fmla="*/ 323850 h 4110786"/>
                  <a:gd name="connsiteX24-49" fmla="*/ 2224351 w 4158105"/>
                  <a:gd name="connsiteY24-50" fmla="*/ 13068 h 4110786"/>
                  <a:gd name="connsiteX25-51" fmla="*/ 2019755 w 4158105"/>
                  <a:gd name="connsiteY25-52" fmla="*/ 11473 h 4110786"/>
                  <a:gd name="connsiteX26-53" fmla="*/ 2019755 w 4158105"/>
                  <a:gd name="connsiteY26-54" fmla="*/ 323546 h 4110786"/>
                  <a:gd name="connsiteX27-55" fmla="*/ 668844 w 4158105"/>
                  <a:gd name="connsiteY27-56" fmla="*/ 1079241 h 4110786"/>
                  <a:gd name="connsiteX28-57" fmla="*/ 399753 w 4158105"/>
                  <a:gd name="connsiteY28-58" fmla="*/ 920125 h 4110786"/>
                  <a:gd name="connsiteX29-59" fmla="*/ 2019755 w 4158105"/>
                  <a:gd name="connsiteY29-60" fmla="*/ 11473 h 4110786"/>
                  <a:gd name="connsiteX30-61" fmla="*/ 2224543 w 4158105"/>
                  <a:gd name="connsiteY30-62" fmla="*/ 0 h 4110786"/>
                  <a:gd name="connsiteX31-63" fmla="*/ 2224351 w 4158105"/>
                  <a:gd name="connsiteY31-64" fmla="*/ 13068 h 4110786"/>
                  <a:gd name="connsiteX32-65" fmla="*/ 2106265 w 4158105"/>
                  <a:gd name="connsiteY32-66" fmla="*/ 7105 h 4110786"/>
                  <a:gd name="connsiteX33-67" fmla="*/ 2019755 w 4158105"/>
                  <a:gd name="connsiteY33-68" fmla="*/ 11473 h 4110786"/>
                  <a:gd name="connsiteX34-69" fmla="*/ 2019755 w 4158105"/>
                  <a:gd name="connsiteY34-70" fmla="*/ 2381 h 4110786"/>
                  <a:gd name="connsiteX35-71" fmla="*/ 2224543 w 4158105"/>
                  <a:gd name="connsiteY35-72" fmla="*/ 0 h 4110786"/>
                  <a:gd name="connsiteX0-73" fmla="*/ 668844 w 4158105"/>
                  <a:gd name="connsiteY0-74" fmla="*/ 1079241 h 4110786"/>
                  <a:gd name="connsiteX1-75" fmla="*/ 671967 w 4158105"/>
                  <a:gd name="connsiteY1-76" fmla="*/ 1081087 h 4110786"/>
                  <a:gd name="connsiteX2-77" fmla="*/ 576717 w 4158105"/>
                  <a:gd name="connsiteY2-78" fmla="*/ 1235869 h 4110786"/>
                  <a:gd name="connsiteX3-79" fmla="*/ 574232 w 4158105"/>
                  <a:gd name="connsiteY3-80" fmla="*/ 1234330 h 4110786"/>
                  <a:gd name="connsiteX4-81" fmla="*/ 668844 w 4158105"/>
                  <a:gd name="connsiteY4-82" fmla="*/ 1079241 h 4110786"/>
                  <a:gd name="connsiteX5-83" fmla="*/ 398124 w 4158105"/>
                  <a:gd name="connsiteY5-84" fmla="*/ 919162 h 4110786"/>
                  <a:gd name="connsiteX6-85" fmla="*/ 399753 w 4158105"/>
                  <a:gd name="connsiteY6-86" fmla="*/ 920125 h 4110786"/>
                  <a:gd name="connsiteX7-87" fmla="*/ 398124 w 4158105"/>
                  <a:gd name="connsiteY7-88" fmla="*/ 919162 h 4110786"/>
                  <a:gd name="connsiteX8-89" fmla="*/ 2106264 w 4158105"/>
                  <a:gd name="connsiteY8-90" fmla="*/ 319178 h 4110786"/>
                  <a:gd name="connsiteX9-91" fmla="*/ 2198792 w 4158105"/>
                  <a:gd name="connsiteY9-92" fmla="*/ 323850 h 4110786"/>
                  <a:gd name="connsiteX10-93" fmla="*/ 2019755 w 4158105"/>
                  <a:gd name="connsiteY10-94" fmla="*/ 323850 h 4110786"/>
                  <a:gd name="connsiteX11-95" fmla="*/ 2019755 w 4158105"/>
                  <a:gd name="connsiteY11-96" fmla="*/ 323546 h 4110786"/>
                  <a:gd name="connsiteX12-97" fmla="*/ 2106264 w 4158105"/>
                  <a:gd name="connsiteY12-98" fmla="*/ 319178 h 4110786"/>
                  <a:gd name="connsiteX13-99" fmla="*/ 2224351 w 4158105"/>
                  <a:gd name="connsiteY13-100" fmla="*/ 13068 h 4110786"/>
                  <a:gd name="connsiteX14-101" fmla="*/ 4158105 w 4158105"/>
                  <a:gd name="connsiteY14-102" fmla="*/ 2058946 h 4110786"/>
                  <a:gd name="connsiteX15-103" fmla="*/ 2106265 w 4158105"/>
                  <a:gd name="connsiteY15-104" fmla="*/ 4110786 h 4110786"/>
                  <a:gd name="connsiteX16-105" fmla="*/ 54424 w 4158105"/>
                  <a:gd name="connsiteY16-106" fmla="*/ 2058946 h 4110786"/>
                  <a:gd name="connsiteX17-107" fmla="*/ 574232 w 4158105"/>
                  <a:gd name="connsiteY17-108" fmla="*/ 1234330 h 4110786"/>
                  <a:gd name="connsiteX18-109" fmla="*/ 366497 w 4158105"/>
                  <a:gd name="connsiteY18-110" fmla="*/ 2058945 h 4110786"/>
                  <a:gd name="connsiteX19-111" fmla="*/ 2106264 w 4158105"/>
                  <a:gd name="connsiteY19-112" fmla="*/ 3798712 h 4110786"/>
                  <a:gd name="connsiteX20-113" fmla="*/ 3846030 w 4158105"/>
                  <a:gd name="connsiteY20-114" fmla="*/ 2058945 h 4110786"/>
                  <a:gd name="connsiteX21-115" fmla="*/ 2198792 w 4158105"/>
                  <a:gd name="connsiteY21-116" fmla="*/ 323850 h 4110786"/>
                  <a:gd name="connsiteX22-117" fmla="*/ 2219780 w 4158105"/>
                  <a:gd name="connsiteY22-118" fmla="*/ 323850 h 4110786"/>
                  <a:gd name="connsiteX23-119" fmla="*/ 2224351 w 4158105"/>
                  <a:gd name="connsiteY23-120" fmla="*/ 13068 h 4110786"/>
                  <a:gd name="connsiteX24-121" fmla="*/ 2019755 w 4158105"/>
                  <a:gd name="connsiteY24-122" fmla="*/ 11473 h 4110786"/>
                  <a:gd name="connsiteX25-123" fmla="*/ 2019755 w 4158105"/>
                  <a:gd name="connsiteY25-124" fmla="*/ 323546 h 4110786"/>
                  <a:gd name="connsiteX26-125" fmla="*/ 668844 w 4158105"/>
                  <a:gd name="connsiteY26-126" fmla="*/ 1079241 h 4110786"/>
                  <a:gd name="connsiteX27-127" fmla="*/ 399753 w 4158105"/>
                  <a:gd name="connsiteY27-128" fmla="*/ 920125 h 4110786"/>
                  <a:gd name="connsiteX28-129" fmla="*/ 2019755 w 4158105"/>
                  <a:gd name="connsiteY28-130" fmla="*/ 11473 h 4110786"/>
                  <a:gd name="connsiteX29-131" fmla="*/ 2224543 w 4158105"/>
                  <a:gd name="connsiteY29-132" fmla="*/ 0 h 4110786"/>
                  <a:gd name="connsiteX30-133" fmla="*/ 2224351 w 4158105"/>
                  <a:gd name="connsiteY30-134" fmla="*/ 13068 h 4110786"/>
                  <a:gd name="connsiteX31-135" fmla="*/ 2106265 w 4158105"/>
                  <a:gd name="connsiteY31-136" fmla="*/ 7105 h 4110786"/>
                  <a:gd name="connsiteX32-137" fmla="*/ 2019755 w 4158105"/>
                  <a:gd name="connsiteY32-138" fmla="*/ 11473 h 4110786"/>
                  <a:gd name="connsiteX33-139" fmla="*/ 2019755 w 4158105"/>
                  <a:gd name="connsiteY33-140" fmla="*/ 2381 h 4110786"/>
                  <a:gd name="connsiteX34-141" fmla="*/ 2224543 w 4158105"/>
                  <a:gd name="connsiteY34-142" fmla="*/ 0 h 4110786"/>
                  <a:gd name="connsiteX0-143" fmla="*/ 739525 w 4228786"/>
                  <a:gd name="connsiteY0-144" fmla="*/ 1079241 h 4110786"/>
                  <a:gd name="connsiteX1-145" fmla="*/ 742648 w 4228786"/>
                  <a:gd name="connsiteY1-146" fmla="*/ 1081087 h 4110786"/>
                  <a:gd name="connsiteX2-147" fmla="*/ 647398 w 4228786"/>
                  <a:gd name="connsiteY2-148" fmla="*/ 1235869 h 4110786"/>
                  <a:gd name="connsiteX3-149" fmla="*/ 644913 w 4228786"/>
                  <a:gd name="connsiteY3-150" fmla="*/ 1234330 h 4110786"/>
                  <a:gd name="connsiteX4-151" fmla="*/ 739525 w 4228786"/>
                  <a:gd name="connsiteY4-152" fmla="*/ 1079241 h 4110786"/>
                  <a:gd name="connsiteX5-153" fmla="*/ 468805 w 4228786"/>
                  <a:gd name="connsiteY5-154" fmla="*/ 919162 h 4110786"/>
                  <a:gd name="connsiteX6-155" fmla="*/ 470434 w 4228786"/>
                  <a:gd name="connsiteY6-156" fmla="*/ 920125 h 4110786"/>
                  <a:gd name="connsiteX7-157" fmla="*/ 468805 w 4228786"/>
                  <a:gd name="connsiteY7-158" fmla="*/ 919162 h 4110786"/>
                  <a:gd name="connsiteX8-159" fmla="*/ 2176945 w 4228786"/>
                  <a:gd name="connsiteY8-160" fmla="*/ 319178 h 4110786"/>
                  <a:gd name="connsiteX9-161" fmla="*/ 2269473 w 4228786"/>
                  <a:gd name="connsiteY9-162" fmla="*/ 323850 h 4110786"/>
                  <a:gd name="connsiteX10-163" fmla="*/ 2090436 w 4228786"/>
                  <a:gd name="connsiteY10-164" fmla="*/ 323850 h 4110786"/>
                  <a:gd name="connsiteX11-165" fmla="*/ 2090436 w 4228786"/>
                  <a:gd name="connsiteY11-166" fmla="*/ 323546 h 4110786"/>
                  <a:gd name="connsiteX12-167" fmla="*/ 2176945 w 4228786"/>
                  <a:gd name="connsiteY12-168" fmla="*/ 319178 h 4110786"/>
                  <a:gd name="connsiteX13-169" fmla="*/ 2295032 w 4228786"/>
                  <a:gd name="connsiteY13-170" fmla="*/ 13068 h 4110786"/>
                  <a:gd name="connsiteX14-171" fmla="*/ 4228786 w 4228786"/>
                  <a:gd name="connsiteY14-172" fmla="*/ 2058946 h 4110786"/>
                  <a:gd name="connsiteX15-173" fmla="*/ 2176946 w 4228786"/>
                  <a:gd name="connsiteY15-174" fmla="*/ 4110786 h 4110786"/>
                  <a:gd name="connsiteX16-175" fmla="*/ 125105 w 4228786"/>
                  <a:gd name="connsiteY16-176" fmla="*/ 2058946 h 4110786"/>
                  <a:gd name="connsiteX17-177" fmla="*/ 437178 w 4228786"/>
                  <a:gd name="connsiteY17-178" fmla="*/ 2058945 h 4110786"/>
                  <a:gd name="connsiteX18-179" fmla="*/ 2176945 w 4228786"/>
                  <a:gd name="connsiteY18-180" fmla="*/ 3798712 h 4110786"/>
                  <a:gd name="connsiteX19-181" fmla="*/ 3916711 w 4228786"/>
                  <a:gd name="connsiteY19-182" fmla="*/ 2058945 h 4110786"/>
                  <a:gd name="connsiteX20-183" fmla="*/ 2269473 w 4228786"/>
                  <a:gd name="connsiteY20-184" fmla="*/ 323850 h 4110786"/>
                  <a:gd name="connsiteX21-185" fmla="*/ 2290461 w 4228786"/>
                  <a:gd name="connsiteY21-186" fmla="*/ 323850 h 4110786"/>
                  <a:gd name="connsiteX22-187" fmla="*/ 2295032 w 4228786"/>
                  <a:gd name="connsiteY22-188" fmla="*/ 13068 h 4110786"/>
                  <a:gd name="connsiteX23-189" fmla="*/ 2090436 w 4228786"/>
                  <a:gd name="connsiteY23-190" fmla="*/ 11473 h 4110786"/>
                  <a:gd name="connsiteX24-191" fmla="*/ 2090436 w 4228786"/>
                  <a:gd name="connsiteY24-192" fmla="*/ 323546 h 4110786"/>
                  <a:gd name="connsiteX25-193" fmla="*/ 739525 w 4228786"/>
                  <a:gd name="connsiteY25-194" fmla="*/ 1079241 h 4110786"/>
                  <a:gd name="connsiteX26-195" fmla="*/ 470434 w 4228786"/>
                  <a:gd name="connsiteY26-196" fmla="*/ 920125 h 4110786"/>
                  <a:gd name="connsiteX27-197" fmla="*/ 2090436 w 4228786"/>
                  <a:gd name="connsiteY27-198" fmla="*/ 11473 h 4110786"/>
                  <a:gd name="connsiteX28-199" fmla="*/ 2295224 w 4228786"/>
                  <a:gd name="connsiteY28-200" fmla="*/ 0 h 4110786"/>
                  <a:gd name="connsiteX29-201" fmla="*/ 2295032 w 4228786"/>
                  <a:gd name="connsiteY29-202" fmla="*/ 13068 h 4110786"/>
                  <a:gd name="connsiteX30-203" fmla="*/ 2176946 w 4228786"/>
                  <a:gd name="connsiteY30-204" fmla="*/ 7105 h 4110786"/>
                  <a:gd name="connsiteX31-205" fmla="*/ 2090436 w 4228786"/>
                  <a:gd name="connsiteY31-206" fmla="*/ 11473 h 4110786"/>
                  <a:gd name="connsiteX32-207" fmla="*/ 2090436 w 4228786"/>
                  <a:gd name="connsiteY32-208" fmla="*/ 2381 h 4110786"/>
                  <a:gd name="connsiteX33-209" fmla="*/ 2295224 w 4228786"/>
                  <a:gd name="connsiteY33-210" fmla="*/ 0 h 4110786"/>
                  <a:gd name="connsiteX0-211" fmla="*/ 739525 w 4228786"/>
                  <a:gd name="connsiteY0-212" fmla="*/ 1079241 h 4110786"/>
                  <a:gd name="connsiteX1-213" fmla="*/ 742648 w 4228786"/>
                  <a:gd name="connsiteY1-214" fmla="*/ 1081087 h 4110786"/>
                  <a:gd name="connsiteX2-215" fmla="*/ 647398 w 4228786"/>
                  <a:gd name="connsiteY2-216" fmla="*/ 1235869 h 4110786"/>
                  <a:gd name="connsiteX3-217" fmla="*/ 739525 w 4228786"/>
                  <a:gd name="connsiteY3-218" fmla="*/ 1079241 h 4110786"/>
                  <a:gd name="connsiteX4-219" fmla="*/ 468805 w 4228786"/>
                  <a:gd name="connsiteY4-220" fmla="*/ 919162 h 4110786"/>
                  <a:gd name="connsiteX5-221" fmla="*/ 470434 w 4228786"/>
                  <a:gd name="connsiteY5-222" fmla="*/ 920125 h 4110786"/>
                  <a:gd name="connsiteX6-223" fmla="*/ 468805 w 4228786"/>
                  <a:gd name="connsiteY6-224" fmla="*/ 919162 h 4110786"/>
                  <a:gd name="connsiteX7-225" fmla="*/ 2176945 w 4228786"/>
                  <a:gd name="connsiteY7-226" fmla="*/ 319178 h 4110786"/>
                  <a:gd name="connsiteX8-227" fmla="*/ 2269473 w 4228786"/>
                  <a:gd name="connsiteY8-228" fmla="*/ 323850 h 4110786"/>
                  <a:gd name="connsiteX9-229" fmla="*/ 2090436 w 4228786"/>
                  <a:gd name="connsiteY9-230" fmla="*/ 323850 h 4110786"/>
                  <a:gd name="connsiteX10-231" fmla="*/ 2090436 w 4228786"/>
                  <a:gd name="connsiteY10-232" fmla="*/ 323546 h 4110786"/>
                  <a:gd name="connsiteX11-233" fmla="*/ 2176945 w 4228786"/>
                  <a:gd name="connsiteY11-234" fmla="*/ 319178 h 4110786"/>
                  <a:gd name="connsiteX12-235" fmla="*/ 2295032 w 4228786"/>
                  <a:gd name="connsiteY12-236" fmla="*/ 13068 h 4110786"/>
                  <a:gd name="connsiteX13-237" fmla="*/ 4228786 w 4228786"/>
                  <a:gd name="connsiteY13-238" fmla="*/ 2058946 h 4110786"/>
                  <a:gd name="connsiteX14-239" fmla="*/ 2176946 w 4228786"/>
                  <a:gd name="connsiteY14-240" fmla="*/ 4110786 h 4110786"/>
                  <a:gd name="connsiteX15-241" fmla="*/ 125105 w 4228786"/>
                  <a:gd name="connsiteY15-242" fmla="*/ 2058946 h 4110786"/>
                  <a:gd name="connsiteX16-243" fmla="*/ 437178 w 4228786"/>
                  <a:gd name="connsiteY16-244" fmla="*/ 2058945 h 4110786"/>
                  <a:gd name="connsiteX17-245" fmla="*/ 2176945 w 4228786"/>
                  <a:gd name="connsiteY17-246" fmla="*/ 3798712 h 4110786"/>
                  <a:gd name="connsiteX18-247" fmla="*/ 3916711 w 4228786"/>
                  <a:gd name="connsiteY18-248" fmla="*/ 2058945 h 4110786"/>
                  <a:gd name="connsiteX19-249" fmla="*/ 2269473 w 4228786"/>
                  <a:gd name="connsiteY19-250" fmla="*/ 323850 h 4110786"/>
                  <a:gd name="connsiteX20-251" fmla="*/ 2290461 w 4228786"/>
                  <a:gd name="connsiteY20-252" fmla="*/ 323850 h 4110786"/>
                  <a:gd name="connsiteX21-253" fmla="*/ 2295032 w 4228786"/>
                  <a:gd name="connsiteY21-254" fmla="*/ 13068 h 4110786"/>
                  <a:gd name="connsiteX22-255" fmla="*/ 2090436 w 4228786"/>
                  <a:gd name="connsiteY22-256" fmla="*/ 11473 h 4110786"/>
                  <a:gd name="connsiteX23-257" fmla="*/ 2090436 w 4228786"/>
                  <a:gd name="connsiteY23-258" fmla="*/ 323546 h 4110786"/>
                  <a:gd name="connsiteX24-259" fmla="*/ 739525 w 4228786"/>
                  <a:gd name="connsiteY24-260" fmla="*/ 1079241 h 4110786"/>
                  <a:gd name="connsiteX25-261" fmla="*/ 470434 w 4228786"/>
                  <a:gd name="connsiteY25-262" fmla="*/ 920125 h 4110786"/>
                  <a:gd name="connsiteX26-263" fmla="*/ 2090436 w 4228786"/>
                  <a:gd name="connsiteY26-264" fmla="*/ 11473 h 4110786"/>
                  <a:gd name="connsiteX27-265" fmla="*/ 2295224 w 4228786"/>
                  <a:gd name="connsiteY27-266" fmla="*/ 0 h 4110786"/>
                  <a:gd name="connsiteX28-267" fmla="*/ 2295032 w 4228786"/>
                  <a:gd name="connsiteY28-268" fmla="*/ 13068 h 4110786"/>
                  <a:gd name="connsiteX29-269" fmla="*/ 2176946 w 4228786"/>
                  <a:gd name="connsiteY29-270" fmla="*/ 7105 h 4110786"/>
                  <a:gd name="connsiteX30-271" fmla="*/ 2090436 w 4228786"/>
                  <a:gd name="connsiteY30-272" fmla="*/ 11473 h 4110786"/>
                  <a:gd name="connsiteX31-273" fmla="*/ 2090436 w 4228786"/>
                  <a:gd name="connsiteY31-274" fmla="*/ 2381 h 4110786"/>
                  <a:gd name="connsiteX32-275" fmla="*/ 2295224 w 4228786"/>
                  <a:gd name="connsiteY32-276" fmla="*/ 0 h 4110786"/>
                  <a:gd name="connsiteX0-277" fmla="*/ 739525 w 4228786"/>
                  <a:gd name="connsiteY0-278" fmla="*/ 1079241 h 4110786"/>
                  <a:gd name="connsiteX1-279" fmla="*/ 742648 w 4228786"/>
                  <a:gd name="connsiteY1-280" fmla="*/ 1081087 h 4110786"/>
                  <a:gd name="connsiteX2-281" fmla="*/ 739525 w 4228786"/>
                  <a:gd name="connsiteY2-282" fmla="*/ 1079241 h 4110786"/>
                  <a:gd name="connsiteX3-283" fmla="*/ 468805 w 4228786"/>
                  <a:gd name="connsiteY3-284" fmla="*/ 919162 h 4110786"/>
                  <a:gd name="connsiteX4-285" fmla="*/ 470434 w 4228786"/>
                  <a:gd name="connsiteY4-286" fmla="*/ 920125 h 4110786"/>
                  <a:gd name="connsiteX5-287" fmla="*/ 468805 w 4228786"/>
                  <a:gd name="connsiteY5-288" fmla="*/ 919162 h 4110786"/>
                  <a:gd name="connsiteX6-289" fmla="*/ 2176945 w 4228786"/>
                  <a:gd name="connsiteY6-290" fmla="*/ 319178 h 4110786"/>
                  <a:gd name="connsiteX7-291" fmla="*/ 2269473 w 4228786"/>
                  <a:gd name="connsiteY7-292" fmla="*/ 323850 h 4110786"/>
                  <a:gd name="connsiteX8-293" fmla="*/ 2090436 w 4228786"/>
                  <a:gd name="connsiteY8-294" fmla="*/ 323850 h 4110786"/>
                  <a:gd name="connsiteX9-295" fmla="*/ 2090436 w 4228786"/>
                  <a:gd name="connsiteY9-296" fmla="*/ 323546 h 4110786"/>
                  <a:gd name="connsiteX10-297" fmla="*/ 2176945 w 4228786"/>
                  <a:gd name="connsiteY10-298" fmla="*/ 319178 h 4110786"/>
                  <a:gd name="connsiteX11-299" fmla="*/ 2295032 w 4228786"/>
                  <a:gd name="connsiteY11-300" fmla="*/ 13068 h 4110786"/>
                  <a:gd name="connsiteX12-301" fmla="*/ 4228786 w 4228786"/>
                  <a:gd name="connsiteY12-302" fmla="*/ 2058946 h 4110786"/>
                  <a:gd name="connsiteX13-303" fmla="*/ 2176946 w 4228786"/>
                  <a:gd name="connsiteY13-304" fmla="*/ 4110786 h 4110786"/>
                  <a:gd name="connsiteX14-305" fmla="*/ 125105 w 4228786"/>
                  <a:gd name="connsiteY14-306" fmla="*/ 2058946 h 4110786"/>
                  <a:gd name="connsiteX15-307" fmla="*/ 437178 w 4228786"/>
                  <a:gd name="connsiteY15-308" fmla="*/ 2058945 h 4110786"/>
                  <a:gd name="connsiteX16-309" fmla="*/ 2176945 w 4228786"/>
                  <a:gd name="connsiteY16-310" fmla="*/ 3798712 h 4110786"/>
                  <a:gd name="connsiteX17-311" fmla="*/ 3916711 w 4228786"/>
                  <a:gd name="connsiteY17-312" fmla="*/ 2058945 h 4110786"/>
                  <a:gd name="connsiteX18-313" fmla="*/ 2269473 w 4228786"/>
                  <a:gd name="connsiteY18-314" fmla="*/ 323850 h 4110786"/>
                  <a:gd name="connsiteX19-315" fmla="*/ 2290461 w 4228786"/>
                  <a:gd name="connsiteY19-316" fmla="*/ 323850 h 4110786"/>
                  <a:gd name="connsiteX20-317" fmla="*/ 2295032 w 4228786"/>
                  <a:gd name="connsiteY20-318" fmla="*/ 13068 h 4110786"/>
                  <a:gd name="connsiteX21-319" fmla="*/ 2090436 w 4228786"/>
                  <a:gd name="connsiteY21-320" fmla="*/ 11473 h 4110786"/>
                  <a:gd name="connsiteX22-321" fmla="*/ 2090436 w 4228786"/>
                  <a:gd name="connsiteY22-322" fmla="*/ 323546 h 4110786"/>
                  <a:gd name="connsiteX23-323" fmla="*/ 739525 w 4228786"/>
                  <a:gd name="connsiteY23-324" fmla="*/ 1079241 h 4110786"/>
                  <a:gd name="connsiteX24-325" fmla="*/ 470434 w 4228786"/>
                  <a:gd name="connsiteY24-326" fmla="*/ 920125 h 4110786"/>
                  <a:gd name="connsiteX25-327" fmla="*/ 2090436 w 4228786"/>
                  <a:gd name="connsiteY25-328" fmla="*/ 11473 h 4110786"/>
                  <a:gd name="connsiteX26-329" fmla="*/ 2295224 w 4228786"/>
                  <a:gd name="connsiteY26-330" fmla="*/ 0 h 4110786"/>
                  <a:gd name="connsiteX27-331" fmla="*/ 2295032 w 4228786"/>
                  <a:gd name="connsiteY27-332" fmla="*/ 13068 h 4110786"/>
                  <a:gd name="connsiteX28-333" fmla="*/ 2176946 w 4228786"/>
                  <a:gd name="connsiteY28-334" fmla="*/ 7105 h 4110786"/>
                  <a:gd name="connsiteX29-335" fmla="*/ 2090436 w 4228786"/>
                  <a:gd name="connsiteY29-336" fmla="*/ 11473 h 4110786"/>
                  <a:gd name="connsiteX30-337" fmla="*/ 2090436 w 4228786"/>
                  <a:gd name="connsiteY30-338" fmla="*/ 2381 h 4110786"/>
                  <a:gd name="connsiteX31-339" fmla="*/ 2295224 w 4228786"/>
                  <a:gd name="connsiteY31-340" fmla="*/ 0 h 4110786"/>
                  <a:gd name="connsiteX0-341" fmla="*/ 739525 w 4228786"/>
                  <a:gd name="connsiteY0-342" fmla="*/ 1079241 h 4110786"/>
                  <a:gd name="connsiteX1-343" fmla="*/ 742648 w 4228786"/>
                  <a:gd name="connsiteY1-344" fmla="*/ 1081087 h 4110786"/>
                  <a:gd name="connsiteX2-345" fmla="*/ 739525 w 4228786"/>
                  <a:gd name="connsiteY2-346" fmla="*/ 1079241 h 4110786"/>
                  <a:gd name="connsiteX3-347" fmla="*/ 468805 w 4228786"/>
                  <a:gd name="connsiteY3-348" fmla="*/ 919162 h 4110786"/>
                  <a:gd name="connsiteX4-349" fmla="*/ 470434 w 4228786"/>
                  <a:gd name="connsiteY4-350" fmla="*/ 920125 h 4110786"/>
                  <a:gd name="connsiteX5-351" fmla="*/ 468805 w 4228786"/>
                  <a:gd name="connsiteY5-352" fmla="*/ 919162 h 4110786"/>
                  <a:gd name="connsiteX6-353" fmla="*/ 2176945 w 4228786"/>
                  <a:gd name="connsiteY6-354" fmla="*/ 319178 h 4110786"/>
                  <a:gd name="connsiteX7-355" fmla="*/ 2269473 w 4228786"/>
                  <a:gd name="connsiteY7-356" fmla="*/ 323850 h 4110786"/>
                  <a:gd name="connsiteX8-357" fmla="*/ 2090436 w 4228786"/>
                  <a:gd name="connsiteY8-358" fmla="*/ 323850 h 4110786"/>
                  <a:gd name="connsiteX9-359" fmla="*/ 2090436 w 4228786"/>
                  <a:gd name="connsiteY9-360" fmla="*/ 323546 h 4110786"/>
                  <a:gd name="connsiteX10-361" fmla="*/ 2176945 w 4228786"/>
                  <a:gd name="connsiteY10-362" fmla="*/ 319178 h 4110786"/>
                  <a:gd name="connsiteX11-363" fmla="*/ 2295032 w 4228786"/>
                  <a:gd name="connsiteY11-364" fmla="*/ 13068 h 4110786"/>
                  <a:gd name="connsiteX12-365" fmla="*/ 4228786 w 4228786"/>
                  <a:gd name="connsiteY12-366" fmla="*/ 2058946 h 4110786"/>
                  <a:gd name="connsiteX13-367" fmla="*/ 2176946 w 4228786"/>
                  <a:gd name="connsiteY13-368" fmla="*/ 4110786 h 4110786"/>
                  <a:gd name="connsiteX14-369" fmla="*/ 125105 w 4228786"/>
                  <a:gd name="connsiteY14-370" fmla="*/ 2058946 h 4110786"/>
                  <a:gd name="connsiteX15-371" fmla="*/ 437178 w 4228786"/>
                  <a:gd name="connsiteY15-372" fmla="*/ 2058945 h 4110786"/>
                  <a:gd name="connsiteX16-373" fmla="*/ 2176945 w 4228786"/>
                  <a:gd name="connsiteY16-374" fmla="*/ 3798712 h 4110786"/>
                  <a:gd name="connsiteX17-375" fmla="*/ 3916711 w 4228786"/>
                  <a:gd name="connsiteY17-376" fmla="*/ 2058945 h 4110786"/>
                  <a:gd name="connsiteX18-377" fmla="*/ 2269473 w 4228786"/>
                  <a:gd name="connsiteY18-378" fmla="*/ 323850 h 4110786"/>
                  <a:gd name="connsiteX19-379" fmla="*/ 2290461 w 4228786"/>
                  <a:gd name="connsiteY19-380" fmla="*/ 323850 h 4110786"/>
                  <a:gd name="connsiteX20-381" fmla="*/ 2295032 w 4228786"/>
                  <a:gd name="connsiteY20-382" fmla="*/ 13068 h 4110786"/>
                  <a:gd name="connsiteX21-383" fmla="*/ 2090436 w 4228786"/>
                  <a:gd name="connsiteY21-384" fmla="*/ 11473 h 4110786"/>
                  <a:gd name="connsiteX22-385" fmla="*/ 2090436 w 4228786"/>
                  <a:gd name="connsiteY22-386" fmla="*/ 323546 h 4110786"/>
                  <a:gd name="connsiteX23-387" fmla="*/ 739525 w 4228786"/>
                  <a:gd name="connsiteY23-388" fmla="*/ 1079241 h 4110786"/>
                  <a:gd name="connsiteX24-389" fmla="*/ 470434 w 4228786"/>
                  <a:gd name="connsiteY24-390" fmla="*/ 920125 h 4110786"/>
                  <a:gd name="connsiteX25-391" fmla="*/ 2090436 w 4228786"/>
                  <a:gd name="connsiteY25-392" fmla="*/ 11473 h 4110786"/>
                  <a:gd name="connsiteX26-393" fmla="*/ 2295224 w 4228786"/>
                  <a:gd name="connsiteY26-394" fmla="*/ 0 h 4110786"/>
                  <a:gd name="connsiteX27-395" fmla="*/ 2176946 w 4228786"/>
                  <a:gd name="connsiteY27-396" fmla="*/ 7105 h 4110786"/>
                  <a:gd name="connsiteX28-397" fmla="*/ 2090436 w 4228786"/>
                  <a:gd name="connsiteY28-398" fmla="*/ 11473 h 4110786"/>
                  <a:gd name="connsiteX29-399" fmla="*/ 2090436 w 4228786"/>
                  <a:gd name="connsiteY29-400" fmla="*/ 2381 h 4110786"/>
                  <a:gd name="connsiteX30-401" fmla="*/ 2295224 w 4228786"/>
                  <a:gd name="connsiteY30-402" fmla="*/ 0 h 4110786"/>
                  <a:gd name="connsiteX0-403" fmla="*/ 739525 w 4228949"/>
                  <a:gd name="connsiteY0-404" fmla="*/ 1079241 h 4110786"/>
                  <a:gd name="connsiteX1-405" fmla="*/ 742648 w 4228949"/>
                  <a:gd name="connsiteY1-406" fmla="*/ 1081087 h 4110786"/>
                  <a:gd name="connsiteX2-407" fmla="*/ 739525 w 4228949"/>
                  <a:gd name="connsiteY2-408" fmla="*/ 1079241 h 4110786"/>
                  <a:gd name="connsiteX3-409" fmla="*/ 468805 w 4228949"/>
                  <a:gd name="connsiteY3-410" fmla="*/ 919162 h 4110786"/>
                  <a:gd name="connsiteX4-411" fmla="*/ 470434 w 4228949"/>
                  <a:gd name="connsiteY4-412" fmla="*/ 920125 h 4110786"/>
                  <a:gd name="connsiteX5-413" fmla="*/ 468805 w 4228949"/>
                  <a:gd name="connsiteY5-414" fmla="*/ 919162 h 4110786"/>
                  <a:gd name="connsiteX6-415" fmla="*/ 2176945 w 4228949"/>
                  <a:gd name="connsiteY6-416" fmla="*/ 319178 h 4110786"/>
                  <a:gd name="connsiteX7-417" fmla="*/ 2269473 w 4228949"/>
                  <a:gd name="connsiteY7-418" fmla="*/ 323850 h 4110786"/>
                  <a:gd name="connsiteX8-419" fmla="*/ 2090436 w 4228949"/>
                  <a:gd name="connsiteY8-420" fmla="*/ 323850 h 4110786"/>
                  <a:gd name="connsiteX9-421" fmla="*/ 2090436 w 4228949"/>
                  <a:gd name="connsiteY9-422" fmla="*/ 323546 h 4110786"/>
                  <a:gd name="connsiteX10-423" fmla="*/ 2176945 w 4228949"/>
                  <a:gd name="connsiteY10-424" fmla="*/ 319178 h 4110786"/>
                  <a:gd name="connsiteX11-425" fmla="*/ 2290461 w 4228949"/>
                  <a:gd name="connsiteY11-426" fmla="*/ 323850 h 4110786"/>
                  <a:gd name="connsiteX12-427" fmla="*/ 4228786 w 4228949"/>
                  <a:gd name="connsiteY12-428" fmla="*/ 2058946 h 4110786"/>
                  <a:gd name="connsiteX13-429" fmla="*/ 2176946 w 4228949"/>
                  <a:gd name="connsiteY13-430" fmla="*/ 4110786 h 4110786"/>
                  <a:gd name="connsiteX14-431" fmla="*/ 125105 w 4228949"/>
                  <a:gd name="connsiteY14-432" fmla="*/ 2058946 h 4110786"/>
                  <a:gd name="connsiteX15-433" fmla="*/ 437178 w 4228949"/>
                  <a:gd name="connsiteY15-434" fmla="*/ 2058945 h 4110786"/>
                  <a:gd name="connsiteX16-435" fmla="*/ 2176945 w 4228949"/>
                  <a:gd name="connsiteY16-436" fmla="*/ 3798712 h 4110786"/>
                  <a:gd name="connsiteX17-437" fmla="*/ 3916711 w 4228949"/>
                  <a:gd name="connsiteY17-438" fmla="*/ 2058945 h 4110786"/>
                  <a:gd name="connsiteX18-439" fmla="*/ 2269473 w 4228949"/>
                  <a:gd name="connsiteY18-440" fmla="*/ 323850 h 4110786"/>
                  <a:gd name="connsiteX19-441" fmla="*/ 2290461 w 4228949"/>
                  <a:gd name="connsiteY19-442" fmla="*/ 323850 h 4110786"/>
                  <a:gd name="connsiteX20-443" fmla="*/ 2090436 w 4228949"/>
                  <a:gd name="connsiteY20-444" fmla="*/ 11473 h 4110786"/>
                  <a:gd name="connsiteX21-445" fmla="*/ 2090436 w 4228949"/>
                  <a:gd name="connsiteY21-446" fmla="*/ 323546 h 4110786"/>
                  <a:gd name="connsiteX22-447" fmla="*/ 739525 w 4228949"/>
                  <a:gd name="connsiteY22-448" fmla="*/ 1079241 h 4110786"/>
                  <a:gd name="connsiteX23-449" fmla="*/ 470434 w 4228949"/>
                  <a:gd name="connsiteY23-450" fmla="*/ 920125 h 4110786"/>
                  <a:gd name="connsiteX24-451" fmla="*/ 2090436 w 4228949"/>
                  <a:gd name="connsiteY24-452" fmla="*/ 11473 h 4110786"/>
                  <a:gd name="connsiteX25-453" fmla="*/ 2295224 w 4228949"/>
                  <a:gd name="connsiteY25-454" fmla="*/ 0 h 4110786"/>
                  <a:gd name="connsiteX26-455" fmla="*/ 2176946 w 4228949"/>
                  <a:gd name="connsiteY26-456" fmla="*/ 7105 h 4110786"/>
                  <a:gd name="connsiteX27-457" fmla="*/ 2090436 w 4228949"/>
                  <a:gd name="connsiteY27-458" fmla="*/ 11473 h 4110786"/>
                  <a:gd name="connsiteX28-459" fmla="*/ 2090436 w 4228949"/>
                  <a:gd name="connsiteY28-460" fmla="*/ 2381 h 4110786"/>
                  <a:gd name="connsiteX29-461" fmla="*/ 2295224 w 4228949"/>
                  <a:gd name="connsiteY29-462" fmla="*/ 0 h 4110786"/>
                  <a:gd name="connsiteX0-463" fmla="*/ 739525 w 4228949"/>
                  <a:gd name="connsiteY0-464" fmla="*/ 1076860 h 4108405"/>
                  <a:gd name="connsiteX1-465" fmla="*/ 742648 w 4228949"/>
                  <a:gd name="connsiteY1-466" fmla="*/ 1078706 h 4108405"/>
                  <a:gd name="connsiteX2-467" fmla="*/ 739525 w 4228949"/>
                  <a:gd name="connsiteY2-468" fmla="*/ 1076860 h 4108405"/>
                  <a:gd name="connsiteX3-469" fmla="*/ 468805 w 4228949"/>
                  <a:gd name="connsiteY3-470" fmla="*/ 916781 h 4108405"/>
                  <a:gd name="connsiteX4-471" fmla="*/ 470434 w 4228949"/>
                  <a:gd name="connsiteY4-472" fmla="*/ 917744 h 4108405"/>
                  <a:gd name="connsiteX5-473" fmla="*/ 468805 w 4228949"/>
                  <a:gd name="connsiteY5-474" fmla="*/ 916781 h 4108405"/>
                  <a:gd name="connsiteX6-475" fmla="*/ 2176945 w 4228949"/>
                  <a:gd name="connsiteY6-476" fmla="*/ 316797 h 4108405"/>
                  <a:gd name="connsiteX7-477" fmla="*/ 2269473 w 4228949"/>
                  <a:gd name="connsiteY7-478" fmla="*/ 321469 h 4108405"/>
                  <a:gd name="connsiteX8-479" fmla="*/ 2090436 w 4228949"/>
                  <a:gd name="connsiteY8-480" fmla="*/ 321469 h 4108405"/>
                  <a:gd name="connsiteX9-481" fmla="*/ 2090436 w 4228949"/>
                  <a:gd name="connsiteY9-482" fmla="*/ 321165 h 4108405"/>
                  <a:gd name="connsiteX10-483" fmla="*/ 2176945 w 4228949"/>
                  <a:gd name="connsiteY10-484" fmla="*/ 316797 h 4108405"/>
                  <a:gd name="connsiteX11-485" fmla="*/ 2290461 w 4228949"/>
                  <a:gd name="connsiteY11-486" fmla="*/ 321469 h 4108405"/>
                  <a:gd name="connsiteX12-487" fmla="*/ 4228786 w 4228949"/>
                  <a:gd name="connsiteY12-488" fmla="*/ 2056565 h 4108405"/>
                  <a:gd name="connsiteX13-489" fmla="*/ 2176946 w 4228949"/>
                  <a:gd name="connsiteY13-490" fmla="*/ 4108405 h 4108405"/>
                  <a:gd name="connsiteX14-491" fmla="*/ 125105 w 4228949"/>
                  <a:gd name="connsiteY14-492" fmla="*/ 2056565 h 4108405"/>
                  <a:gd name="connsiteX15-493" fmla="*/ 437178 w 4228949"/>
                  <a:gd name="connsiteY15-494" fmla="*/ 2056564 h 4108405"/>
                  <a:gd name="connsiteX16-495" fmla="*/ 2176945 w 4228949"/>
                  <a:gd name="connsiteY16-496" fmla="*/ 3796331 h 4108405"/>
                  <a:gd name="connsiteX17-497" fmla="*/ 3916711 w 4228949"/>
                  <a:gd name="connsiteY17-498" fmla="*/ 2056564 h 4108405"/>
                  <a:gd name="connsiteX18-499" fmla="*/ 2269473 w 4228949"/>
                  <a:gd name="connsiteY18-500" fmla="*/ 321469 h 4108405"/>
                  <a:gd name="connsiteX19-501" fmla="*/ 2290461 w 4228949"/>
                  <a:gd name="connsiteY19-502" fmla="*/ 321469 h 4108405"/>
                  <a:gd name="connsiteX20-503" fmla="*/ 2090436 w 4228949"/>
                  <a:gd name="connsiteY20-504" fmla="*/ 9092 h 4108405"/>
                  <a:gd name="connsiteX21-505" fmla="*/ 2090436 w 4228949"/>
                  <a:gd name="connsiteY21-506" fmla="*/ 321165 h 4108405"/>
                  <a:gd name="connsiteX22-507" fmla="*/ 739525 w 4228949"/>
                  <a:gd name="connsiteY22-508" fmla="*/ 1076860 h 4108405"/>
                  <a:gd name="connsiteX23-509" fmla="*/ 470434 w 4228949"/>
                  <a:gd name="connsiteY23-510" fmla="*/ 917744 h 4108405"/>
                  <a:gd name="connsiteX24-511" fmla="*/ 2090436 w 4228949"/>
                  <a:gd name="connsiteY24-512" fmla="*/ 9092 h 4108405"/>
                  <a:gd name="connsiteX25-513" fmla="*/ 2090436 w 4228949"/>
                  <a:gd name="connsiteY25-514" fmla="*/ 0 h 4108405"/>
                  <a:gd name="connsiteX26-515" fmla="*/ 2176946 w 4228949"/>
                  <a:gd name="connsiteY26-516" fmla="*/ 4724 h 4108405"/>
                  <a:gd name="connsiteX27-517" fmla="*/ 2090436 w 4228949"/>
                  <a:gd name="connsiteY27-518" fmla="*/ 9092 h 4108405"/>
                  <a:gd name="connsiteX28-519" fmla="*/ 2090436 w 4228949"/>
                  <a:gd name="connsiteY28-520" fmla="*/ 0 h 4108405"/>
                  <a:gd name="connsiteX0-521" fmla="*/ 739525 w 4228949"/>
                  <a:gd name="connsiteY0-522" fmla="*/ 1076860 h 4108405"/>
                  <a:gd name="connsiteX1-523" fmla="*/ 742648 w 4228949"/>
                  <a:gd name="connsiteY1-524" fmla="*/ 1078706 h 4108405"/>
                  <a:gd name="connsiteX2-525" fmla="*/ 739525 w 4228949"/>
                  <a:gd name="connsiteY2-526" fmla="*/ 1076860 h 4108405"/>
                  <a:gd name="connsiteX3-527" fmla="*/ 468805 w 4228949"/>
                  <a:gd name="connsiteY3-528" fmla="*/ 916781 h 4108405"/>
                  <a:gd name="connsiteX4-529" fmla="*/ 470434 w 4228949"/>
                  <a:gd name="connsiteY4-530" fmla="*/ 917744 h 4108405"/>
                  <a:gd name="connsiteX5-531" fmla="*/ 468805 w 4228949"/>
                  <a:gd name="connsiteY5-532" fmla="*/ 916781 h 4108405"/>
                  <a:gd name="connsiteX6-533" fmla="*/ 2176945 w 4228949"/>
                  <a:gd name="connsiteY6-534" fmla="*/ 316797 h 4108405"/>
                  <a:gd name="connsiteX7-535" fmla="*/ 2269473 w 4228949"/>
                  <a:gd name="connsiteY7-536" fmla="*/ 321469 h 4108405"/>
                  <a:gd name="connsiteX8-537" fmla="*/ 2090436 w 4228949"/>
                  <a:gd name="connsiteY8-538" fmla="*/ 321469 h 4108405"/>
                  <a:gd name="connsiteX9-539" fmla="*/ 2090436 w 4228949"/>
                  <a:gd name="connsiteY9-540" fmla="*/ 321165 h 4108405"/>
                  <a:gd name="connsiteX10-541" fmla="*/ 2176945 w 4228949"/>
                  <a:gd name="connsiteY10-542" fmla="*/ 316797 h 4108405"/>
                  <a:gd name="connsiteX11-543" fmla="*/ 2290461 w 4228949"/>
                  <a:gd name="connsiteY11-544" fmla="*/ 321469 h 4108405"/>
                  <a:gd name="connsiteX12-545" fmla="*/ 4228786 w 4228949"/>
                  <a:gd name="connsiteY12-546" fmla="*/ 2056565 h 4108405"/>
                  <a:gd name="connsiteX13-547" fmla="*/ 2176946 w 4228949"/>
                  <a:gd name="connsiteY13-548" fmla="*/ 4108405 h 4108405"/>
                  <a:gd name="connsiteX14-549" fmla="*/ 125105 w 4228949"/>
                  <a:gd name="connsiteY14-550" fmla="*/ 2056565 h 4108405"/>
                  <a:gd name="connsiteX15-551" fmla="*/ 437178 w 4228949"/>
                  <a:gd name="connsiteY15-552" fmla="*/ 2056564 h 4108405"/>
                  <a:gd name="connsiteX16-553" fmla="*/ 2176945 w 4228949"/>
                  <a:gd name="connsiteY16-554" fmla="*/ 3796331 h 4108405"/>
                  <a:gd name="connsiteX17-555" fmla="*/ 3916711 w 4228949"/>
                  <a:gd name="connsiteY17-556" fmla="*/ 2056564 h 4108405"/>
                  <a:gd name="connsiteX18-557" fmla="*/ 2269473 w 4228949"/>
                  <a:gd name="connsiteY18-558" fmla="*/ 321469 h 4108405"/>
                  <a:gd name="connsiteX19-559" fmla="*/ 2290461 w 4228949"/>
                  <a:gd name="connsiteY19-560" fmla="*/ 321469 h 4108405"/>
                  <a:gd name="connsiteX20-561" fmla="*/ 2090436 w 4228949"/>
                  <a:gd name="connsiteY20-562" fmla="*/ 9092 h 4108405"/>
                  <a:gd name="connsiteX21-563" fmla="*/ 2090436 w 4228949"/>
                  <a:gd name="connsiteY21-564" fmla="*/ 321165 h 4108405"/>
                  <a:gd name="connsiteX22-565" fmla="*/ 739525 w 4228949"/>
                  <a:gd name="connsiteY22-566" fmla="*/ 1076860 h 4108405"/>
                  <a:gd name="connsiteX23-567" fmla="*/ 470434 w 4228949"/>
                  <a:gd name="connsiteY23-568" fmla="*/ 917744 h 4108405"/>
                  <a:gd name="connsiteX24-569" fmla="*/ 2090436 w 4228949"/>
                  <a:gd name="connsiteY24-570" fmla="*/ 9092 h 4108405"/>
                  <a:gd name="connsiteX25-571" fmla="*/ 2090436 w 4228949"/>
                  <a:gd name="connsiteY25-572" fmla="*/ 0 h 4108405"/>
                  <a:gd name="connsiteX26-573" fmla="*/ 2090436 w 4228949"/>
                  <a:gd name="connsiteY26-574" fmla="*/ 9092 h 4108405"/>
                  <a:gd name="connsiteX27-575" fmla="*/ 2090436 w 4228949"/>
                  <a:gd name="connsiteY27-576" fmla="*/ 0 h 4108405"/>
                  <a:gd name="connsiteX0-577" fmla="*/ 739525 w 4228925"/>
                  <a:gd name="connsiteY0-578" fmla="*/ 1076860 h 4108405"/>
                  <a:gd name="connsiteX1-579" fmla="*/ 742648 w 4228925"/>
                  <a:gd name="connsiteY1-580" fmla="*/ 1078706 h 4108405"/>
                  <a:gd name="connsiteX2-581" fmla="*/ 739525 w 4228925"/>
                  <a:gd name="connsiteY2-582" fmla="*/ 1076860 h 4108405"/>
                  <a:gd name="connsiteX3-583" fmla="*/ 468805 w 4228925"/>
                  <a:gd name="connsiteY3-584" fmla="*/ 916781 h 4108405"/>
                  <a:gd name="connsiteX4-585" fmla="*/ 470434 w 4228925"/>
                  <a:gd name="connsiteY4-586" fmla="*/ 917744 h 4108405"/>
                  <a:gd name="connsiteX5-587" fmla="*/ 468805 w 4228925"/>
                  <a:gd name="connsiteY5-588" fmla="*/ 916781 h 4108405"/>
                  <a:gd name="connsiteX6-589" fmla="*/ 2176945 w 4228925"/>
                  <a:gd name="connsiteY6-590" fmla="*/ 316797 h 4108405"/>
                  <a:gd name="connsiteX7-591" fmla="*/ 2269473 w 4228925"/>
                  <a:gd name="connsiteY7-592" fmla="*/ 321469 h 4108405"/>
                  <a:gd name="connsiteX8-593" fmla="*/ 2090436 w 4228925"/>
                  <a:gd name="connsiteY8-594" fmla="*/ 321469 h 4108405"/>
                  <a:gd name="connsiteX9-595" fmla="*/ 2090436 w 4228925"/>
                  <a:gd name="connsiteY9-596" fmla="*/ 321165 h 4108405"/>
                  <a:gd name="connsiteX10-597" fmla="*/ 2176945 w 4228925"/>
                  <a:gd name="connsiteY10-598" fmla="*/ 316797 h 4108405"/>
                  <a:gd name="connsiteX11-599" fmla="*/ 2290461 w 4228925"/>
                  <a:gd name="connsiteY11-600" fmla="*/ 321469 h 4108405"/>
                  <a:gd name="connsiteX12-601" fmla="*/ 4228786 w 4228925"/>
                  <a:gd name="connsiteY12-602" fmla="*/ 2056565 h 4108405"/>
                  <a:gd name="connsiteX13-603" fmla="*/ 2176946 w 4228925"/>
                  <a:gd name="connsiteY13-604" fmla="*/ 4108405 h 4108405"/>
                  <a:gd name="connsiteX14-605" fmla="*/ 125105 w 4228925"/>
                  <a:gd name="connsiteY14-606" fmla="*/ 2056565 h 4108405"/>
                  <a:gd name="connsiteX15-607" fmla="*/ 437178 w 4228925"/>
                  <a:gd name="connsiteY15-608" fmla="*/ 2056564 h 4108405"/>
                  <a:gd name="connsiteX16-609" fmla="*/ 2176945 w 4228925"/>
                  <a:gd name="connsiteY16-610" fmla="*/ 3796331 h 4108405"/>
                  <a:gd name="connsiteX17-611" fmla="*/ 3916711 w 4228925"/>
                  <a:gd name="connsiteY17-612" fmla="*/ 2056564 h 4108405"/>
                  <a:gd name="connsiteX18-613" fmla="*/ 2290461 w 4228925"/>
                  <a:gd name="connsiteY18-614" fmla="*/ 321469 h 4108405"/>
                  <a:gd name="connsiteX19-615" fmla="*/ 2090436 w 4228925"/>
                  <a:gd name="connsiteY19-616" fmla="*/ 9092 h 4108405"/>
                  <a:gd name="connsiteX20-617" fmla="*/ 2090436 w 4228925"/>
                  <a:gd name="connsiteY20-618" fmla="*/ 321165 h 4108405"/>
                  <a:gd name="connsiteX21-619" fmla="*/ 739525 w 4228925"/>
                  <a:gd name="connsiteY21-620" fmla="*/ 1076860 h 4108405"/>
                  <a:gd name="connsiteX22-621" fmla="*/ 470434 w 4228925"/>
                  <a:gd name="connsiteY22-622" fmla="*/ 917744 h 4108405"/>
                  <a:gd name="connsiteX23-623" fmla="*/ 2090436 w 4228925"/>
                  <a:gd name="connsiteY23-624" fmla="*/ 9092 h 4108405"/>
                  <a:gd name="connsiteX24-625" fmla="*/ 2090436 w 4228925"/>
                  <a:gd name="connsiteY24-626" fmla="*/ 0 h 4108405"/>
                  <a:gd name="connsiteX25-627" fmla="*/ 2090436 w 4228925"/>
                  <a:gd name="connsiteY25-628" fmla="*/ 9092 h 4108405"/>
                  <a:gd name="connsiteX26-629" fmla="*/ 2090436 w 4228925"/>
                  <a:gd name="connsiteY26-630" fmla="*/ 0 h 4108405"/>
                  <a:gd name="connsiteX0-631" fmla="*/ 739525 w 4228925"/>
                  <a:gd name="connsiteY0-632" fmla="*/ 1076860 h 4108405"/>
                  <a:gd name="connsiteX1-633" fmla="*/ 742648 w 4228925"/>
                  <a:gd name="connsiteY1-634" fmla="*/ 1078706 h 4108405"/>
                  <a:gd name="connsiteX2-635" fmla="*/ 739525 w 4228925"/>
                  <a:gd name="connsiteY2-636" fmla="*/ 1076860 h 4108405"/>
                  <a:gd name="connsiteX3-637" fmla="*/ 468805 w 4228925"/>
                  <a:gd name="connsiteY3-638" fmla="*/ 916781 h 4108405"/>
                  <a:gd name="connsiteX4-639" fmla="*/ 470434 w 4228925"/>
                  <a:gd name="connsiteY4-640" fmla="*/ 917744 h 4108405"/>
                  <a:gd name="connsiteX5-641" fmla="*/ 468805 w 4228925"/>
                  <a:gd name="connsiteY5-642" fmla="*/ 916781 h 4108405"/>
                  <a:gd name="connsiteX6-643" fmla="*/ 2176945 w 4228925"/>
                  <a:gd name="connsiteY6-644" fmla="*/ 316797 h 4108405"/>
                  <a:gd name="connsiteX7-645" fmla="*/ 2090436 w 4228925"/>
                  <a:gd name="connsiteY7-646" fmla="*/ 321469 h 4108405"/>
                  <a:gd name="connsiteX8-647" fmla="*/ 2090436 w 4228925"/>
                  <a:gd name="connsiteY8-648" fmla="*/ 321165 h 4108405"/>
                  <a:gd name="connsiteX9-649" fmla="*/ 2176945 w 4228925"/>
                  <a:gd name="connsiteY9-650" fmla="*/ 316797 h 4108405"/>
                  <a:gd name="connsiteX10-651" fmla="*/ 2290461 w 4228925"/>
                  <a:gd name="connsiteY10-652" fmla="*/ 321469 h 4108405"/>
                  <a:gd name="connsiteX11-653" fmla="*/ 4228786 w 4228925"/>
                  <a:gd name="connsiteY11-654" fmla="*/ 2056565 h 4108405"/>
                  <a:gd name="connsiteX12-655" fmla="*/ 2176946 w 4228925"/>
                  <a:gd name="connsiteY12-656" fmla="*/ 4108405 h 4108405"/>
                  <a:gd name="connsiteX13-657" fmla="*/ 125105 w 4228925"/>
                  <a:gd name="connsiteY13-658" fmla="*/ 2056565 h 4108405"/>
                  <a:gd name="connsiteX14-659" fmla="*/ 437178 w 4228925"/>
                  <a:gd name="connsiteY14-660" fmla="*/ 2056564 h 4108405"/>
                  <a:gd name="connsiteX15-661" fmla="*/ 2176945 w 4228925"/>
                  <a:gd name="connsiteY15-662" fmla="*/ 3796331 h 4108405"/>
                  <a:gd name="connsiteX16-663" fmla="*/ 3916711 w 4228925"/>
                  <a:gd name="connsiteY16-664" fmla="*/ 2056564 h 4108405"/>
                  <a:gd name="connsiteX17-665" fmla="*/ 2290461 w 4228925"/>
                  <a:gd name="connsiteY17-666" fmla="*/ 321469 h 4108405"/>
                  <a:gd name="connsiteX18-667" fmla="*/ 2090436 w 4228925"/>
                  <a:gd name="connsiteY18-668" fmla="*/ 9092 h 4108405"/>
                  <a:gd name="connsiteX19-669" fmla="*/ 2090436 w 4228925"/>
                  <a:gd name="connsiteY19-670" fmla="*/ 321165 h 4108405"/>
                  <a:gd name="connsiteX20-671" fmla="*/ 739525 w 4228925"/>
                  <a:gd name="connsiteY20-672" fmla="*/ 1076860 h 4108405"/>
                  <a:gd name="connsiteX21-673" fmla="*/ 470434 w 4228925"/>
                  <a:gd name="connsiteY21-674" fmla="*/ 917744 h 4108405"/>
                  <a:gd name="connsiteX22-675" fmla="*/ 2090436 w 4228925"/>
                  <a:gd name="connsiteY22-676" fmla="*/ 9092 h 4108405"/>
                  <a:gd name="connsiteX23-677" fmla="*/ 2090436 w 4228925"/>
                  <a:gd name="connsiteY23-678" fmla="*/ 0 h 4108405"/>
                  <a:gd name="connsiteX24-679" fmla="*/ 2090436 w 4228925"/>
                  <a:gd name="connsiteY24-680" fmla="*/ 9092 h 4108405"/>
                  <a:gd name="connsiteX25-681" fmla="*/ 2090436 w 4228925"/>
                  <a:gd name="connsiteY25-682" fmla="*/ 0 h 4108405"/>
                  <a:gd name="connsiteX0-683" fmla="*/ 739525 w 4228925"/>
                  <a:gd name="connsiteY0-684" fmla="*/ 1076860 h 4108405"/>
                  <a:gd name="connsiteX1-685" fmla="*/ 742648 w 4228925"/>
                  <a:gd name="connsiteY1-686" fmla="*/ 1078706 h 4108405"/>
                  <a:gd name="connsiteX2-687" fmla="*/ 739525 w 4228925"/>
                  <a:gd name="connsiteY2-688" fmla="*/ 1076860 h 4108405"/>
                  <a:gd name="connsiteX3-689" fmla="*/ 468805 w 4228925"/>
                  <a:gd name="connsiteY3-690" fmla="*/ 916781 h 4108405"/>
                  <a:gd name="connsiteX4-691" fmla="*/ 470434 w 4228925"/>
                  <a:gd name="connsiteY4-692" fmla="*/ 917744 h 4108405"/>
                  <a:gd name="connsiteX5-693" fmla="*/ 468805 w 4228925"/>
                  <a:gd name="connsiteY5-694" fmla="*/ 916781 h 4108405"/>
                  <a:gd name="connsiteX6-695" fmla="*/ 2090436 w 4228925"/>
                  <a:gd name="connsiteY6-696" fmla="*/ 321165 h 4108405"/>
                  <a:gd name="connsiteX7-697" fmla="*/ 2090436 w 4228925"/>
                  <a:gd name="connsiteY7-698" fmla="*/ 321469 h 4108405"/>
                  <a:gd name="connsiteX8-699" fmla="*/ 2090436 w 4228925"/>
                  <a:gd name="connsiteY8-700" fmla="*/ 321165 h 4108405"/>
                  <a:gd name="connsiteX9-701" fmla="*/ 2290461 w 4228925"/>
                  <a:gd name="connsiteY9-702" fmla="*/ 321469 h 4108405"/>
                  <a:gd name="connsiteX10-703" fmla="*/ 4228786 w 4228925"/>
                  <a:gd name="connsiteY10-704" fmla="*/ 2056565 h 4108405"/>
                  <a:gd name="connsiteX11-705" fmla="*/ 2176946 w 4228925"/>
                  <a:gd name="connsiteY11-706" fmla="*/ 4108405 h 4108405"/>
                  <a:gd name="connsiteX12-707" fmla="*/ 125105 w 4228925"/>
                  <a:gd name="connsiteY12-708" fmla="*/ 2056565 h 4108405"/>
                  <a:gd name="connsiteX13-709" fmla="*/ 437178 w 4228925"/>
                  <a:gd name="connsiteY13-710" fmla="*/ 2056564 h 4108405"/>
                  <a:gd name="connsiteX14-711" fmla="*/ 2176945 w 4228925"/>
                  <a:gd name="connsiteY14-712" fmla="*/ 3796331 h 4108405"/>
                  <a:gd name="connsiteX15-713" fmla="*/ 3916711 w 4228925"/>
                  <a:gd name="connsiteY15-714" fmla="*/ 2056564 h 4108405"/>
                  <a:gd name="connsiteX16-715" fmla="*/ 2290461 w 4228925"/>
                  <a:gd name="connsiteY16-716" fmla="*/ 321469 h 4108405"/>
                  <a:gd name="connsiteX17-717" fmla="*/ 2090436 w 4228925"/>
                  <a:gd name="connsiteY17-718" fmla="*/ 9092 h 4108405"/>
                  <a:gd name="connsiteX18-719" fmla="*/ 2090436 w 4228925"/>
                  <a:gd name="connsiteY18-720" fmla="*/ 321165 h 4108405"/>
                  <a:gd name="connsiteX19-721" fmla="*/ 739525 w 4228925"/>
                  <a:gd name="connsiteY19-722" fmla="*/ 1076860 h 4108405"/>
                  <a:gd name="connsiteX20-723" fmla="*/ 470434 w 4228925"/>
                  <a:gd name="connsiteY20-724" fmla="*/ 917744 h 4108405"/>
                  <a:gd name="connsiteX21-725" fmla="*/ 2090436 w 4228925"/>
                  <a:gd name="connsiteY21-726" fmla="*/ 9092 h 4108405"/>
                  <a:gd name="connsiteX22-727" fmla="*/ 2090436 w 4228925"/>
                  <a:gd name="connsiteY22-728" fmla="*/ 0 h 4108405"/>
                  <a:gd name="connsiteX23-729" fmla="*/ 2090436 w 4228925"/>
                  <a:gd name="connsiteY23-730" fmla="*/ 9092 h 4108405"/>
                  <a:gd name="connsiteX24-731" fmla="*/ 2090436 w 4228925"/>
                  <a:gd name="connsiteY24-732" fmla="*/ 0 h 4108405"/>
                  <a:gd name="connsiteX0-733" fmla="*/ 739525 w 4228925"/>
                  <a:gd name="connsiteY0-734" fmla="*/ 1067768 h 4099313"/>
                  <a:gd name="connsiteX1-735" fmla="*/ 742648 w 4228925"/>
                  <a:gd name="connsiteY1-736" fmla="*/ 1069614 h 4099313"/>
                  <a:gd name="connsiteX2-737" fmla="*/ 739525 w 4228925"/>
                  <a:gd name="connsiteY2-738" fmla="*/ 1067768 h 4099313"/>
                  <a:gd name="connsiteX3-739" fmla="*/ 468805 w 4228925"/>
                  <a:gd name="connsiteY3-740" fmla="*/ 907689 h 4099313"/>
                  <a:gd name="connsiteX4-741" fmla="*/ 470434 w 4228925"/>
                  <a:gd name="connsiteY4-742" fmla="*/ 908652 h 4099313"/>
                  <a:gd name="connsiteX5-743" fmla="*/ 468805 w 4228925"/>
                  <a:gd name="connsiteY5-744" fmla="*/ 907689 h 4099313"/>
                  <a:gd name="connsiteX6-745" fmla="*/ 2090436 w 4228925"/>
                  <a:gd name="connsiteY6-746" fmla="*/ 312073 h 4099313"/>
                  <a:gd name="connsiteX7-747" fmla="*/ 2090436 w 4228925"/>
                  <a:gd name="connsiteY7-748" fmla="*/ 312377 h 4099313"/>
                  <a:gd name="connsiteX8-749" fmla="*/ 2090436 w 4228925"/>
                  <a:gd name="connsiteY8-750" fmla="*/ 312073 h 4099313"/>
                  <a:gd name="connsiteX9-751" fmla="*/ 2290461 w 4228925"/>
                  <a:gd name="connsiteY9-752" fmla="*/ 312377 h 4099313"/>
                  <a:gd name="connsiteX10-753" fmla="*/ 4228786 w 4228925"/>
                  <a:gd name="connsiteY10-754" fmla="*/ 2047473 h 4099313"/>
                  <a:gd name="connsiteX11-755" fmla="*/ 2176946 w 4228925"/>
                  <a:gd name="connsiteY11-756" fmla="*/ 4099313 h 4099313"/>
                  <a:gd name="connsiteX12-757" fmla="*/ 125105 w 4228925"/>
                  <a:gd name="connsiteY12-758" fmla="*/ 2047473 h 4099313"/>
                  <a:gd name="connsiteX13-759" fmla="*/ 437178 w 4228925"/>
                  <a:gd name="connsiteY13-760" fmla="*/ 2047472 h 4099313"/>
                  <a:gd name="connsiteX14-761" fmla="*/ 2176945 w 4228925"/>
                  <a:gd name="connsiteY14-762" fmla="*/ 3787239 h 4099313"/>
                  <a:gd name="connsiteX15-763" fmla="*/ 3916711 w 4228925"/>
                  <a:gd name="connsiteY15-764" fmla="*/ 2047472 h 4099313"/>
                  <a:gd name="connsiteX16-765" fmla="*/ 2290461 w 4228925"/>
                  <a:gd name="connsiteY16-766" fmla="*/ 312377 h 4099313"/>
                  <a:gd name="connsiteX17-767" fmla="*/ 2090436 w 4228925"/>
                  <a:gd name="connsiteY17-768" fmla="*/ 0 h 4099313"/>
                  <a:gd name="connsiteX18-769" fmla="*/ 2090436 w 4228925"/>
                  <a:gd name="connsiteY18-770" fmla="*/ 312073 h 4099313"/>
                  <a:gd name="connsiteX19-771" fmla="*/ 739525 w 4228925"/>
                  <a:gd name="connsiteY19-772" fmla="*/ 1067768 h 4099313"/>
                  <a:gd name="connsiteX20-773" fmla="*/ 470434 w 4228925"/>
                  <a:gd name="connsiteY20-774" fmla="*/ 908652 h 4099313"/>
                  <a:gd name="connsiteX21-775" fmla="*/ 2090436 w 4228925"/>
                  <a:gd name="connsiteY21-776" fmla="*/ 0 h 4099313"/>
                  <a:gd name="connsiteX0-777" fmla="*/ 739525 w 4353891"/>
                  <a:gd name="connsiteY0-778" fmla="*/ 1067768 h 4099313"/>
                  <a:gd name="connsiteX1-779" fmla="*/ 742648 w 4353891"/>
                  <a:gd name="connsiteY1-780" fmla="*/ 1069614 h 4099313"/>
                  <a:gd name="connsiteX2-781" fmla="*/ 739525 w 4353891"/>
                  <a:gd name="connsiteY2-782" fmla="*/ 1067768 h 4099313"/>
                  <a:gd name="connsiteX3-783" fmla="*/ 468805 w 4353891"/>
                  <a:gd name="connsiteY3-784" fmla="*/ 907689 h 4099313"/>
                  <a:gd name="connsiteX4-785" fmla="*/ 470434 w 4353891"/>
                  <a:gd name="connsiteY4-786" fmla="*/ 908652 h 4099313"/>
                  <a:gd name="connsiteX5-787" fmla="*/ 468805 w 4353891"/>
                  <a:gd name="connsiteY5-788" fmla="*/ 907689 h 4099313"/>
                  <a:gd name="connsiteX6-789" fmla="*/ 2090436 w 4353891"/>
                  <a:gd name="connsiteY6-790" fmla="*/ 312073 h 4099313"/>
                  <a:gd name="connsiteX7-791" fmla="*/ 2090436 w 4353891"/>
                  <a:gd name="connsiteY7-792" fmla="*/ 312377 h 4099313"/>
                  <a:gd name="connsiteX8-793" fmla="*/ 2090436 w 4353891"/>
                  <a:gd name="connsiteY8-794" fmla="*/ 312073 h 4099313"/>
                  <a:gd name="connsiteX9-795" fmla="*/ 3916711 w 4353891"/>
                  <a:gd name="connsiteY9-796" fmla="*/ 2047472 h 4099313"/>
                  <a:gd name="connsiteX10-797" fmla="*/ 4228786 w 4353891"/>
                  <a:gd name="connsiteY10-798" fmla="*/ 2047473 h 4099313"/>
                  <a:gd name="connsiteX11-799" fmla="*/ 2176946 w 4353891"/>
                  <a:gd name="connsiteY11-800" fmla="*/ 4099313 h 4099313"/>
                  <a:gd name="connsiteX12-801" fmla="*/ 125105 w 4353891"/>
                  <a:gd name="connsiteY12-802" fmla="*/ 2047473 h 4099313"/>
                  <a:gd name="connsiteX13-803" fmla="*/ 437178 w 4353891"/>
                  <a:gd name="connsiteY13-804" fmla="*/ 2047472 h 4099313"/>
                  <a:gd name="connsiteX14-805" fmla="*/ 2176945 w 4353891"/>
                  <a:gd name="connsiteY14-806" fmla="*/ 3787239 h 4099313"/>
                  <a:gd name="connsiteX15-807" fmla="*/ 3916711 w 4353891"/>
                  <a:gd name="connsiteY15-808" fmla="*/ 2047472 h 4099313"/>
                  <a:gd name="connsiteX16-809" fmla="*/ 2090436 w 4353891"/>
                  <a:gd name="connsiteY16-810" fmla="*/ 0 h 4099313"/>
                  <a:gd name="connsiteX17-811" fmla="*/ 2090436 w 4353891"/>
                  <a:gd name="connsiteY17-812" fmla="*/ 312073 h 4099313"/>
                  <a:gd name="connsiteX18-813" fmla="*/ 739525 w 4353891"/>
                  <a:gd name="connsiteY18-814" fmla="*/ 1067768 h 4099313"/>
                  <a:gd name="connsiteX19-815" fmla="*/ 470434 w 4353891"/>
                  <a:gd name="connsiteY19-816" fmla="*/ 908652 h 4099313"/>
                  <a:gd name="connsiteX20-817" fmla="*/ 2090436 w 4353891"/>
                  <a:gd name="connsiteY20-818" fmla="*/ 0 h 4099313"/>
                  <a:gd name="connsiteX0-819" fmla="*/ 614420 w 4228786"/>
                  <a:gd name="connsiteY0-820" fmla="*/ 1067768 h 4099313"/>
                  <a:gd name="connsiteX1-821" fmla="*/ 617543 w 4228786"/>
                  <a:gd name="connsiteY1-822" fmla="*/ 1069614 h 4099313"/>
                  <a:gd name="connsiteX2-823" fmla="*/ 614420 w 4228786"/>
                  <a:gd name="connsiteY2-824" fmla="*/ 1067768 h 4099313"/>
                  <a:gd name="connsiteX3-825" fmla="*/ 343700 w 4228786"/>
                  <a:gd name="connsiteY3-826" fmla="*/ 907689 h 4099313"/>
                  <a:gd name="connsiteX4-827" fmla="*/ 345329 w 4228786"/>
                  <a:gd name="connsiteY4-828" fmla="*/ 908652 h 4099313"/>
                  <a:gd name="connsiteX5-829" fmla="*/ 343700 w 4228786"/>
                  <a:gd name="connsiteY5-830" fmla="*/ 907689 h 4099313"/>
                  <a:gd name="connsiteX6-831" fmla="*/ 1965331 w 4228786"/>
                  <a:gd name="connsiteY6-832" fmla="*/ 312073 h 4099313"/>
                  <a:gd name="connsiteX7-833" fmla="*/ 1965331 w 4228786"/>
                  <a:gd name="connsiteY7-834" fmla="*/ 312377 h 4099313"/>
                  <a:gd name="connsiteX8-835" fmla="*/ 1965331 w 4228786"/>
                  <a:gd name="connsiteY8-836" fmla="*/ 312073 h 4099313"/>
                  <a:gd name="connsiteX9-837" fmla="*/ 3791606 w 4228786"/>
                  <a:gd name="connsiteY9-838" fmla="*/ 2047472 h 4099313"/>
                  <a:gd name="connsiteX10-839" fmla="*/ 4103681 w 4228786"/>
                  <a:gd name="connsiteY10-840" fmla="*/ 2047473 h 4099313"/>
                  <a:gd name="connsiteX11-841" fmla="*/ 2051841 w 4228786"/>
                  <a:gd name="connsiteY11-842" fmla="*/ 4099313 h 4099313"/>
                  <a:gd name="connsiteX12-843" fmla="*/ 0 w 4228786"/>
                  <a:gd name="connsiteY12-844" fmla="*/ 2047473 h 4099313"/>
                  <a:gd name="connsiteX13-845" fmla="*/ 2051840 w 4228786"/>
                  <a:gd name="connsiteY13-846" fmla="*/ 3787239 h 4099313"/>
                  <a:gd name="connsiteX14-847" fmla="*/ 3791606 w 4228786"/>
                  <a:gd name="connsiteY14-848" fmla="*/ 2047472 h 4099313"/>
                  <a:gd name="connsiteX15-849" fmla="*/ 1965331 w 4228786"/>
                  <a:gd name="connsiteY15-850" fmla="*/ 0 h 4099313"/>
                  <a:gd name="connsiteX16-851" fmla="*/ 1965331 w 4228786"/>
                  <a:gd name="connsiteY16-852" fmla="*/ 312073 h 4099313"/>
                  <a:gd name="connsiteX17-853" fmla="*/ 614420 w 4228786"/>
                  <a:gd name="connsiteY17-854" fmla="*/ 1067768 h 4099313"/>
                  <a:gd name="connsiteX18-855" fmla="*/ 345329 w 4228786"/>
                  <a:gd name="connsiteY18-856" fmla="*/ 908652 h 4099313"/>
                  <a:gd name="connsiteX19-857" fmla="*/ 1965331 w 4228786"/>
                  <a:gd name="connsiteY19-858" fmla="*/ 0 h 4099313"/>
                  <a:gd name="connsiteX0-859" fmla="*/ 270720 w 3885086"/>
                  <a:gd name="connsiteY0-860" fmla="*/ 1067768 h 4224418"/>
                  <a:gd name="connsiteX1-861" fmla="*/ 273843 w 3885086"/>
                  <a:gd name="connsiteY1-862" fmla="*/ 1069614 h 4224418"/>
                  <a:gd name="connsiteX2-863" fmla="*/ 270720 w 3885086"/>
                  <a:gd name="connsiteY2-864" fmla="*/ 1067768 h 4224418"/>
                  <a:gd name="connsiteX3-865" fmla="*/ 0 w 3885086"/>
                  <a:gd name="connsiteY3-866" fmla="*/ 907689 h 4224418"/>
                  <a:gd name="connsiteX4-867" fmla="*/ 1629 w 3885086"/>
                  <a:gd name="connsiteY4-868" fmla="*/ 908652 h 4224418"/>
                  <a:gd name="connsiteX5-869" fmla="*/ 0 w 3885086"/>
                  <a:gd name="connsiteY5-870" fmla="*/ 907689 h 4224418"/>
                  <a:gd name="connsiteX6-871" fmla="*/ 1621631 w 3885086"/>
                  <a:gd name="connsiteY6-872" fmla="*/ 312073 h 4224418"/>
                  <a:gd name="connsiteX7-873" fmla="*/ 1621631 w 3885086"/>
                  <a:gd name="connsiteY7-874" fmla="*/ 312377 h 4224418"/>
                  <a:gd name="connsiteX8-875" fmla="*/ 1621631 w 3885086"/>
                  <a:gd name="connsiteY8-876" fmla="*/ 312073 h 4224418"/>
                  <a:gd name="connsiteX9-877" fmla="*/ 3447906 w 3885086"/>
                  <a:gd name="connsiteY9-878" fmla="*/ 2047472 h 4224418"/>
                  <a:gd name="connsiteX10-879" fmla="*/ 3759981 w 3885086"/>
                  <a:gd name="connsiteY10-880" fmla="*/ 2047473 h 4224418"/>
                  <a:gd name="connsiteX11-881" fmla="*/ 1708141 w 3885086"/>
                  <a:gd name="connsiteY11-882" fmla="*/ 4099313 h 4224418"/>
                  <a:gd name="connsiteX12-883" fmla="*/ 1708140 w 3885086"/>
                  <a:gd name="connsiteY12-884" fmla="*/ 3787239 h 4224418"/>
                  <a:gd name="connsiteX13-885" fmla="*/ 3447906 w 3885086"/>
                  <a:gd name="connsiteY13-886" fmla="*/ 2047472 h 4224418"/>
                  <a:gd name="connsiteX14-887" fmla="*/ 1621631 w 3885086"/>
                  <a:gd name="connsiteY14-888" fmla="*/ 0 h 4224418"/>
                  <a:gd name="connsiteX15-889" fmla="*/ 1621631 w 3885086"/>
                  <a:gd name="connsiteY15-890" fmla="*/ 312073 h 4224418"/>
                  <a:gd name="connsiteX16-891" fmla="*/ 270720 w 3885086"/>
                  <a:gd name="connsiteY16-892" fmla="*/ 1067768 h 4224418"/>
                  <a:gd name="connsiteX17-893" fmla="*/ 1629 w 3885086"/>
                  <a:gd name="connsiteY17-894" fmla="*/ 908652 h 4224418"/>
                  <a:gd name="connsiteX18-895" fmla="*/ 1621631 w 3885086"/>
                  <a:gd name="connsiteY18-896" fmla="*/ 0 h 4224418"/>
                  <a:gd name="connsiteX0-897" fmla="*/ 270720 w 3885086"/>
                  <a:gd name="connsiteY0-898" fmla="*/ 1067768 h 4099313"/>
                  <a:gd name="connsiteX1-899" fmla="*/ 273843 w 3885086"/>
                  <a:gd name="connsiteY1-900" fmla="*/ 1069614 h 4099313"/>
                  <a:gd name="connsiteX2-901" fmla="*/ 270720 w 3885086"/>
                  <a:gd name="connsiteY2-902" fmla="*/ 1067768 h 4099313"/>
                  <a:gd name="connsiteX3-903" fmla="*/ 0 w 3885086"/>
                  <a:gd name="connsiteY3-904" fmla="*/ 907689 h 4099313"/>
                  <a:gd name="connsiteX4-905" fmla="*/ 1629 w 3885086"/>
                  <a:gd name="connsiteY4-906" fmla="*/ 908652 h 4099313"/>
                  <a:gd name="connsiteX5-907" fmla="*/ 0 w 3885086"/>
                  <a:gd name="connsiteY5-908" fmla="*/ 907689 h 4099313"/>
                  <a:gd name="connsiteX6-909" fmla="*/ 1621631 w 3885086"/>
                  <a:gd name="connsiteY6-910" fmla="*/ 312073 h 4099313"/>
                  <a:gd name="connsiteX7-911" fmla="*/ 1621631 w 3885086"/>
                  <a:gd name="connsiteY7-912" fmla="*/ 312377 h 4099313"/>
                  <a:gd name="connsiteX8-913" fmla="*/ 1621631 w 3885086"/>
                  <a:gd name="connsiteY8-914" fmla="*/ 312073 h 4099313"/>
                  <a:gd name="connsiteX9-915" fmla="*/ 3447906 w 3885086"/>
                  <a:gd name="connsiteY9-916" fmla="*/ 2047472 h 4099313"/>
                  <a:gd name="connsiteX10-917" fmla="*/ 3759981 w 3885086"/>
                  <a:gd name="connsiteY10-918" fmla="*/ 2047473 h 4099313"/>
                  <a:gd name="connsiteX11-919" fmla="*/ 1708141 w 3885086"/>
                  <a:gd name="connsiteY11-920" fmla="*/ 4099313 h 4099313"/>
                  <a:gd name="connsiteX12-921" fmla="*/ 3447906 w 3885086"/>
                  <a:gd name="connsiteY12-922" fmla="*/ 2047472 h 4099313"/>
                  <a:gd name="connsiteX13-923" fmla="*/ 1621631 w 3885086"/>
                  <a:gd name="connsiteY13-924" fmla="*/ 0 h 4099313"/>
                  <a:gd name="connsiteX14-925" fmla="*/ 1621631 w 3885086"/>
                  <a:gd name="connsiteY14-926" fmla="*/ 312073 h 4099313"/>
                  <a:gd name="connsiteX15-927" fmla="*/ 270720 w 3885086"/>
                  <a:gd name="connsiteY15-928" fmla="*/ 1067768 h 4099313"/>
                  <a:gd name="connsiteX16-929" fmla="*/ 1629 w 3885086"/>
                  <a:gd name="connsiteY16-930" fmla="*/ 908652 h 4099313"/>
                  <a:gd name="connsiteX17-931" fmla="*/ 1621631 w 3885086"/>
                  <a:gd name="connsiteY17-932" fmla="*/ 0 h 4099313"/>
                  <a:gd name="connsiteX0-933" fmla="*/ 270720 w 3760643"/>
                  <a:gd name="connsiteY0-934" fmla="*/ 1067768 h 2047473"/>
                  <a:gd name="connsiteX1-935" fmla="*/ 273843 w 3760643"/>
                  <a:gd name="connsiteY1-936" fmla="*/ 1069614 h 2047473"/>
                  <a:gd name="connsiteX2-937" fmla="*/ 270720 w 3760643"/>
                  <a:gd name="connsiteY2-938" fmla="*/ 1067768 h 2047473"/>
                  <a:gd name="connsiteX3-939" fmla="*/ 0 w 3760643"/>
                  <a:gd name="connsiteY3-940" fmla="*/ 907689 h 2047473"/>
                  <a:gd name="connsiteX4-941" fmla="*/ 1629 w 3760643"/>
                  <a:gd name="connsiteY4-942" fmla="*/ 908652 h 2047473"/>
                  <a:gd name="connsiteX5-943" fmla="*/ 0 w 3760643"/>
                  <a:gd name="connsiteY5-944" fmla="*/ 907689 h 2047473"/>
                  <a:gd name="connsiteX6-945" fmla="*/ 1621631 w 3760643"/>
                  <a:gd name="connsiteY6-946" fmla="*/ 312073 h 2047473"/>
                  <a:gd name="connsiteX7-947" fmla="*/ 1621631 w 3760643"/>
                  <a:gd name="connsiteY7-948" fmla="*/ 312377 h 2047473"/>
                  <a:gd name="connsiteX8-949" fmla="*/ 1621631 w 3760643"/>
                  <a:gd name="connsiteY8-950" fmla="*/ 312073 h 2047473"/>
                  <a:gd name="connsiteX9-951" fmla="*/ 3447906 w 3760643"/>
                  <a:gd name="connsiteY9-952" fmla="*/ 2047472 h 2047473"/>
                  <a:gd name="connsiteX10-953" fmla="*/ 3759981 w 3760643"/>
                  <a:gd name="connsiteY10-954" fmla="*/ 2047473 h 2047473"/>
                  <a:gd name="connsiteX11-955" fmla="*/ 3447906 w 3760643"/>
                  <a:gd name="connsiteY11-956" fmla="*/ 2047472 h 2047473"/>
                  <a:gd name="connsiteX12-957" fmla="*/ 1621631 w 3760643"/>
                  <a:gd name="connsiteY12-958" fmla="*/ 0 h 2047473"/>
                  <a:gd name="connsiteX13-959" fmla="*/ 1621631 w 3760643"/>
                  <a:gd name="connsiteY13-960" fmla="*/ 312073 h 2047473"/>
                  <a:gd name="connsiteX14-961" fmla="*/ 270720 w 3760643"/>
                  <a:gd name="connsiteY14-962" fmla="*/ 1067768 h 2047473"/>
                  <a:gd name="connsiteX15-963" fmla="*/ 1629 w 3760643"/>
                  <a:gd name="connsiteY15-964" fmla="*/ 908652 h 2047473"/>
                  <a:gd name="connsiteX16-965" fmla="*/ 1621631 w 3760643"/>
                  <a:gd name="connsiteY16-966" fmla="*/ 0 h 2047473"/>
                  <a:gd name="connsiteX0-967" fmla="*/ 270720 w 1621631"/>
                  <a:gd name="connsiteY0-968" fmla="*/ 1067768 h 1069614"/>
                  <a:gd name="connsiteX1-969" fmla="*/ 273843 w 1621631"/>
                  <a:gd name="connsiteY1-970" fmla="*/ 1069614 h 1069614"/>
                  <a:gd name="connsiteX2-971" fmla="*/ 270720 w 1621631"/>
                  <a:gd name="connsiteY2-972" fmla="*/ 1067768 h 1069614"/>
                  <a:gd name="connsiteX3-973" fmla="*/ 0 w 1621631"/>
                  <a:gd name="connsiteY3-974" fmla="*/ 907689 h 1069614"/>
                  <a:gd name="connsiteX4-975" fmla="*/ 1629 w 1621631"/>
                  <a:gd name="connsiteY4-976" fmla="*/ 908652 h 1069614"/>
                  <a:gd name="connsiteX5-977" fmla="*/ 0 w 1621631"/>
                  <a:gd name="connsiteY5-978" fmla="*/ 907689 h 1069614"/>
                  <a:gd name="connsiteX6-979" fmla="*/ 1621631 w 1621631"/>
                  <a:gd name="connsiteY6-980" fmla="*/ 312073 h 1069614"/>
                  <a:gd name="connsiteX7-981" fmla="*/ 1621631 w 1621631"/>
                  <a:gd name="connsiteY7-982" fmla="*/ 312377 h 1069614"/>
                  <a:gd name="connsiteX8-983" fmla="*/ 1621631 w 1621631"/>
                  <a:gd name="connsiteY8-984" fmla="*/ 312073 h 1069614"/>
                  <a:gd name="connsiteX9-985" fmla="*/ 1621631 w 1621631"/>
                  <a:gd name="connsiteY9-986" fmla="*/ 0 h 1069614"/>
                  <a:gd name="connsiteX10-987" fmla="*/ 1621631 w 1621631"/>
                  <a:gd name="connsiteY10-988" fmla="*/ 312073 h 1069614"/>
                  <a:gd name="connsiteX11-989" fmla="*/ 270720 w 1621631"/>
                  <a:gd name="connsiteY11-990" fmla="*/ 1067768 h 1069614"/>
                  <a:gd name="connsiteX12-991" fmla="*/ 1629 w 1621631"/>
                  <a:gd name="connsiteY12-992" fmla="*/ 908652 h 1069614"/>
                  <a:gd name="connsiteX13-993" fmla="*/ 1621631 w 1621631"/>
                  <a:gd name="connsiteY13-994" fmla="*/ 0 h 1069614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  <a:cxn ang="0">
                    <a:pos x="connsiteX11-23" y="connsiteY11-24"/>
                  </a:cxn>
                  <a:cxn ang="0">
                    <a:pos x="connsiteX12-25" y="connsiteY12-26"/>
                  </a:cxn>
                  <a:cxn ang="0">
                    <a:pos x="connsiteX13-27" y="connsiteY13-28"/>
                  </a:cxn>
                </a:cxnLst>
                <a:rect l="l" t="t" r="r" b="b"/>
                <a:pathLst>
                  <a:path w="1621631" h="1069614">
                    <a:moveTo>
                      <a:pt x="270720" y="1067768"/>
                    </a:moveTo>
                    <a:lnTo>
                      <a:pt x="273843" y="1069614"/>
                    </a:lnTo>
                    <a:lnTo>
                      <a:pt x="270720" y="1067768"/>
                    </a:lnTo>
                    <a:close/>
                    <a:moveTo>
                      <a:pt x="0" y="907689"/>
                    </a:moveTo>
                    <a:lnTo>
                      <a:pt x="1629" y="908652"/>
                    </a:lnTo>
                    <a:lnTo>
                      <a:pt x="0" y="907689"/>
                    </a:lnTo>
                    <a:close/>
                    <a:moveTo>
                      <a:pt x="1621631" y="312073"/>
                    </a:moveTo>
                    <a:lnTo>
                      <a:pt x="1621631" y="312377"/>
                    </a:lnTo>
                    <a:lnTo>
                      <a:pt x="1621631" y="312073"/>
                    </a:lnTo>
                    <a:close/>
                    <a:moveTo>
                      <a:pt x="1621631" y="0"/>
                    </a:moveTo>
                    <a:lnTo>
                      <a:pt x="1621631" y="312073"/>
                    </a:lnTo>
                    <a:cubicBezTo>
                      <a:pt x="1059988" y="337356"/>
                      <a:pt x="568425" y="631117"/>
                      <a:pt x="270720" y="1067768"/>
                    </a:cubicBezTo>
                    <a:lnTo>
                      <a:pt x="1629" y="908652"/>
                    </a:lnTo>
                    <a:cubicBezTo>
                      <a:pt x="354259" y="380480"/>
                      <a:pt x="945677" y="25494"/>
                      <a:pt x="162163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3218" tIns="46608" rIns="46608" bIns="93218" numCol="1" spcCol="0" rtlCol="0" fromWordArt="0" anchor="b" anchorCtr="0" forceAA="0" compatLnSpc="1">
                <a:noAutofit/>
              </a:bodyPr>
              <a:lstStyle/>
              <a:p>
                <a:pPr algn="ctr" defTabSz="93154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3200" spc="-5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Segoe UI" panose="020B0502040204020203" pitchFamily="34" charset="0"/>
                  <a:sym typeface="FZHei-B01S" panose="02010601030101010101" pitchFamily="2" charset="-122"/>
                </a:endParaRPr>
              </a:p>
            </p:txBody>
          </p:sp>
          <p:sp>
            <p:nvSpPr>
              <p:cNvPr id="22" name="Freeform 65"/>
              <p:cNvSpPr/>
              <p:nvPr/>
            </p:nvSpPr>
            <p:spPr bwMode="auto">
              <a:xfrm flipH="1">
                <a:off x="8043101" y="1599766"/>
                <a:ext cx="1621631" cy="1069614"/>
              </a:xfrm>
              <a:custGeom>
                <a:avLst/>
                <a:gdLst>
                  <a:gd name="connsiteX0" fmla="*/ 668844 w 4158105"/>
                  <a:gd name="connsiteY0" fmla="*/ 1079241 h 4110786"/>
                  <a:gd name="connsiteX1" fmla="*/ 671967 w 4158105"/>
                  <a:gd name="connsiteY1" fmla="*/ 1081087 h 4110786"/>
                  <a:gd name="connsiteX2" fmla="*/ 576717 w 4158105"/>
                  <a:gd name="connsiteY2" fmla="*/ 1235869 h 4110786"/>
                  <a:gd name="connsiteX3" fmla="*/ 574232 w 4158105"/>
                  <a:gd name="connsiteY3" fmla="*/ 1234330 h 4110786"/>
                  <a:gd name="connsiteX4" fmla="*/ 668844 w 4158105"/>
                  <a:gd name="connsiteY4" fmla="*/ 1079241 h 4110786"/>
                  <a:gd name="connsiteX5" fmla="*/ 398124 w 4158105"/>
                  <a:gd name="connsiteY5" fmla="*/ 919162 h 4110786"/>
                  <a:gd name="connsiteX6" fmla="*/ 399753 w 4158105"/>
                  <a:gd name="connsiteY6" fmla="*/ 920125 h 4110786"/>
                  <a:gd name="connsiteX7" fmla="*/ 308772 w 4158105"/>
                  <a:gd name="connsiteY7" fmla="*/ 1069886 h 4110786"/>
                  <a:gd name="connsiteX8" fmla="*/ 307636 w 4158105"/>
                  <a:gd name="connsiteY8" fmla="*/ 1069182 h 4110786"/>
                  <a:gd name="connsiteX9" fmla="*/ 398124 w 4158105"/>
                  <a:gd name="connsiteY9" fmla="*/ 919162 h 4110786"/>
                  <a:gd name="connsiteX10" fmla="*/ 2106264 w 4158105"/>
                  <a:gd name="connsiteY10" fmla="*/ 319178 h 4110786"/>
                  <a:gd name="connsiteX11" fmla="*/ 2198792 w 4158105"/>
                  <a:gd name="connsiteY11" fmla="*/ 323850 h 4110786"/>
                  <a:gd name="connsiteX12" fmla="*/ 2019755 w 4158105"/>
                  <a:gd name="connsiteY12" fmla="*/ 323850 h 4110786"/>
                  <a:gd name="connsiteX13" fmla="*/ 2019755 w 4158105"/>
                  <a:gd name="connsiteY13" fmla="*/ 323546 h 4110786"/>
                  <a:gd name="connsiteX14" fmla="*/ 2106264 w 4158105"/>
                  <a:gd name="connsiteY14" fmla="*/ 319178 h 4110786"/>
                  <a:gd name="connsiteX15" fmla="*/ 2224351 w 4158105"/>
                  <a:gd name="connsiteY15" fmla="*/ 13068 h 4110786"/>
                  <a:gd name="connsiteX16" fmla="*/ 4158105 w 4158105"/>
                  <a:gd name="connsiteY16" fmla="*/ 2058946 h 4110786"/>
                  <a:gd name="connsiteX17" fmla="*/ 2106265 w 4158105"/>
                  <a:gd name="connsiteY17" fmla="*/ 4110786 h 4110786"/>
                  <a:gd name="connsiteX18" fmla="*/ 54424 w 4158105"/>
                  <a:gd name="connsiteY18" fmla="*/ 2058946 h 4110786"/>
                  <a:gd name="connsiteX19" fmla="*/ 574232 w 4158105"/>
                  <a:gd name="connsiteY19" fmla="*/ 1234330 h 4110786"/>
                  <a:gd name="connsiteX20" fmla="*/ 366497 w 4158105"/>
                  <a:gd name="connsiteY20" fmla="*/ 2058945 h 4110786"/>
                  <a:gd name="connsiteX21" fmla="*/ 2106264 w 4158105"/>
                  <a:gd name="connsiteY21" fmla="*/ 3798712 h 4110786"/>
                  <a:gd name="connsiteX22" fmla="*/ 3846030 w 4158105"/>
                  <a:gd name="connsiteY22" fmla="*/ 2058945 h 4110786"/>
                  <a:gd name="connsiteX23" fmla="*/ 2198792 w 4158105"/>
                  <a:gd name="connsiteY23" fmla="*/ 323850 h 4110786"/>
                  <a:gd name="connsiteX24" fmla="*/ 2219780 w 4158105"/>
                  <a:gd name="connsiteY24" fmla="*/ 323850 h 4110786"/>
                  <a:gd name="connsiteX25" fmla="*/ 2224351 w 4158105"/>
                  <a:gd name="connsiteY25" fmla="*/ 13068 h 4110786"/>
                  <a:gd name="connsiteX26" fmla="*/ 2019755 w 4158105"/>
                  <a:gd name="connsiteY26" fmla="*/ 11473 h 4110786"/>
                  <a:gd name="connsiteX27" fmla="*/ 2019755 w 4158105"/>
                  <a:gd name="connsiteY27" fmla="*/ 323546 h 4110786"/>
                  <a:gd name="connsiteX28" fmla="*/ 668844 w 4158105"/>
                  <a:gd name="connsiteY28" fmla="*/ 1079241 h 4110786"/>
                  <a:gd name="connsiteX29" fmla="*/ 399753 w 4158105"/>
                  <a:gd name="connsiteY29" fmla="*/ 920125 h 4110786"/>
                  <a:gd name="connsiteX30" fmla="*/ 2019755 w 4158105"/>
                  <a:gd name="connsiteY30" fmla="*/ 11473 h 4110786"/>
                  <a:gd name="connsiteX31" fmla="*/ 2224543 w 4158105"/>
                  <a:gd name="connsiteY31" fmla="*/ 0 h 4110786"/>
                  <a:gd name="connsiteX32" fmla="*/ 2224351 w 4158105"/>
                  <a:gd name="connsiteY32" fmla="*/ 13068 h 4110786"/>
                  <a:gd name="connsiteX33" fmla="*/ 2106265 w 4158105"/>
                  <a:gd name="connsiteY33" fmla="*/ 7105 h 4110786"/>
                  <a:gd name="connsiteX34" fmla="*/ 2019755 w 4158105"/>
                  <a:gd name="connsiteY34" fmla="*/ 11473 h 4110786"/>
                  <a:gd name="connsiteX35" fmla="*/ 2019755 w 4158105"/>
                  <a:gd name="connsiteY35" fmla="*/ 2381 h 4110786"/>
                  <a:gd name="connsiteX36" fmla="*/ 2224543 w 4158105"/>
                  <a:gd name="connsiteY36" fmla="*/ 0 h 4110786"/>
                  <a:gd name="connsiteX0-1" fmla="*/ 668844 w 4158105"/>
                  <a:gd name="connsiteY0-2" fmla="*/ 1079241 h 4110786"/>
                  <a:gd name="connsiteX1-3" fmla="*/ 671967 w 4158105"/>
                  <a:gd name="connsiteY1-4" fmla="*/ 1081087 h 4110786"/>
                  <a:gd name="connsiteX2-5" fmla="*/ 576717 w 4158105"/>
                  <a:gd name="connsiteY2-6" fmla="*/ 1235869 h 4110786"/>
                  <a:gd name="connsiteX3-7" fmla="*/ 574232 w 4158105"/>
                  <a:gd name="connsiteY3-8" fmla="*/ 1234330 h 4110786"/>
                  <a:gd name="connsiteX4-9" fmla="*/ 668844 w 4158105"/>
                  <a:gd name="connsiteY4-10" fmla="*/ 1079241 h 4110786"/>
                  <a:gd name="connsiteX5-11" fmla="*/ 398124 w 4158105"/>
                  <a:gd name="connsiteY5-12" fmla="*/ 919162 h 4110786"/>
                  <a:gd name="connsiteX6-13" fmla="*/ 399753 w 4158105"/>
                  <a:gd name="connsiteY6-14" fmla="*/ 920125 h 4110786"/>
                  <a:gd name="connsiteX7-15" fmla="*/ 308772 w 4158105"/>
                  <a:gd name="connsiteY7-16" fmla="*/ 1069886 h 4110786"/>
                  <a:gd name="connsiteX8-17" fmla="*/ 398124 w 4158105"/>
                  <a:gd name="connsiteY8-18" fmla="*/ 919162 h 4110786"/>
                  <a:gd name="connsiteX9-19" fmla="*/ 2106264 w 4158105"/>
                  <a:gd name="connsiteY9-20" fmla="*/ 319178 h 4110786"/>
                  <a:gd name="connsiteX10-21" fmla="*/ 2198792 w 4158105"/>
                  <a:gd name="connsiteY10-22" fmla="*/ 323850 h 4110786"/>
                  <a:gd name="connsiteX11-23" fmla="*/ 2019755 w 4158105"/>
                  <a:gd name="connsiteY11-24" fmla="*/ 323850 h 4110786"/>
                  <a:gd name="connsiteX12-25" fmla="*/ 2019755 w 4158105"/>
                  <a:gd name="connsiteY12-26" fmla="*/ 323546 h 4110786"/>
                  <a:gd name="connsiteX13-27" fmla="*/ 2106264 w 4158105"/>
                  <a:gd name="connsiteY13-28" fmla="*/ 319178 h 4110786"/>
                  <a:gd name="connsiteX14-29" fmla="*/ 2224351 w 4158105"/>
                  <a:gd name="connsiteY14-30" fmla="*/ 13068 h 4110786"/>
                  <a:gd name="connsiteX15-31" fmla="*/ 4158105 w 4158105"/>
                  <a:gd name="connsiteY15-32" fmla="*/ 2058946 h 4110786"/>
                  <a:gd name="connsiteX16-33" fmla="*/ 2106265 w 4158105"/>
                  <a:gd name="connsiteY16-34" fmla="*/ 4110786 h 4110786"/>
                  <a:gd name="connsiteX17-35" fmla="*/ 54424 w 4158105"/>
                  <a:gd name="connsiteY17-36" fmla="*/ 2058946 h 4110786"/>
                  <a:gd name="connsiteX18-37" fmla="*/ 574232 w 4158105"/>
                  <a:gd name="connsiteY18-38" fmla="*/ 1234330 h 4110786"/>
                  <a:gd name="connsiteX19-39" fmla="*/ 366497 w 4158105"/>
                  <a:gd name="connsiteY19-40" fmla="*/ 2058945 h 4110786"/>
                  <a:gd name="connsiteX20-41" fmla="*/ 2106264 w 4158105"/>
                  <a:gd name="connsiteY20-42" fmla="*/ 3798712 h 4110786"/>
                  <a:gd name="connsiteX21-43" fmla="*/ 3846030 w 4158105"/>
                  <a:gd name="connsiteY21-44" fmla="*/ 2058945 h 4110786"/>
                  <a:gd name="connsiteX22-45" fmla="*/ 2198792 w 4158105"/>
                  <a:gd name="connsiteY22-46" fmla="*/ 323850 h 4110786"/>
                  <a:gd name="connsiteX23-47" fmla="*/ 2219780 w 4158105"/>
                  <a:gd name="connsiteY23-48" fmla="*/ 323850 h 4110786"/>
                  <a:gd name="connsiteX24-49" fmla="*/ 2224351 w 4158105"/>
                  <a:gd name="connsiteY24-50" fmla="*/ 13068 h 4110786"/>
                  <a:gd name="connsiteX25-51" fmla="*/ 2019755 w 4158105"/>
                  <a:gd name="connsiteY25-52" fmla="*/ 11473 h 4110786"/>
                  <a:gd name="connsiteX26-53" fmla="*/ 2019755 w 4158105"/>
                  <a:gd name="connsiteY26-54" fmla="*/ 323546 h 4110786"/>
                  <a:gd name="connsiteX27-55" fmla="*/ 668844 w 4158105"/>
                  <a:gd name="connsiteY27-56" fmla="*/ 1079241 h 4110786"/>
                  <a:gd name="connsiteX28-57" fmla="*/ 399753 w 4158105"/>
                  <a:gd name="connsiteY28-58" fmla="*/ 920125 h 4110786"/>
                  <a:gd name="connsiteX29-59" fmla="*/ 2019755 w 4158105"/>
                  <a:gd name="connsiteY29-60" fmla="*/ 11473 h 4110786"/>
                  <a:gd name="connsiteX30-61" fmla="*/ 2224543 w 4158105"/>
                  <a:gd name="connsiteY30-62" fmla="*/ 0 h 4110786"/>
                  <a:gd name="connsiteX31-63" fmla="*/ 2224351 w 4158105"/>
                  <a:gd name="connsiteY31-64" fmla="*/ 13068 h 4110786"/>
                  <a:gd name="connsiteX32-65" fmla="*/ 2106265 w 4158105"/>
                  <a:gd name="connsiteY32-66" fmla="*/ 7105 h 4110786"/>
                  <a:gd name="connsiteX33-67" fmla="*/ 2019755 w 4158105"/>
                  <a:gd name="connsiteY33-68" fmla="*/ 11473 h 4110786"/>
                  <a:gd name="connsiteX34-69" fmla="*/ 2019755 w 4158105"/>
                  <a:gd name="connsiteY34-70" fmla="*/ 2381 h 4110786"/>
                  <a:gd name="connsiteX35-71" fmla="*/ 2224543 w 4158105"/>
                  <a:gd name="connsiteY35-72" fmla="*/ 0 h 4110786"/>
                  <a:gd name="connsiteX0-73" fmla="*/ 668844 w 4158105"/>
                  <a:gd name="connsiteY0-74" fmla="*/ 1079241 h 4110786"/>
                  <a:gd name="connsiteX1-75" fmla="*/ 671967 w 4158105"/>
                  <a:gd name="connsiteY1-76" fmla="*/ 1081087 h 4110786"/>
                  <a:gd name="connsiteX2-77" fmla="*/ 576717 w 4158105"/>
                  <a:gd name="connsiteY2-78" fmla="*/ 1235869 h 4110786"/>
                  <a:gd name="connsiteX3-79" fmla="*/ 574232 w 4158105"/>
                  <a:gd name="connsiteY3-80" fmla="*/ 1234330 h 4110786"/>
                  <a:gd name="connsiteX4-81" fmla="*/ 668844 w 4158105"/>
                  <a:gd name="connsiteY4-82" fmla="*/ 1079241 h 4110786"/>
                  <a:gd name="connsiteX5-83" fmla="*/ 398124 w 4158105"/>
                  <a:gd name="connsiteY5-84" fmla="*/ 919162 h 4110786"/>
                  <a:gd name="connsiteX6-85" fmla="*/ 399753 w 4158105"/>
                  <a:gd name="connsiteY6-86" fmla="*/ 920125 h 4110786"/>
                  <a:gd name="connsiteX7-87" fmla="*/ 398124 w 4158105"/>
                  <a:gd name="connsiteY7-88" fmla="*/ 919162 h 4110786"/>
                  <a:gd name="connsiteX8-89" fmla="*/ 2106264 w 4158105"/>
                  <a:gd name="connsiteY8-90" fmla="*/ 319178 h 4110786"/>
                  <a:gd name="connsiteX9-91" fmla="*/ 2198792 w 4158105"/>
                  <a:gd name="connsiteY9-92" fmla="*/ 323850 h 4110786"/>
                  <a:gd name="connsiteX10-93" fmla="*/ 2019755 w 4158105"/>
                  <a:gd name="connsiteY10-94" fmla="*/ 323850 h 4110786"/>
                  <a:gd name="connsiteX11-95" fmla="*/ 2019755 w 4158105"/>
                  <a:gd name="connsiteY11-96" fmla="*/ 323546 h 4110786"/>
                  <a:gd name="connsiteX12-97" fmla="*/ 2106264 w 4158105"/>
                  <a:gd name="connsiteY12-98" fmla="*/ 319178 h 4110786"/>
                  <a:gd name="connsiteX13-99" fmla="*/ 2224351 w 4158105"/>
                  <a:gd name="connsiteY13-100" fmla="*/ 13068 h 4110786"/>
                  <a:gd name="connsiteX14-101" fmla="*/ 4158105 w 4158105"/>
                  <a:gd name="connsiteY14-102" fmla="*/ 2058946 h 4110786"/>
                  <a:gd name="connsiteX15-103" fmla="*/ 2106265 w 4158105"/>
                  <a:gd name="connsiteY15-104" fmla="*/ 4110786 h 4110786"/>
                  <a:gd name="connsiteX16-105" fmla="*/ 54424 w 4158105"/>
                  <a:gd name="connsiteY16-106" fmla="*/ 2058946 h 4110786"/>
                  <a:gd name="connsiteX17-107" fmla="*/ 574232 w 4158105"/>
                  <a:gd name="connsiteY17-108" fmla="*/ 1234330 h 4110786"/>
                  <a:gd name="connsiteX18-109" fmla="*/ 366497 w 4158105"/>
                  <a:gd name="connsiteY18-110" fmla="*/ 2058945 h 4110786"/>
                  <a:gd name="connsiteX19-111" fmla="*/ 2106264 w 4158105"/>
                  <a:gd name="connsiteY19-112" fmla="*/ 3798712 h 4110786"/>
                  <a:gd name="connsiteX20-113" fmla="*/ 3846030 w 4158105"/>
                  <a:gd name="connsiteY20-114" fmla="*/ 2058945 h 4110786"/>
                  <a:gd name="connsiteX21-115" fmla="*/ 2198792 w 4158105"/>
                  <a:gd name="connsiteY21-116" fmla="*/ 323850 h 4110786"/>
                  <a:gd name="connsiteX22-117" fmla="*/ 2219780 w 4158105"/>
                  <a:gd name="connsiteY22-118" fmla="*/ 323850 h 4110786"/>
                  <a:gd name="connsiteX23-119" fmla="*/ 2224351 w 4158105"/>
                  <a:gd name="connsiteY23-120" fmla="*/ 13068 h 4110786"/>
                  <a:gd name="connsiteX24-121" fmla="*/ 2019755 w 4158105"/>
                  <a:gd name="connsiteY24-122" fmla="*/ 11473 h 4110786"/>
                  <a:gd name="connsiteX25-123" fmla="*/ 2019755 w 4158105"/>
                  <a:gd name="connsiteY25-124" fmla="*/ 323546 h 4110786"/>
                  <a:gd name="connsiteX26-125" fmla="*/ 668844 w 4158105"/>
                  <a:gd name="connsiteY26-126" fmla="*/ 1079241 h 4110786"/>
                  <a:gd name="connsiteX27-127" fmla="*/ 399753 w 4158105"/>
                  <a:gd name="connsiteY27-128" fmla="*/ 920125 h 4110786"/>
                  <a:gd name="connsiteX28-129" fmla="*/ 2019755 w 4158105"/>
                  <a:gd name="connsiteY28-130" fmla="*/ 11473 h 4110786"/>
                  <a:gd name="connsiteX29-131" fmla="*/ 2224543 w 4158105"/>
                  <a:gd name="connsiteY29-132" fmla="*/ 0 h 4110786"/>
                  <a:gd name="connsiteX30-133" fmla="*/ 2224351 w 4158105"/>
                  <a:gd name="connsiteY30-134" fmla="*/ 13068 h 4110786"/>
                  <a:gd name="connsiteX31-135" fmla="*/ 2106265 w 4158105"/>
                  <a:gd name="connsiteY31-136" fmla="*/ 7105 h 4110786"/>
                  <a:gd name="connsiteX32-137" fmla="*/ 2019755 w 4158105"/>
                  <a:gd name="connsiteY32-138" fmla="*/ 11473 h 4110786"/>
                  <a:gd name="connsiteX33-139" fmla="*/ 2019755 w 4158105"/>
                  <a:gd name="connsiteY33-140" fmla="*/ 2381 h 4110786"/>
                  <a:gd name="connsiteX34-141" fmla="*/ 2224543 w 4158105"/>
                  <a:gd name="connsiteY34-142" fmla="*/ 0 h 4110786"/>
                  <a:gd name="connsiteX0-143" fmla="*/ 739525 w 4228786"/>
                  <a:gd name="connsiteY0-144" fmla="*/ 1079241 h 4110786"/>
                  <a:gd name="connsiteX1-145" fmla="*/ 742648 w 4228786"/>
                  <a:gd name="connsiteY1-146" fmla="*/ 1081087 h 4110786"/>
                  <a:gd name="connsiteX2-147" fmla="*/ 647398 w 4228786"/>
                  <a:gd name="connsiteY2-148" fmla="*/ 1235869 h 4110786"/>
                  <a:gd name="connsiteX3-149" fmla="*/ 644913 w 4228786"/>
                  <a:gd name="connsiteY3-150" fmla="*/ 1234330 h 4110786"/>
                  <a:gd name="connsiteX4-151" fmla="*/ 739525 w 4228786"/>
                  <a:gd name="connsiteY4-152" fmla="*/ 1079241 h 4110786"/>
                  <a:gd name="connsiteX5-153" fmla="*/ 468805 w 4228786"/>
                  <a:gd name="connsiteY5-154" fmla="*/ 919162 h 4110786"/>
                  <a:gd name="connsiteX6-155" fmla="*/ 470434 w 4228786"/>
                  <a:gd name="connsiteY6-156" fmla="*/ 920125 h 4110786"/>
                  <a:gd name="connsiteX7-157" fmla="*/ 468805 w 4228786"/>
                  <a:gd name="connsiteY7-158" fmla="*/ 919162 h 4110786"/>
                  <a:gd name="connsiteX8-159" fmla="*/ 2176945 w 4228786"/>
                  <a:gd name="connsiteY8-160" fmla="*/ 319178 h 4110786"/>
                  <a:gd name="connsiteX9-161" fmla="*/ 2269473 w 4228786"/>
                  <a:gd name="connsiteY9-162" fmla="*/ 323850 h 4110786"/>
                  <a:gd name="connsiteX10-163" fmla="*/ 2090436 w 4228786"/>
                  <a:gd name="connsiteY10-164" fmla="*/ 323850 h 4110786"/>
                  <a:gd name="connsiteX11-165" fmla="*/ 2090436 w 4228786"/>
                  <a:gd name="connsiteY11-166" fmla="*/ 323546 h 4110786"/>
                  <a:gd name="connsiteX12-167" fmla="*/ 2176945 w 4228786"/>
                  <a:gd name="connsiteY12-168" fmla="*/ 319178 h 4110786"/>
                  <a:gd name="connsiteX13-169" fmla="*/ 2295032 w 4228786"/>
                  <a:gd name="connsiteY13-170" fmla="*/ 13068 h 4110786"/>
                  <a:gd name="connsiteX14-171" fmla="*/ 4228786 w 4228786"/>
                  <a:gd name="connsiteY14-172" fmla="*/ 2058946 h 4110786"/>
                  <a:gd name="connsiteX15-173" fmla="*/ 2176946 w 4228786"/>
                  <a:gd name="connsiteY15-174" fmla="*/ 4110786 h 4110786"/>
                  <a:gd name="connsiteX16-175" fmla="*/ 125105 w 4228786"/>
                  <a:gd name="connsiteY16-176" fmla="*/ 2058946 h 4110786"/>
                  <a:gd name="connsiteX17-177" fmla="*/ 437178 w 4228786"/>
                  <a:gd name="connsiteY17-178" fmla="*/ 2058945 h 4110786"/>
                  <a:gd name="connsiteX18-179" fmla="*/ 2176945 w 4228786"/>
                  <a:gd name="connsiteY18-180" fmla="*/ 3798712 h 4110786"/>
                  <a:gd name="connsiteX19-181" fmla="*/ 3916711 w 4228786"/>
                  <a:gd name="connsiteY19-182" fmla="*/ 2058945 h 4110786"/>
                  <a:gd name="connsiteX20-183" fmla="*/ 2269473 w 4228786"/>
                  <a:gd name="connsiteY20-184" fmla="*/ 323850 h 4110786"/>
                  <a:gd name="connsiteX21-185" fmla="*/ 2290461 w 4228786"/>
                  <a:gd name="connsiteY21-186" fmla="*/ 323850 h 4110786"/>
                  <a:gd name="connsiteX22-187" fmla="*/ 2295032 w 4228786"/>
                  <a:gd name="connsiteY22-188" fmla="*/ 13068 h 4110786"/>
                  <a:gd name="connsiteX23-189" fmla="*/ 2090436 w 4228786"/>
                  <a:gd name="connsiteY23-190" fmla="*/ 11473 h 4110786"/>
                  <a:gd name="connsiteX24-191" fmla="*/ 2090436 w 4228786"/>
                  <a:gd name="connsiteY24-192" fmla="*/ 323546 h 4110786"/>
                  <a:gd name="connsiteX25-193" fmla="*/ 739525 w 4228786"/>
                  <a:gd name="connsiteY25-194" fmla="*/ 1079241 h 4110786"/>
                  <a:gd name="connsiteX26-195" fmla="*/ 470434 w 4228786"/>
                  <a:gd name="connsiteY26-196" fmla="*/ 920125 h 4110786"/>
                  <a:gd name="connsiteX27-197" fmla="*/ 2090436 w 4228786"/>
                  <a:gd name="connsiteY27-198" fmla="*/ 11473 h 4110786"/>
                  <a:gd name="connsiteX28-199" fmla="*/ 2295224 w 4228786"/>
                  <a:gd name="connsiteY28-200" fmla="*/ 0 h 4110786"/>
                  <a:gd name="connsiteX29-201" fmla="*/ 2295032 w 4228786"/>
                  <a:gd name="connsiteY29-202" fmla="*/ 13068 h 4110786"/>
                  <a:gd name="connsiteX30-203" fmla="*/ 2176946 w 4228786"/>
                  <a:gd name="connsiteY30-204" fmla="*/ 7105 h 4110786"/>
                  <a:gd name="connsiteX31-205" fmla="*/ 2090436 w 4228786"/>
                  <a:gd name="connsiteY31-206" fmla="*/ 11473 h 4110786"/>
                  <a:gd name="connsiteX32-207" fmla="*/ 2090436 w 4228786"/>
                  <a:gd name="connsiteY32-208" fmla="*/ 2381 h 4110786"/>
                  <a:gd name="connsiteX33-209" fmla="*/ 2295224 w 4228786"/>
                  <a:gd name="connsiteY33-210" fmla="*/ 0 h 4110786"/>
                  <a:gd name="connsiteX0-211" fmla="*/ 739525 w 4228786"/>
                  <a:gd name="connsiteY0-212" fmla="*/ 1079241 h 4110786"/>
                  <a:gd name="connsiteX1-213" fmla="*/ 742648 w 4228786"/>
                  <a:gd name="connsiteY1-214" fmla="*/ 1081087 h 4110786"/>
                  <a:gd name="connsiteX2-215" fmla="*/ 647398 w 4228786"/>
                  <a:gd name="connsiteY2-216" fmla="*/ 1235869 h 4110786"/>
                  <a:gd name="connsiteX3-217" fmla="*/ 739525 w 4228786"/>
                  <a:gd name="connsiteY3-218" fmla="*/ 1079241 h 4110786"/>
                  <a:gd name="connsiteX4-219" fmla="*/ 468805 w 4228786"/>
                  <a:gd name="connsiteY4-220" fmla="*/ 919162 h 4110786"/>
                  <a:gd name="connsiteX5-221" fmla="*/ 470434 w 4228786"/>
                  <a:gd name="connsiteY5-222" fmla="*/ 920125 h 4110786"/>
                  <a:gd name="connsiteX6-223" fmla="*/ 468805 w 4228786"/>
                  <a:gd name="connsiteY6-224" fmla="*/ 919162 h 4110786"/>
                  <a:gd name="connsiteX7-225" fmla="*/ 2176945 w 4228786"/>
                  <a:gd name="connsiteY7-226" fmla="*/ 319178 h 4110786"/>
                  <a:gd name="connsiteX8-227" fmla="*/ 2269473 w 4228786"/>
                  <a:gd name="connsiteY8-228" fmla="*/ 323850 h 4110786"/>
                  <a:gd name="connsiteX9-229" fmla="*/ 2090436 w 4228786"/>
                  <a:gd name="connsiteY9-230" fmla="*/ 323850 h 4110786"/>
                  <a:gd name="connsiteX10-231" fmla="*/ 2090436 w 4228786"/>
                  <a:gd name="connsiteY10-232" fmla="*/ 323546 h 4110786"/>
                  <a:gd name="connsiteX11-233" fmla="*/ 2176945 w 4228786"/>
                  <a:gd name="connsiteY11-234" fmla="*/ 319178 h 4110786"/>
                  <a:gd name="connsiteX12-235" fmla="*/ 2295032 w 4228786"/>
                  <a:gd name="connsiteY12-236" fmla="*/ 13068 h 4110786"/>
                  <a:gd name="connsiteX13-237" fmla="*/ 4228786 w 4228786"/>
                  <a:gd name="connsiteY13-238" fmla="*/ 2058946 h 4110786"/>
                  <a:gd name="connsiteX14-239" fmla="*/ 2176946 w 4228786"/>
                  <a:gd name="connsiteY14-240" fmla="*/ 4110786 h 4110786"/>
                  <a:gd name="connsiteX15-241" fmla="*/ 125105 w 4228786"/>
                  <a:gd name="connsiteY15-242" fmla="*/ 2058946 h 4110786"/>
                  <a:gd name="connsiteX16-243" fmla="*/ 437178 w 4228786"/>
                  <a:gd name="connsiteY16-244" fmla="*/ 2058945 h 4110786"/>
                  <a:gd name="connsiteX17-245" fmla="*/ 2176945 w 4228786"/>
                  <a:gd name="connsiteY17-246" fmla="*/ 3798712 h 4110786"/>
                  <a:gd name="connsiteX18-247" fmla="*/ 3916711 w 4228786"/>
                  <a:gd name="connsiteY18-248" fmla="*/ 2058945 h 4110786"/>
                  <a:gd name="connsiteX19-249" fmla="*/ 2269473 w 4228786"/>
                  <a:gd name="connsiteY19-250" fmla="*/ 323850 h 4110786"/>
                  <a:gd name="connsiteX20-251" fmla="*/ 2290461 w 4228786"/>
                  <a:gd name="connsiteY20-252" fmla="*/ 323850 h 4110786"/>
                  <a:gd name="connsiteX21-253" fmla="*/ 2295032 w 4228786"/>
                  <a:gd name="connsiteY21-254" fmla="*/ 13068 h 4110786"/>
                  <a:gd name="connsiteX22-255" fmla="*/ 2090436 w 4228786"/>
                  <a:gd name="connsiteY22-256" fmla="*/ 11473 h 4110786"/>
                  <a:gd name="connsiteX23-257" fmla="*/ 2090436 w 4228786"/>
                  <a:gd name="connsiteY23-258" fmla="*/ 323546 h 4110786"/>
                  <a:gd name="connsiteX24-259" fmla="*/ 739525 w 4228786"/>
                  <a:gd name="connsiteY24-260" fmla="*/ 1079241 h 4110786"/>
                  <a:gd name="connsiteX25-261" fmla="*/ 470434 w 4228786"/>
                  <a:gd name="connsiteY25-262" fmla="*/ 920125 h 4110786"/>
                  <a:gd name="connsiteX26-263" fmla="*/ 2090436 w 4228786"/>
                  <a:gd name="connsiteY26-264" fmla="*/ 11473 h 4110786"/>
                  <a:gd name="connsiteX27-265" fmla="*/ 2295224 w 4228786"/>
                  <a:gd name="connsiteY27-266" fmla="*/ 0 h 4110786"/>
                  <a:gd name="connsiteX28-267" fmla="*/ 2295032 w 4228786"/>
                  <a:gd name="connsiteY28-268" fmla="*/ 13068 h 4110786"/>
                  <a:gd name="connsiteX29-269" fmla="*/ 2176946 w 4228786"/>
                  <a:gd name="connsiteY29-270" fmla="*/ 7105 h 4110786"/>
                  <a:gd name="connsiteX30-271" fmla="*/ 2090436 w 4228786"/>
                  <a:gd name="connsiteY30-272" fmla="*/ 11473 h 4110786"/>
                  <a:gd name="connsiteX31-273" fmla="*/ 2090436 w 4228786"/>
                  <a:gd name="connsiteY31-274" fmla="*/ 2381 h 4110786"/>
                  <a:gd name="connsiteX32-275" fmla="*/ 2295224 w 4228786"/>
                  <a:gd name="connsiteY32-276" fmla="*/ 0 h 4110786"/>
                  <a:gd name="connsiteX0-277" fmla="*/ 739525 w 4228786"/>
                  <a:gd name="connsiteY0-278" fmla="*/ 1079241 h 4110786"/>
                  <a:gd name="connsiteX1-279" fmla="*/ 742648 w 4228786"/>
                  <a:gd name="connsiteY1-280" fmla="*/ 1081087 h 4110786"/>
                  <a:gd name="connsiteX2-281" fmla="*/ 739525 w 4228786"/>
                  <a:gd name="connsiteY2-282" fmla="*/ 1079241 h 4110786"/>
                  <a:gd name="connsiteX3-283" fmla="*/ 468805 w 4228786"/>
                  <a:gd name="connsiteY3-284" fmla="*/ 919162 h 4110786"/>
                  <a:gd name="connsiteX4-285" fmla="*/ 470434 w 4228786"/>
                  <a:gd name="connsiteY4-286" fmla="*/ 920125 h 4110786"/>
                  <a:gd name="connsiteX5-287" fmla="*/ 468805 w 4228786"/>
                  <a:gd name="connsiteY5-288" fmla="*/ 919162 h 4110786"/>
                  <a:gd name="connsiteX6-289" fmla="*/ 2176945 w 4228786"/>
                  <a:gd name="connsiteY6-290" fmla="*/ 319178 h 4110786"/>
                  <a:gd name="connsiteX7-291" fmla="*/ 2269473 w 4228786"/>
                  <a:gd name="connsiteY7-292" fmla="*/ 323850 h 4110786"/>
                  <a:gd name="connsiteX8-293" fmla="*/ 2090436 w 4228786"/>
                  <a:gd name="connsiteY8-294" fmla="*/ 323850 h 4110786"/>
                  <a:gd name="connsiteX9-295" fmla="*/ 2090436 w 4228786"/>
                  <a:gd name="connsiteY9-296" fmla="*/ 323546 h 4110786"/>
                  <a:gd name="connsiteX10-297" fmla="*/ 2176945 w 4228786"/>
                  <a:gd name="connsiteY10-298" fmla="*/ 319178 h 4110786"/>
                  <a:gd name="connsiteX11-299" fmla="*/ 2295032 w 4228786"/>
                  <a:gd name="connsiteY11-300" fmla="*/ 13068 h 4110786"/>
                  <a:gd name="connsiteX12-301" fmla="*/ 4228786 w 4228786"/>
                  <a:gd name="connsiteY12-302" fmla="*/ 2058946 h 4110786"/>
                  <a:gd name="connsiteX13-303" fmla="*/ 2176946 w 4228786"/>
                  <a:gd name="connsiteY13-304" fmla="*/ 4110786 h 4110786"/>
                  <a:gd name="connsiteX14-305" fmla="*/ 125105 w 4228786"/>
                  <a:gd name="connsiteY14-306" fmla="*/ 2058946 h 4110786"/>
                  <a:gd name="connsiteX15-307" fmla="*/ 437178 w 4228786"/>
                  <a:gd name="connsiteY15-308" fmla="*/ 2058945 h 4110786"/>
                  <a:gd name="connsiteX16-309" fmla="*/ 2176945 w 4228786"/>
                  <a:gd name="connsiteY16-310" fmla="*/ 3798712 h 4110786"/>
                  <a:gd name="connsiteX17-311" fmla="*/ 3916711 w 4228786"/>
                  <a:gd name="connsiteY17-312" fmla="*/ 2058945 h 4110786"/>
                  <a:gd name="connsiteX18-313" fmla="*/ 2269473 w 4228786"/>
                  <a:gd name="connsiteY18-314" fmla="*/ 323850 h 4110786"/>
                  <a:gd name="connsiteX19-315" fmla="*/ 2290461 w 4228786"/>
                  <a:gd name="connsiteY19-316" fmla="*/ 323850 h 4110786"/>
                  <a:gd name="connsiteX20-317" fmla="*/ 2295032 w 4228786"/>
                  <a:gd name="connsiteY20-318" fmla="*/ 13068 h 4110786"/>
                  <a:gd name="connsiteX21-319" fmla="*/ 2090436 w 4228786"/>
                  <a:gd name="connsiteY21-320" fmla="*/ 11473 h 4110786"/>
                  <a:gd name="connsiteX22-321" fmla="*/ 2090436 w 4228786"/>
                  <a:gd name="connsiteY22-322" fmla="*/ 323546 h 4110786"/>
                  <a:gd name="connsiteX23-323" fmla="*/ 739525 w 4228786"/>
                  <a:gd name="connsiteY23-324" fmla="*/ 1079241 h 4110786"/>
                  <a:gd name="connsiteX24-325" fmla="*/ 470434 w 4228786"/>
                  <a:gd name="connsiteY24-326" fmla="*/ 920125 h 4110786"/>
                  <a:gd name="connsiteX25-327" fmla="*/ 2090436 w 4228786"/>
                  <a:gd name="connsiteY25-328" fmla="*/ 11473 h 4110786"/>
                  <a:gd name="connsiteX26-329" fmla="*/ 2295224 w 4228786"/>
                  <a:gd name="connsiteY26-330" fmla="*/ 0 h 4110786"/>
                  <a:gd name="connsiteX27-331" fmla="*/ 2295032 w 4228786"/>
                  <a:gd name="connsiteY27-332" fmla="*/ 13068 h 4110786"/>
                  <a:gd name="connsiteX28-333" fmla="*/ 2176946 w 4228786"/>
                  <a:gd name="connsiteY28-334" fmla="*/ 7105 h 4110786"/>
                  <a:gd name="connsiteX29-335" fmla="*/ 2090436 w 4228786"/>
                  <a:gd name="connsiteY29-336" fmla="*/ 11473 h 4110786"/>
                  <a:gd name="connsiteX30-337" fmla="*/ 2090436 w 4228786"/>
                  <a:gd name="connsiteY30-338" fmla="*/ 2381 h 4110786"/>
                  <a:gd name="connsiteX31-339" fmla="*/ 2295224 w 4228786"/>
                  <a:gd name="connsiteY31-340" fmla="*/ 0 h 4110786"/>
                  <a:gd name="connsiteX0-341" fmla="*/ 739525 w 4228786"/>
                  <a:gd name="connsiteY0-342" fmla="*/ 1079241 h 4110786"/>
                  <a:gd name="connsiteX1-343" fmla="*/ 742648 w 4228786"/>
                  <a:gd name="connsiteY1-344" fmla="*/ 1081087 h 4110786"/>
                  <a:gd name="connsiteX2-345" fmla="*/ 739525 w 4228786"/>
                  <a:gd name="connsiteY2-346" fmla="*/ 1079241 h 4110786"/>
                  <a:gd name="connsiteX3-347" fmla="*/ 468805 w 4228786"/>
                  <a:gd name="connsiteY3-348" fmla="*/ 919162 h 4110786"/>
                  <a:gd name="connsiteX4-349" fmla="*/ 470434 w 4228786"/>
                  <a:gd name="connsiteY4-350" fmla="*/ 920125 h 4110786"/>
                  <a:gd name="connsiteX5-351" fmla="*/ 468805 w 4228786"/>
                  <a:gd name="connsiteY5-352" fmla="*/ 919162 h 4110786"/>
                  <a:gd name="connsiteX6-353" fmla="*/ 2176945 w 4228786"/>
                  <a:gd name="connsiteY6-354" fmla="*/ 319178 h 4110786"/>
                  <a:gd name="connsiteX7-355" fmla="*/ 2269473 w 4228786"/>
                  <a:gd name="connsiteY7-356" fmla="*/ 323850 h 4110786"/>
                  <a:gd name="connsiteX8-357" fmla="*/ 2090436 w 4228786"/>
                  <a:gd name="connsiteY8-358" fmla="*/ 323850 h 4110786"/>
                  <a:gd name="connsiteX9-359" fmla="*/ 2090436 w 4228786"/>
                  <a:gd name="connsiteY9-360" fmla="*/ 323546 h 4110786"/>
                  <a:gd name="connsiteX10-361" fmla="*/ 2176945 w 4228786"/>
                  <a:gd name="connsiteY10-362" fmla="*/ 319178 h 4110786"/>
                  <a:gd name="connsiteX11-363" fmla="*/ 2295032 w 4228786"/>
                  <a:gd name="connsiteY11-364" fmla="*/ 13068 h 4110786"/>
                  <a:gd name="connsiteX12-365" fmla="*/ 4228786 w 4228786"/>
                  <a:gd name="connsiteY12-366" fmla="*/ 2058946 h 4110786"/>
                  <a:gd name="connsiteX13-367" fmla="*/ 2176946 w 4228786"/>
                  <a:gd name="connsiteY13-368" fmla="*/ 4110786 h 4110786"/>
                  <a:gd name="connsiteX14-369" fmla="*/ 125105 w 4228786"/>
                  <a:gd name="connsiteY14-370" fmla="*/ 2058946 h 4110786"/>
                  <a:gd name="connsiteX15-371" fmla="*/ 437178 w 4228786"/>
                  <a:gd name="connsiteY15-372" fmla="*/ 2058945 h 4110786"/>
                  <a:gd name="connsiteX16-373" fmla="*/ 2176945 w 4228786"/>
                  <a:gd name="connsiteY16-374" fmla="*/ 3798712 h 4110786"/>
                  <a:gd name="connsiteX17-375" fmla="*/ 3916711 w 4228786"/>
                  <a:gd name="connsiteY17-376" fmla="*/ 2058945 h 4110786"/>
                  <a:gd name="connsiteX18-377" fmla="*/ 2269473 w 4228786"/>
                  <a:gd name="connsiteY18-378" fmla="*/ 323850 h 4110786"/>
                  <a:gd name="connsiteX19-379" fmla="*/ 2290461 w 4228786"/>
                  <a:gd name="connsiteY19-380" fmla="*/ 323850 h 4110786"/>
                  <a:gd name="connsiteX20-381" fmla="*/ 2295032 w 4228786"/>
                  <a:gd name="connsiteY20-382" fmla="*/ 13068 h 4110786"/>
                  <a:gd name="connsiteX21-383" fmla="*/ 2090436 w 4228786"/>
                  <a:gd name="connsiteY21-384" fmla="*/ 11473 h 4110786"/>
                  <a:gd name="connsiteX22-385" fmla="*/ 2090436 w 4228786"/>
                  <a:gd name="connsiteY22-386" fmla="*/ 323546 h 4110786"/>
                  <a:gd name="connsiteX23-387" fmla="*/ 739525 w 4228786"/>
                  <a:gd name="connsiteY23-388" fmla="*/ 1079241 h 4110786"/>
                  <a:gd name="connsiteX24-389" fmla="*/ 470434 w 4228786"/>
                  <a:gd name="connsiteY24-390" fmla="*/ 920125 h 4110786"/>
                  <a:gd name="connsiteX25-391" fmla="*/ 2090436 w 4228786"/>
                  <a:gd name="connsiteY25-392" fmla="*/ 11473 h 4110786"/>
                  <a:gd name="connsiteX26-393" fmla="*/ 2295224 w 4228786"/>
                  <a:gd name="connsiteY26-394" fmla="*/ 0 h 4110786"/>
                  <a:gd name="connsiteX27-395" fmla="*/ 2176946 w 4228786"/>
                  <a:gd name="connsiteY27-396" fmla="*/ 7105 h 4110786"/>
                  <a:gd name="connsiteX28-397" fmla="*/ 2090436 w 4228786"/>
                  <a:gd name="connsiteY28-398" fmla="*/ 11473 h 4110786"/>
                  <a:gd name="connsiteX29-399" fmla="*/ 2090436 w 4228786"/>
                  <a:gd name="connsiteY29-400" fmla="*/ 2381 h 4110786"/>
                  <a:gd name="connsiteX30-401" fmla="*/ 2295224 w 4228786"/>
                  <a:gd name="connsiteY30-402" fmla="*/ 0 h 4110786"/>
                  <a:gd name="connsiteX0-403" fmla="*/ 739525 w 4228949"/>
                  <a:gd name="connsiteY0-404" fmla="*/ 1079241 h 4110786"/>
                  <a:gd name="connsiteX1-405" fmla="*/ 742648 w 4228949"/>
                  <a:gd name="connsiteY1-406" fmla="*/ 1081087 h 4110786"/>
                  <a:gd name="connsiteX2-407" fmla="*/ 739525 w 4228949"/>
                  <a:gd name="connsiteY2-408" fmla="*/ 1079241 h 4110786"/>
                  <a:gd name="connsiteX3-409" fmla="*/ 468805 w 4228949"/>
                  <a:gd name="connsiteY3-410" fmla="*/ 919162 h 4110786"/>
                  <a:gd name="connsiteX4-411" fmla="*/ 470434 w 4228949"/>
                  <a:gd name="connsiteY4-412" fmla="*/ 920125 h 4110786"/>
                  <a:gd name="connsiteX5-413" fmla="*/ 468805 w 4228949"/>
                  <a:gd name="connsiteY5-414" fmla="*/ 919162 h 4110786"/>
                  <a:gd name="connsiteX6-415" fmla="*/ 2176945 w 4228949"/>
                  <a:gd name="connsiteY6-416" fmla="*/ 319178 h 4110786"/>
                  <a:gd name="connsiteX7-417" fmla="*/ 2269473 w 4228949"/>
                  <a:gd name="connsiteY7-418" fmla="*/ 323850 h 4110786"/>
                  <a:gd name="connsiteX8-419" fmla="*/ 2090436 w 4228949"/>
                  <a:gd name="connsiteY8-420" fmla="*/ 323850 h 4110786"/>
                  <a:gd name="connsiteX9-421" fmla="*/ 2090436 w 4228949"/>
                  <a:gd name="connsiteY9-422" fmla="*/ 323546 h 4110786"/>
                  <a:gd name="connsiteX10-423" fmla="*/ 2176945 w 4228949"/>
                  <a:gd name="connsiteY10-424" fmla="*/ 319178 h 4110786"/>
                  <a:gd name="connsiteX11-425" fmla="*/ 2290461 w 4228949"/>
                  <a:gd name="connsiteY11-426" fmla="*/ 323850 h 4110786"/>
                  <a:gd name="connsiteX12-427" fmla="*/ 4228786 w 4228949"/>
                  <a:gd name="connsiteY12-428" fmla="*/ 2058946 h 4110786"/>
                  <a:gd name="connsiteX13-429" fmla="*/ 2176946 w 4228949"/>
                  <a:gd name="connsiteY13-430" fmla="*/ 4110786 h 4110786"/>
                  <a:gd name="connsiteX14-431" fmla="*/ 125105 w 4228949"/>
                  <a:gd name="connsiteY14-432" fmla="*/ 2058946 h 4110786"/>
                  <a:gd name="connsiteX15-433" fmla="*/ 437178 w 4228949"/>
                  <a:gd name="connsiteY15-434" fmla="*/ 2058945 h 4110786"/>
                  <a:gd name="connsiteX16-435" fmla="*/ 2176945 w 4228949"/>
                  <a:gd name="connsiteY16-436" fmla="*/ 3798712 h 4110786"/>
                  <a:gd name="connsiteX17-437" fmla="*/ 3916711 w 4228949"/>
                  <a:gd name="connsiteY17-438" fmla="*/ 2058945 h 4110786"/>
                  <a:gd name="connsiteX18-439" fmla="*/ 2269473 w 4228949"/>
                  <a:gd name="connsiteY18-440" fmla="*/ 323850 h 4110786"/>
                  <a:gd name="connsiteX19-441" fmla="*/ 2290461 w 4228949"/>
                  <a:gd name="connsiteY19-442" fmla="*/ 323850 h 4110786"/>
                  <a:gd name="connsiteX20-443" fmla="*/ 2090436 w 4228949"/>
                  <a:gd name="connsiteY20-444" fmla="*/ 11473 h 4110786"/>
                  <a:gd name="connsiteX21-445" fmla="*/ 2090436 w 4228949"/>
                  <a:gd name="connsiteY21-446" fmla="*/ 323546 h 4110786"/>
                  <a:gd name="connsiteX22-447" fmla="*/ 739525 w 4228949"/>
                  <a:gd name="connsiteY22-448" fmla="*/ 1079241 h 4110786"/>
                  <a:gd name="connsiteX23-449" fmla="*/ 470434 w 4228949"/>
                  <a:gd name="connsiteY23-450" fmla="*/ 920125 h 4110786"/>
                  <a:gd name="connsiteX24-451" fmla="*/ 2090436 w 4228949"/>
                  <a:gd name="connsiteY24-452" fmla="*/ 11473 h 4110786"/>
                  <a:gd name="connsiteX25-453" fmla="*/ 2295224 w 4228949"/>
                  <a:gd name="connsiteY25-454" fmla="*/ 0 h 4110786"/>
                  <a:gd name="connsiteX26-455" fmla="*/ 2176946 w 4228949"/>
                  <a:gd name="connsiteY26-456" fmla="*/ 7105 h 4110786"/>
                  <a:gd name="connsiteX27-457" fmla="*/ 2090436 w 4228949"/>
                  <a:gd name="connsiteY27-458" fmla="*/ 11473 h 4110786"/>
                  <a:gd name="connsiteX28-459" fmla="*/ 2090436 w 4228949"/>
                  <a:gd name="connsiteY28-460" fmla="*/ 2381 h 4110786"/>
                  <a:gd name="connsiteX29-461" fmla="*/ 2295224 w 4228949"/>
                  <a:gd name="connsiteY29-462" fmla="*/ 0 h 4110786"/>
                  <a:gd name="connsiteX0-463" fmla="*/ 739525 w 4228949"/>
                  <a:gd name="connsiteY0-464" fmla="*/ 1076860 h 4108405"/>
                  <a:gd name="connsiteX1-465" fmla="*/ 742648 w 4228949"/>
                  <a:gd name="connsiteY1-466" fmla="*/ 1078706 h 4108405"/>
                  <a:gd name="connsiteX2-467" fmla="*/ 739525 w 4228949"/>
                  <a:gd name="connsiteY2-468" fmla="*/ 1076860 h 4108405"/>
                  <a:gd name="connsiteX3-469" fmla="*/ 468805 w 4228949"/>
                  <a:gd name="connsiteY3-470" fmla="*/ 916781 h 4108405"/>
                  <a:gd name="connsiteX4-471" fmla="*/ 470434 w 4228949"/>
                  <a:gd name="connsiteY4-472" fmla="*/ 917744 h 4108405"/>
                  <a:gd name="connsiteX5-473" fmla="*/ 468805 w 4228949"/>
                  <a:gd name="connsiteY5-474" fmla="*/ 916781 h 4108405"/>
                  <a:gd name="connsiteX6-475" fmla="*/ 2176945 w 4228949"/>
                  <a:gd name="connsiteY6-476" fmla="*/ 316797 h 4108405"/>
                  <a:gd name="connsiteX7-477" fmla="*/ 2269473 w 4228949"/>
                  <a:gd name="connsiteY7-478" fmla="*/ 321469 h 4108405"/>
                  <a:gd name="connsiteX8-479" fmla="*/ 2090436 w 4228949"/>
                  <a:gd name="connsiteY8-480" fmla="*/ 321469 h 4108405"/>
                  <a:gd name="connsiteX9-481" fmla="*/ 2090436 w 4228949"/>
                  <a:gd name="connsiteY9-482" fmla="*/ 321165 h 4108405"/>
                  <a:gd name="connsiteX10-483" fmla="*/ 2176945 w 4228949"/>
                  <a:gd name="connsiteY10-484" fmla="*/ 316797 h 4108405"/>
                  <a:gd name="connsiteX11-485" fmla="*/ 2290461 w 4228949"/>
                  <a:gd name="connsiteY11-486" fmla="*/ 321469 h 4108405"/>
                  <a:gd name="connsiteX12-487" fmla="*/ 4228786 w 4228949"/>
                  <a:gd name="connsiteY12-488" fmla="*/ 2056565 h 4108405"/>
                  <a:gd name="connsiteX13-489" fmla="*/ 2176946 w 4228949"/>
                  <a:gd name="connsiteY13-490" fmla="*/ 4108405 h 4108405"/>
                  <a:gd name="connsiteX14-491" fmla="*/ 125105 w 4228949"/>
                  <a:gd name="connsiteY14-492" fmla="*/ 2056565 h 4108405"/>
                  <a:gd name="connsiteX15-493" fmla="*/ 437178 w 4228949"/>
                  <a:gd name="connsiteY15-494" fmla="*/ 2056564 h 4108405"/>
                  <a:gd name="connsiteX16-495" fmla="*/ 2176945 w 4228949"/>
                  <a:gd name="connsiteY16-496" fmla="*/ 3796331 h 4108405"/>
                  <a:gd name="connsiteX17-497" fmla="*/ 3916711 w 4228949"/>
                  <a:gd name="connsiteY17-498" fmla="*/ 2056564 h 4108405"/>
                  <a:gd name="connsiteX18-499" fmla="*/ 2269473 w 4228949"/>
                  <a:gd name="connsiteY18-500" fmla="*/ 321469 h 4108405"/>
                  <a:gd name="connsiteX19-501" fmla="*/ 2290461 w 4228949"/>
                  <a:gd name="connsiteY19-502" fmla="*/ 321469 h 4108405"/>
                  <a:gd name="connsiteX20-503" fmla="*/ 2090436 w 4228949"/>
                  <a:gd name="connsiteY20-504" fmla="*/ 9092 h 4108405"/>
                  <a:gd name="connsiteX21-505" fmla="*/ 2090436 w 4228949"/>
                  <a:gd name="connsiteY21-506" fmla="*/ 321165 h 4108405"/>
                  <a:gd name="connsiteX22-507" fmla="*/ 739525 w 4228949"/>
                  <a:gd name="connsiteY22-508" fmla="*/ 1076860 h 4108405"/>
                  <a:gd name="connsiteX23-509" fmla="*/ 470434 w 4228949"/>
                  <a:gd name="connsiteY23-510" fmla="*/ 917744 h 4108405"/>
                  <a:gd name="connsiteX24-511" fmla="*/ 2090436 w 4228949"/>
                  <a:gd name="connsiteY24-512" fmla="*/ 9092 h 4108405"/>
                  <a:gd name="connsiteX25-513" fmla="*/ 2090436 w 4228949"/>
                  <a:gd name="connsiteY25-514" fmla="*/ 0 h 4108405"/>
                  <a:gd name="connsiteX26-515" fmla="*/ 2176946 w 4228949"/>
                  <a:gd name="connsiteY26-516" fmla="*/ 4724 h 4108405"/>
                  <a:gd name="connsiteX27-517" fmla="*/ 2090436 w 4228949"/>
                  <a:gd name="connsiteY27-518" fmla="*/ 9092 h 4108405"/>
                  <a:gd name="connsiteX28-519" fmla="*/ 2090436 w 4228949"/>
                  <a:gd name="connsiteY28-520" fmla="*/ 0 h 4108405"/>
                  <a:gd name="connsiteX0-521" fmla="*/ 739525 w 4228949"/>
                  <a:gd name="connsiteY0-522" fmla="*/ 1076860 h 4108405"/>
                  <a:gd name="connsiteX1-523" fmla="*/ 742648 w 4228949"/>
                  <a:gd name="connsiteY1-524" fmla="*/ 1078706 h 4108405"/>
                  <a:gd name="connsiteX2-525" fmla="*/ 739525 w 4228949"/>
                  <a:gd name="connsiteY2-526" fmla="*/ 1076860 h 4108405"/>
                  <a:gd name="connsiteX3-527" fmla="*/ 468805 w 4228949"/>
                  <a:gd name="connsiteY3-528" fmla="*/ 916781 h 4108405"/>
                  <a:gd name="connsiteX4-529" fmla="*/ 470434 w 4228949"/>
                  <a:gd name="connsiteY4-530" fmla="*/ 917744 h 4108405"/>
                  <a:gd name="connsiteX5-531" fmla="*/ 468805 w 4228949"/>
                  <a:gd name="connsiteY5-532" fmla="*/ 916781 h 4108405"/>
                  <a:gd name="connsiteX6-533" fmla="*/ 2176945 w 4228949"/>
                  <a:gd name="connsiteY6-534" fmla="*/ 316797 h 4108405"/>
                  <a:gd name="connsiteX7-535" fmla="*/ 2269473 w 4228949"/>
                  <a:gd name="connsiteY7-536" fmla="*/ 321469 h 4108405"/>
                  <a:gd name="connsiteX8-537" fmla="*/ 2090436 w 4228949"/>
                  <a:gd name="connsiteY8-538" fmla="*/ 321469 h 4108405"/>
                  <a:gd name="connsiteX9-539" fmla="*/ 2090436 w 4228949"/>
                  <a:gd name="connsiteY9-540" fmla="*/ 321165 h 4108405"/>
                  <a:gd name="connsiteX10-541" fmla="*/ 2176945 w 4228949"/>
                  <a:gd name="connsiteY10-542" fmla="*/ 316797 h 4108405"/>
                  <a:gd name="connsiteX11-543" fmla="*/ 2290461 w 4228949"/>
                  <a:gd name="connsiteY11-544" fmla="*/ 321469 h 4108405"/>
                  <a:gd name="connsiteX12-545" fmla="*/ 4228786 w 4228949"/>
                  <a:gd name="connsiteY12-546" fmla="*/ 2056565 h 4108405"/>
                  <a:gd name="connsiteX13-547" fmla="*/ 2176946 w 4228949"/>
                  <a:gd name="connsiteY13-548" fmla="*/ 4108405 h 4108405"/>
                  <a:gd name="connsiteX14-549" fmla="*/ 125105 w 4228949"/>
                  <a:gd name="connsiteY14-550" fmla="*/ 2056565 h 4108405"/>
                  <a:gd name="connsiteX15-551" fmla="*/ 437178 w 4228949"/>
                  <a:gd name="connsiteY15-552" fmla="*/ 2056564 h 4108405"/>
                  <a:gd name="connsiteX16-553" fmla="*/ 2176945 w 4228949"/>
                  <a:gd name="connsiteY16-554" fmla="*/ 3796331 h 4108405"/>
                  <a:gd name="connsiteX17-555" fmla="*/ 3916711 w 4228949"/>
                  <a:gd name="connsiteY17-556" fmla="*/ 2056564 h 4108405"/>
                  <a:gd name="connsiteX18-557" fmla="*/ 2269473 w 4228949"/>
                  <a:gd name="connsiteY18-558" fmla="*/ 321469 h 4108405"/>
                  <a:gd name="connsiteX19-559" fmla="*/ 2290461 w 4228949"/>
                  <a:gd name="connsiteY19-560" fmla="*/ 321469 h 4108405"/>
                  <a:gd name="connsiteX20-561" fmla="*/ 2090436 w 4228949"/>
                  <a:gd name="connsiteY20-562" fmla="*/ 9092 h 4108405"/>
                  <a:gd name="connsiteX21-563" fmla="*/ 2090436 w 4228949"/>
                  <a:gd name="connsiteY21-564" fmla="*/ 321165 h 4108405"/>
                  <a:gd name="connsiteX22-565" fmla="*/ 739525 w 4228949"/>
                  <a:gd name="connsiteY22-566" fmla="*/ 1076860 h 4108405"/>
                  <a:gd name="connsiteX23-567" fmla="*/ 470434 w 4228949"/>
                  <a:gd name="connsiteY23-568" fmla="*/ 917744 h 4108405"/>
                  <a:gd name="connsiteX24-569" fmla="*/ 2090436 w 4228949"/>
                  <a:gd name="connsiteY24-570" fmla="*/ 9092 h 4108405"/>
                  <a:gd name="connsiteX25-571" fmla="*/ 2090436 w 4228949"/>
                  <a:gd name="connsiteY25-572" fmla="*/ 0 h 4108405"/>
                  <a:gd name="connsiteX26-573" fmla="*/ 2090436 w 4228949"/>
                  <a:gd name="connsiteY26-574" fmla="*/ 9092 h 4108405"/>
                  <a:gd name="connsiteX27-575" fmla="*/ 2090436 w 4228949"/>
                  <a:gd name="connsiteY27-576" fmla="*/ 0 h 4108405"/>
                  <a:gd name="connsiteX0-577" fmla="*/ 739525 w 4228925"/>
                  <a:gd name="connsiteY0-578" fmla="*/ 1076860 h 4108405"/>
                  <a:gd name="connsiteX1-579" fmla="*/ 742648 w 4228925"/>
                  <a:gd name="connsiteY1-580" fmla="*/ 1078706 h 4108405"/>
                  <a:gd name="connsiteX2-581" fmla="*/ 739525 w 4228925"/>
                  <a:gd name="connsiteY2-582" fmla="*/ 1076860 h 4108405"/>
                  <a:gd name="connsiteX3-583" fmla="*/ 468805 w 4228925"/>
                  <a:gd name="connsiteY3-584" fmla="*/ 916781 h 4108405"/>
                  <a:gd name="connsiteX4-585" fmla="*/ 470434 w 4228925"/>
                  <a:gd name="connsiteY4-586" fmla="*/ 917744 h 4108405"/>
                  <a:gd name="connsiteX5-587" fmla="*/ 468805 w 4228925"/>
                  <a:gd name="connsiteY5-588" fmla="*/ 916781 h 4108405"/>
                  <a:gd name="connsiteX6-589" fmla="*/ 2176945 w 4228925"/>
                  <a:gd name="connsiteY6-590" fmla="*/ 316797 h 4108405"/>
                  <a:gd name="connsiteX7-591" fmla="*/ 2269473 w 4228925"/>
                  <a:gd name="connsiteY7-592" fmla="*/ 321469 h 4108405"/>
                  <a:gd name="connsiteX8-593" fmla="*/ 2090436 w 4228925"/>
                  <a:gd name="connsiteY8-594" fmla="*/ 321469 h 4108405"/>
                  <a:gd name="connsiteX9-595" fmla="*/ 2090436 w 4228925"/>
                  <a:gd name="connsiteY9-596" fmla="*/ 321165 h 4108405"/>
                  <a:gd name="connsiteX10-597" fmla="*/ 2176945 w 4228925"/>
                  <a:gd name="connsiteY10-598" fmla="*/ 316797 h 4108405"/>
                  <a:gd name="connsiteX11-599" fmla="*/ 2290461 w 4228925"/>
                  <a:gd name="connsiteY11-600" fmla="*/ 321469 h 4108405"/>
                  <a:gd name="connsiteX12-601" fmla="*/ 4228786 w 4228925"/>
                  <a:gd name="connsiteY12-602" fmla="*/ 2056565 h 4108405"/>
                  <a:gd name="connsiteX13-603" fmla="*/ 2176946 w 4228925"/>
                  <a:gd name="connsiteY13-604" fmla="*/ 4108405 h 4108405"/>
                  <a:gd name="connsiteX14-605" fmla="*/ 125105 w 4228925"/>
                  <a:gd name="connsiteY14-606" fmla="*/ 2056565 h 4108405"/>
                  <a:gd name="connsiteX15-607" fmla="*/ 437178 w 4228925"/>
                  <a:gd name="connsiteY15-608" fmla="*/ 2056564 h 4108405"/>
                  <a:gd name="connsiteX16-609" fmla="*/ 2176945 w 4228925"/>
                  <a:gd name="connsiteY16-610" fmla="*/ 3796331 h 4108405"/>
                  <a:gd name="connsiteX17-611" fmla="*/ 3916711 w 4228925"/>
                  <a:gd name="connsiteY17-612" fmla="*/ 2056564 h 4108405"/>
                  <a:gd name="connsiteX18-613" fmla="*/ 2290461 w 4228925"/>
                  <a:gd name="connsiteY18-614" fmla="*/ 321469 h 4108405"/>
                  <a:gd name="connsiteX19-615" fmla="*/ 2090436 w 4228925"/>
                  <a:gd name="connsiteY19-616" fmla="*/ 9092 h 4108405"/>
                  <a:gd name="connsiteX20-617" fmla="*/ 2090436 w 4228925"/>
                  <a:gd name="connsiteY20-618" fmla="*/ 321165 h 4108405"/>
                  <a:gd name="connsiteX21-619" fmla="*/ 739525 w 4228925"/>
                  <a:gd name="connsiteY21-620" fmla="*/ 1076860 h 4108405"/>
                  <a:gd name="connsiteX22-621" fmla="*/ 470434 w 4228925"/>
                  <a:gd name="connsiteY22-622" fmla="*/ 917744 h 4108405"/>
                  <a:gd name="connsiteX23-623" fmla="*/ 2090436 w 4228925"/>
                  <a:gd name="connsiteY23-624" fmla="*/ 9092 h 4108405"/>
                  <a:gd name="connsiteX24-625" fmla="*/ 2090436 w 4228925"/>
                  <a:gd name="connsiteY24-626" fmla="*/ 0 h 4108405"/>
                  <a:gd name="connsiteX25-627" fmla="*/ 2090436 w 4228925"/>
                  <a:gd name="connsiteY25-628" fmla="*/ 9092 h 4108405"/>
                  <a:gd name="connsiteX26-629" fmla="*/ 2090436 w 4228925"/>
                  <a:gd name="connsiteY26-630" fmla="*/ 0 h 4108405"/>
                  <a:gd name="connsiteX0-631" fmla="*/ 739525 w 4228925"/>
                  <a:gd name="connsiteY0-632" fmla="*/ 1076860 h 4108405"/>
                  <a:gd name="connsiteX1-633" fmla="*/ 742648 w 4228925"/>
                  <a:gd name="connsiteY1-634" fmla="*/ 1078706 h 4108405"/>
                  <a:gd name="connsiteX2-635" fmla="*/ 739525 w 4228925"/>
                  <a:gd name="connsiteY2-636" fmla="*/ 1076860 h 4108405"/>
                  <a:gd name="connsiteX3-637" fmla="*/ 468805 w 4228925"/>
                  <a:gd name="connsiteY3-638" fmla="*/ 916781 h 4108405"/>
                  <a:gd name="connsiteX4-639" fmla="*/ 470434 w 4228925"/>
                  <a:gd name="connsiteY4-640" fmla="*/ 917744 h 4108405"/>
                  <a:gd name="connsiteX5-641" fmla="*/ 468805 w 4228925"/>
                  <a:gd name="connsiteY5-642" fmla="*/ 916781 h 4108405"/>
                  <a:gd name="connsiteX6-643" fmla="*/ 2176945 w 4228925"/>
                  <a:gd name="connsiteY6-644" fmla="*/ 316797 h 4108405"/>
                  <a:gd name="connsiteX7-645" fmla="*/ 2090436 w 4228925"/>
                  <a:gd name="connsiteY7-646" fmla="*/ 321469 h 4108405"/>
                  <a:gd name="connsiteX8-647" fmla="*/ 2090436 w 4228925"/>
                  <a:gd name="connsiteY8-648" fmla="*/ 321165 h 4108405"/>
                  <a:gd name="connsiteX9-649" fmla="*/ 2176945 w 4228925"/>
                  <a:gd name="connsiteY9-650" fmla="*/ 316797 h 4108405"/>
                  <a:gd name="connsiteX10-651" fmla="*/ 2290461 w 4228925"/>
                  <a:gd name="connsiteY10-652" fmla="*/ 321469 h 4108405"/>
                  <a:gd name="connsiteX11-653" fmla="*/ 4228786 w 4228925"/>
                  <a:gd name="connsiteY11-654" fmla="*/ 2056565 h 4108405"/>
                  <a:gd name="connsiteX12-655" fmla="*/ 2176946 w 4228925"/>
                  <a:gd name="connsiteY12-656" fmla="*/ 4108405 h 4108405"/>
                  <a:gd name="connsiteX13-657" fmla="*/ 125105 w 4228925"/>
                  <a:gd name="connsiteY13-658" fmla="*/ 2056565 h 4108405"/>
                  <a:gd name="connsiteX14-659" fmla="*/ 437178 w 4228925"/>
                  <a:gd name="connsiteY14-660" fmla="*/ 2056564 h 4108405"/>
                  <a:gd name="connsiteX15-661" fmla="*/ 2176945 w 4228925"/>
                  <a:gd name="connsiteY15-662" fmla="*/ 3796331 h 4108405"/>
                  <a:gd name="connsiteX16-663" fmla="*/ 3916711 w 4228925"/>
                  <a:gd name="connsiteY16-664" fmla="*/ 2056564 h 4108405"/>
                  <a:gd name="connsiteX17-665" fmla="*/ 2290461 w 4228925"/>
                  <a:gd name="connsiteY17-666" fmla="*/ 321469 h 4108405"/>
                  <a:gd name="connsiteX18-667" fmla="*/ 2090436 w 4228925"/>
                  <a:gd name="connsiteY18-668" fmla="*/ 9092 h 4108405"/>
                  <a:gd name="connsiteX19-669" fmla="*/ 2090436 w 4228925"/>
                  <a:gd name="connsiteY19-670" fmla="*/ 321165 h 4108405"/>
                  <a:gd name="connsiteX20-671" fmla="*/ 739525 w 4228925"/>
                  <a:gd name="connsiteY20-672" fmla="*/ 1076860 h 4108405"/>
                  <a:gd name="connsiteX21-673" fmla="*/ 470434 w 4228925"/>
                  <a:gd name="connsiteY21-674" fmla="*/ 917744 h 4108405"/>
                  <a:gd name="connsiteX22-675" fmla="*/ 2090436 w 4228925"/>
                  <a:gd name="connsiteY22-676" fmla="*/ 9092 h 4108405"/>
                  <a:gd name="connsiteX23-677" fmla="*/ 2090436 w 4228925"/>
                  <a:gd name="connsiteY23-678" fmla="*/ 0 h 4108405"/>
                  <a:gd name="connsiteX24-679" fmla="*/ 2090436 w 4228925"/>
                  <a:gd name="connsiteY24-680" fmla="*/ 9092 h 4108405"/>
                  <a:gd name="connsiteX25-681" fmla="*/ 2090436 w 4228925"/>
                  <a:gd name="connsiteY25-682" fmla="*/ 0 h 4108405"/>
                  <a:gd name="connsiteX0-683" fmla="*/ 739525 w 4228925"/>
                  <a:gd name="connsiteY0-684" fmla="*/ 1076860 h 4108405"/>
                  <a:gd name="connsiteX1-685" fmla="*/ 742648 w 4228925"/>
                  <a:gd name="connsiteY1-686" fmla="*/ 1078706 h 4108405"/>
                  <a:gd name="connsiteX2-687" fmla="*/ 739525 w 4228925"/>
                  <a:gd name="connsiteY2-688" fmla="*/ 1076860 h 4108405"/>
                  <a:gd name="connsiteX3-689" fmla="*/ 468805 w 4228925"/>
                  <a:gd name="connsiteY3-690" fmla="*/ 916781 h 4108405"/>
                  <a:gd name="connsiteX4-691" fmla="*/ 470434 w 4228925"/>
                  <a:gd name="connsiteY4-692" fmla="*/ 917744 h 4108405"/>
                  <a:gd name="connsiteX5-693" fmla="*/ 468805 w 4228925"/>
                  <a:gd name="connsiteY5-694" fmla="*/ 916781 h 4108405"/>
                  <a:gd name="connsiteX6-695" fmla="*/ 2090436 w 4228925"/>
                  <a:gd name="connsiteY6-696" fmla="*/ 321165 h 4108405"/>
                  <a:gd name="connsiteX7-697" fmla="*/ 2090436 w 4228925"/>
                  <a:gd name="connsiteY7-698" fmla="*/ 321469 h 4108405"/>
                  <a:gd name="connsiteX8-699" fmla="*/ 2090436 w 4228925"/>
                  <a:gd name="connsiteY8-700" fmla="*/ 321165 h 4108405"/>
                  <a:gd name="connsiteX9-701" fmla="*/ 2290461 w 4228925"/>
                  <a:gd name="connsiteY9-702" fmla="*/ 321469 h 4108405"/>
                  <a:gd name="connsiteX10-703" fmla="*/ 4228786 w 4228925"/>
                  <a:gd name="connsiteY10-704" fmla="*/ 2056565 h 4108405"/>
                  <a:gd name="connsiteX11-705" fmla="*/ 2176946 w 4228925"/>
                  <a:gd name="connsiteY11-706" fmla="*/ 4108405 h 4108405"/>
                  <a:gd name="connsiteX12-707" fmla="*/ 125105 w 4228925"/>
                  <a:gd name="connsiteY12-708" fmla="*/ 2056565 h 4108405"/>
                  <a:gd name="connsiteX13-709" fmla="*/ 437178 w 4228925"/>
                  <a:gd name="connsiteY13-710" fmla="*/ 2056564 h 4108405"/>
                  <a:gd name="connsiteX14-711" fmla="*/ 2176945 w 4228925"/>
                  <a:gd name="connsiteY14-712" fmla="*/ 3796331 h 4108405"/>
                  <a:gd name="connsiteX15-713" fmla="*/ 3916711 w 4228925"/>
                  <a:gd name="connsiteY15-714" fmla="*/ 2056564 h 4108405"/>
                  <a:gd name="connsiteX16-715" fmla="*/ 2290461 w 4228925"/>
                  <a:gd name="connsiteY16-716" fmla="*/ 321469 h 4108405"/>
                  <a:gd name="connsiteX17-717" fmla="*/ 2090436 w 4228925"/>
                  <a:gd name="connsiteY17-718" fmla="*/ 9092 h 4108405"/>
                  <a:gd name="connsiteX18-719" fmla="*/ 2090436 w 4228925"/>
                  <a:gd name="connsiteY18-720" fmla="*/ 321165 h 4108405"/>
                  <a:gd name="connsiteX19-721" fmla="*/ 739525 w 4228925"/>
                  <a:gd name="connsiteY19-722" fmla="*/ 1076860 h 4108405"/>
                  <a:gd name="connsiteX20-723" fmla="*/ 470434 w 4228925"/>
                  <a:gd name="connsiteY20-724" fmla="*/ 917744 h 4108405"/>
                  <a:gd name="connsiteX21-725" fmla="*/ 2090436 w 4228925"/>
                  <a:gd name="connsiteY21-726" fmla="*/ 9092 h 4108405"/>
                  <a:gd name="connsiteX22-727" fmla="*/ 2090436 w 4228925"/>
                  <a:gd name="connsiteY22-728" fmla="*/ 0 h 4108405"/>
                  <a:gd name="connsiteX23-729" fmla="*/ 2090436 w 4228925"/>
                  <a:gd name="connsiteY23-730" fmla="*/ 9092 h 4108405"/>
                  <a:gd name="connsiteX24-731" fmla="*/ 2090436 w 4228925"/>
                  <a:gd name="connsiteY24-732" fmla="*/ 0 h 4108405"/>
                  <a:gd name="connsiteX0-733" fmla="*/ 739525 w 4228925"/>
                  <a:gd name="connsiteY0-734" fmla="*/ 1067768 h 4099313"/>
                  <a:gd name="connsiteX1-735" fmla="*/ 742648 w 4228925"/>
                  <a:gd name="connsiteY1-736" fmla="*/ 1069614 h 4099313"/>
                  <a:gd name="connsiteX2-737" fmla="*/ 739525 w 4228925"/>
                  <a:gd name="connsiteY2-738" fmla="*/ 1067768 h 4099313"/>
                  <a:gd name="connsiteX3-739" fmla="*/ 468805 w 4228925"/>
                  <a:gd name="connsiteY3-740" fmla="*/ 907689 h 4099313"/>
                  <a:gd name="connsiteX4-741" fmla="*/ 470434 w 4228925"/>
                  <a:gd name="connsiteY4-742" fmla="*/ 908652 h 4099313"/>
                  <a:gd name="connsiteX5-743" fmla="*/ 468805 w 4228925"/>
                  <a:gd name="connsiteY5-744" fmla="*/ 907689 h 4099313"/>
                  <a:gd name="connsiteX6-745" fmla="*/ 2090436 w 4228925"/>
                  <a:gd name="connsiteY6-746" fmla="*/ 312073 h 4099313"/>
                  <a:gd name="connsiteX7-747" fmla="*/ 2090436 w 4228925"/>
                  <a:gd name="connsiteY7-748" fmla="*/ 312377 h 4099313"/>
                  <a:gd name="connsiteX8-749" fmla="*/ 2090436 w 4228925"/>
                  <a:gd name="connsiteY8-750" fmla="*/ 312073 h 4099313"/>
                  <a:gd name="connsiteX9-751" fmla="*/ 2290461 w 4228925"/>
                  <a:gd name="connsiteY9-752" fmla="*/ 312377 h 4099313"/>
                  <a:gd name="connsiteX10-753" fmla="*/ 4228786 w 4228925"/>
                  <a:gd name="connsiteY10-754" fmla="*/ 2047473 h 4099313"/>
                  <a:gd name="connsiteX11-755" fmla="*/ 2176946 w 4228925"/>
                  <a:gd name="connsiteY11-756" fmla="*/ 4099313 h 4099313"/>
                  <a:gd name="connsiteX12-757" fmla="*/ 125105 w 4228925"/>
                  <a:gd name="connsiteY12-758" fmla="*/ 2047473 h 4099313"/>
                  <a:gd name="connsiteX13-759" fmla="*/ 437178 w 4228925"/>
                  <a:gd name="connsiteY13-760" fmla="*/ 2047472 h 4099313"/>
                  <a:gd name="connsiteX14-761" fmla="*/ 2176945 w 4228925"/>
                  <a:gd name="connsiteY14-762" fmla="*/ 3787239 h 4099313"/>
                  <a:gd name="connsiteX15-763" fmla="*/ 3916711 w 4228925"/>
                  <a:gd name="connsiteY15-764" fmla="*/ 2047472 h 4099313"/>
                  <a:gd name="connsiteX16-765" fmla="*/ 2290461 w 4228925"/>
                  <a:gd name="connsiteY16-766" fmla="*/ 312377 h 4099313"/>
                  <a:gd name="connsiteX17-767" fmla="*/ 2090436 w 4228925"/>
                  <a:gd name="connsiteY17-768" fmla="*/ 0 h 4099313"/>
                  <a:gd name="connsiteX18-769" fmla="*/ 2090436 w 4228925"/>
                  <a:gd name="connsiteY18-770" fmla="*/ 312073 h 4099313"/>
                  <a:gd name="connsiteX19-771" fmla="*/ 739525 w 4228925"/>
                  <a:gd name="connsiteY19-772" fmla="*/ 1067768 h 4099313"/>
                  <a:gd name="connsiteX20-773" fmla="*/ 470434 w 4228925"/>
                  <a:gd name="connsiteY20-774" fmla="*/ 908652 h 4099313"/>
                  <a:gd name="connsiteX21-775" fmla="*/ 2090436 w 4228925"/>
                  <a:gd name="connsiteY21-776" fmla="*/ 0 h 4099313"/>
                  <a:gd name="connsiteX0-777" fmla="*/ 739525 w 4353891"/>
                  <a:gd name="connsiteY0-778" fmla="*/ 1067768 h 4099313"/>
                  <a:gd name="connsiteX1-779" fmla="*/ 742648 w 4353891"/>
                  <a:gd name="connsiteY1-780" fmla="*/ 1069614 h 4099313"/>
                  <a:gd name="connsiteX2-781" fmla="*/ 739525 w 4353891"/>
                  <a:gd name="connsiteY2-782" fmla="*/ 1067768 h 4099313"/>
                  <a:gd name="connsiteX3-783" fmla="*/ 468805 w 4353891"/>
                  <a:gd name="connsiteY3-784" fmla="*/ 907689 h 4099313"/>
                  <a:gd name="connsiteX4-785" fmla="*/ 470434 w 4353891"/>
                  <a:gd name="connsiteY4-786" fmla="*/ 908652 h 4099313"/>
                  <a:gd name="connsiteX5-787" fmla="*/ 468805 w 4353891"/>
                  <a:gd name="connsiteY5-788" fmla="*/ 907689 h 4099313"/>
                  <a:gd name="connsiteX6-789" fmla="*/ 2090436 w 4353891"/>
                  <a:gd name="connsiteY6-790" fmla="*/ 312073 h 4099313"/>
                  <a:gd name="connsiteX7-791" fmla="*/ 2090436 w 4353891"/>
                  <a:gd name="connsiteY7-792" fmla="*/ 312377 h 4099313"/>
                  <a:gd name="connsiteX8-793" fmla="*/ 2090436 w 4353891"/>
                  <a:gd name="connsiteY8-794" fmla="*/ 312073 h 4099313"/>
                  <a:gd name="connsiteX9-795" fmla="*/ 3916711 w 4353891"/>
                  <a:gd name="connsiteY9-796" fmla="*/ 2047472 h 4099313"/>
                  <a:gd name="connsiteX10-797" fmla="*/ 4228786 w 4353891"/>
                  <a:gd name="connsiteY10-798" fmla="*/ 2047473 h 4099313"/>
                  <a:gd name="connsiteX11-799" fmla="*/ 2176946 w 4353891"/>
                  <a:gd name="connsiteY11-800" fmla="*/ 4099313 h 4099313"/>
                  <a:gd name="connsiteX12-801" fmla="*/ 125105 w 4353891"/>
                  <a:gd name="connsiteY12-802" fmla="*/ 2047473 h 4099313"/>
                  <a:gd name="connsiteX13-803" fmla="*/ 437178 w 4353891"/>
                  <a:gd name="connsiteY13-804" fmla="*/ 2047472 h 4099313"/>
                  <a:gd name="connsiteX14-805" fmla="*/ 2176945 w 4353891"/>
                  <a:gd name="connsiteY14-806" fmla="*/ 3787239 h 4099313"/>
                  <a:gd name="connsiteX15-807" fmla="*/ 3916711 w 4353891"/>
                  <a:gd name="connsiteY15-808" fmla="*/ 2047472 h 4099313"/>
                  <a:gd name="connsiteX16-809" fmla="*/ 2090436 w 4353891"/>
                  <a:gd name="connsiteY16-810" fmla="*/ 0 h 4099313"/>
                  <a:gd name="connsiteX17-811" fmla="*/ 2090436 w 4353891"/>
                  <a:gd name="connsiteY17-812" fmla="*/ 312073 h 4099313"/>
                  <a:gd name="connsiteX18-813" fmla="*/ 739525 w 4353891"/>
                  <a:gd name="connsiteY18-814" fmla="*/ 1067768 h 4099313"/>
                  <a:gd name="connsiteX19-815" fmla="*/ 470434 w 4353891"/>
                  <a:gd name="connsiteY19-816" fmla="*/ 908652 h 4099313"/>
                  <a:gd name="connsiteX20-817" fmla="*/ 2090436 w 4353891"/>
                  <a:gd name="connsiteY20-818" fmla="*/ 0 h 4099313"/>
                  <a:gd name="connsiteX0-819" fmla="*/ 614420 w 4228786"/>
                  <a:gd name="connsiteY0-820" fmla="*/ 1067768 h 4099313"/>
                  <a:gd name="connsiteX1-821" fmla="*/ 617543 w 4228786"/>
                  <a:gd name="connsiteY1-822" fmla="*/ 1069614 h 4099313"/>
                  <a:gd name="connsiteX2-823" fmla="*/ 614420 w 4228786"/>
                  <a:gd name="connsiteY2-824" fmla="*/ 1067768 h 4099313"/>
                  <a:gd name="connsiteX3-825" fmla="*/ 343700 w 4228786"/>
                  <a:gd name="connsiteY3-826" fmla="*/ 907689 h 4099313"/>
                  <a:gd name="connsiteX4-827" fmla="*/ 345329 w 4228786"/>
                  <a:gd name="connsiteY4-828" fmla="*/ 908652 h 4099313"/>
                  <a:gd name="connsiteX5-829" fmla="*/ 343700 w 4228786"/>
                  <a:gd name="connsiteY5-830" fmla="*/ 907689 h 4099313"/>
                  <a:gd name="connsiteX6-831" fmla="*/ 1965331 w 4228786"/>
                  <a:gd name="connsiteY6-832" fmla="*/ 312073 h 4099313"/>
                  <a:gd name="connsiteX7-833" fmla="*/ 1965331 w 4228786"/>
                  <a:gd name="connsiteY7-834" fmla="*/ 312377 h 4099313"/>
                  <a:gd name="connsiteX8-835" fmla="*/ 1965331 w 4228786"/>
                  <a:gd name="connsiteY8-836" fmla="*/ 312073 h 4099313"/>
                  <a:gd name="connsiteX9-837" fmla="*/ 3791606 w 4228786"/>
                  <a:gd name="connsiteY9-838" fmla="*/ 2047472 h 4099313"/>
                  <a:gd name="connsiteX10-839" fmla="*/ 4103681 w 4228786"/>
                  <a:gd name="connsiteY10-840" fmla="*/ 2047473 h 4099313"/>
                  <a:gd name="connsiteX11-841" fmla="*/ 2051841 w 4228786"/>
                  <a:gd name="connsiteY11-842" fmla="*/ 4099313 h 4099313"/>
                  <a:gd name="connsiteX12-843" fmla="*/ 0 w 4228786"/>
                  <a:gd name="connsiteY12-844" fmla="*/ 2047473 h 4099313"/>
                  <a:gd name="connsiteX13-845" fmla="*/ 2051840 w 4228786"/>
                  <a:gd name="connsiteY13-846" fmla="*/ 3787239 h 4099313"/>
                  <a:gd name="connsiteX14-847" fmla="*/ 3791606 w 4228786"/>
                  <a:gd name="connsiteY14-848" fmla="*/ 2047472 h 4099313"/>
                  <a:gd name="connsiteX15-849" fmla="*/ 1965331 w 4228786"/>
                  <a:gd name="connsiteY15-850" fmla="*/ 0 h 4099313"/>
                  <a:gd name="connsiteX16-851" fmla="*/ 1965331 w 4228786"/>
                  <a:gd name="connsiteY16-852" fmla="*/ 312073 h 4099313"/>
                  <a:gd name="connsiteX17-853" fmla="*/ 614420 w 4228786"/>
                  <a:gd name="connsiteY17-854" fmla="*/ 1067768 h 4099313"/>
                  <a:gd name="connsiteX18-855" fmla="*/ 345329 w 4228786"/>
                  <a:gd name="connsiteY18-856" fmla="*/ 908652 h 4099313"/>
                  <a:gd name="connsiteX19-857" fmla="*/ 1965331 w 4228786"/>
                  <a:gd name="connsiteY19-858" fmla="*/ 0 h 4099313"/>
                  <a:gd name="connsiteX0-859" fmla="*/ 270720 w 3885086"/>
                  <a:gd name="connsiteY0-860" fmla="*/ 1067768 h 4224418"/>
                  <a:gd name="connsiteX1-861" fmla="*/ 273843 w 3885086"/>
                  <a:gd name="connsiteY1-862" fmla="*/ 1069614 h 4224418"/>
                  <a:gd name="connsiteX2-863" fmla="*/ 270720 w 3885086"/>
                  <a:gd name="connsiteY2-864" fmla="*/ 1067768 h 4224418"/>
                  <a:gd name="connsiteX3-865" fmla="*/ 0 w 3885086"/>
                  <a:gd name="connsiteY3-866" fmla="*/ 907689 h 4224418"/>
                  <a:gd name="connsiteX4-867" fmla="*/ 1629 w 3885086"/>
                  <a:gd name="connsiteY4-868" fmla="*/ 908652 h 4224418"/>
                  <a:gd name="connsiteX5-869" fmla="*/ 0 w 3885086"/>
                  <a:gd name="connsiteY5-870" fmla="*/ 907689 h 4224418"/>
                  <a:gd name="connsiteX6-871" fmla="*/ 1621631 w 3885086"/>
                  <a:gd name="connsiteY6-872" fmla="*/ 312073 h 4224418"/>
                  <a:gd name="connsiteX7-873" fmla="*/ 1621631 w 3885086"/>
                  <a:gd name="connsiteY7-874" fmla="*/ 312377 h 4224418"/>
                  <a:gd name="connsiteX8-875" fmla="*/ 1621631 w 3885086"/>
                  <a:gd name="connsiteY8-876" fmla="*/ 312073 h 4224418"/>
                  <a:gd name="connsiteX9-877" fmla="*/ 3447906 w 3885086"/>
                  <a:gd name="connsiteY9-878" fmla="*/ 2047472 h 4224418"/>
                  <a:gd name="connsiteX10-879" fmla="*/ 3759981 w 3885086"/>
                  <a:gd name="connsiteY10-880" fmla="*/ 2047473 h 4224418"/>
                  <a:gd name="connsiteX11-881" fmla="*/ 1708141 w 3885086"/>
                  <a:gd name="connsiteY11-882" fmla="*/ 4099313 h 4224418"/>
                  <a:gd name="connsiteX12-883" fmla="*/ 1708140 w 3885086"/>
                  <a:gd name="connsiteY12-884" fmla="*/ 3787239 h 4224418"/>
                  <a:gd name="connsiteX13-885" fmla="*/ 3447906 w 3885086"/>
                  <a:gd name="connsiteY13-886" fmla="*/ 2047472 h 4224418"/>
                  <a:gd name="connsiteX14-887" fmla="*/ 1621631 w 3885086"/>
                  <a:gd name="connsiteY14-888" fmla="*/ 0 h 4224418"/>
                  <a:gd name="connsiteX15-889" fmla="*/ 1621631 w 3885086"/>
                  <a:gd name="connsiteY15-890" fmla="*/ 312073 h 4224418"/>
                  <a:gd name="connsiteX16-891" fmla="*/ 270720 w 3885086"/>
                  <a:gd name="connsiteY16-892" fmla="*/ 1067768 h 4224418"/>
                  <a:gd name="connsiteX17-893" fmla="*/ 1629 w 3885086"/>
                  <a:gd name="connsiteY17-894" fmla="*/ 908652 h 4224418"/>
                  <a:gd name="connsiteX18-895" fmla="*/ 1621631 w 3885086"/>
                  <a:gd name="connsiteY18-896" fmla="*/ 0 h 4224418"/>
                  <a:gd name="connsiteX0-897" fmla="*/ 270720 w 3885086"/>
                  <a:gd name="connsiteY0-898" fmla="*/ 1067768 h 4099313"/>
                  <a:gd name="connsiteX1-899" fmla="*/ 273843 w 3885086"/>
                  <a:gd name="connsiteY1-900" fmla="*/ 1069614 h 4099313"/>
                  <a:gd name="connsiteX2-901" fmla="*/ 270720 w 3885086"/>
                  <a:gd name="connsiteY2-902" fmla="*/ 1067768 h 4099313"/>
                  <a:gd name="connsiteX3-903" fmla="*/ 0 w 3885086"/>
                  <a:gd name="connsiteY3-904" fmla="*/ 907689 h 4099313"/>
                  <a:gd name="connsiteX4-905" fmla="*/ 1629 w 3885086"/>
                  <a:gd name="connsiteY4-906" fmla="*/ 908652 h 4099313"/>
                  <a:gd name="connsiteX5-907" fmla="*/ 0 w 3885086"/>
                  <a:gd name="connsiteY5-908" fmla="*/ 907689 h 4099313"/>
                  <a:gd name="connsiteX6-909" fmla="*/ 1621631 w 3885086"/>
                  <a:gd name="connsiteY6-910" fmla="*/ 312073 h 4099313"/>
                  <a:gd name="connsiteX7-911" fmla="*/ 1621631 w 3885086"/>
                  <a:gd name="connsiteY7-912" fmla="*/ 312377 h 4099313"/>
                  <a:gd name="connsiteX8-913" fmla="*/ 1621631 w 3885086"/>
                  <a:gd name="connsiteY8-914" fmla="*/ 312073 h 4099313"/>
                  <a:gd name="connsiteX9-915" fmla="*/ 3447906 w 3885086"/>
                  <a:gd name="connsiteY9-916" fmla="*/ 2047472 h 4099313"/>
                  <a:gd name="connsiteX10-917" fmla="*/ 3759981 w 3885086"/>
                  <a:gd name="connsiteY10-918" fmla="*/ 2047473 h 4099313"/>
                  <a:gd name="connsiteX11-919" fmla="*/ 1708141 w 3885086"/>
                  <a:gd name="connsiteY11-920" fmla="*/ 4099313 h 4099313"/>
                  <a:gd name="connsiteX12-921" fmla="*/ 3447906 w 3885086"/>
                  <a:gd name="connsiteY12-922" fmla="*/ 2047472 h 4099313"/>
                  <a:gd name="connsiteX13-923" fmla="*/ 1621631 w 3885086"/>
                  <a:gd name="connsiteY13-924" fmla="*/ 0 h 4099313"/>
                  <a:gd name="connsiteX14-925" fmla="*/ 1621631 w 3885086"/>
                  <a:gd name="connsiteY14-926" fmla="*/ 312073 h 4099313"/>
                  <a:gd name="connsiteX15-927" fmla="*/ 270720 w 3885086"/>
                  <a:gd name="connsiteY15-928" fmla="*/ 1067768 h 4099313"/>
                  <a:gd name="connsiteX16-929" fmla="*/ 1629 w 3885086"/>
                  <a:gd name="connsiteY16-930" fmla="*/ 908652 h 4099313"/>
                  <a:gd name="connsiteX17-931" fmla="*/ 1621631 w 3885086"/>
                  <a:gd name="connsiteY17-932" fmla="*/ 0 h 4099313"/>
                  <a:gd name="connsiteX0-933" fmla="*/ 270720 w 3760643"/>
                  <a:gd name="connsiteY0-934" fmla="*/ 1067768 h 2047473"/>
                  <a:gd name="connsiteX1-935" fmla="*/ 273843 w 3760643"/>
                  <a:gd name="connsiteY1-936" fmla="*/ 1069614 h 2047473"/>
                  <a:gd name="connsiteX2-937" fmla="*/ 270720 w 3760643"/>
                  <a:gd name="connsiteY2-938" fmla="*/ 1067768 h 2047473"/>
                  <a:gd name="connsiteX3-939" fmla="*/ 0 w 3760643"/>
                  <a:gd name="connsiteY3-940" fmla="*/ 907689 h 2047473"/>
                  <a:gd name="connsiteX4-941" fmla="*/ 1629 w 3760643"/>
                  <a:gd name="connsiteY4-942" fmla="*/ 908652 h 2047473"/>
                  <a:gd name="connsiteX5-943" fmla="*/ 0 w 3760643"/>
                  <a:gd name="connsiteY5-944" fmla="*/ 907689 h 2047473"/>
                  <a:gd name="connsiteX6-945" fmla="*/ 1621631 w 3760643"/>
                  <a:gd name="connsiteY6-946" fmla="*/ 312073 h 2047473"/>
                  <a:gd name="connsiteX7-947" fmla="*/ 1621631 w 3760643"/>
                  <a:gd name="connsiteY7-948" fmla="*/ 312377 h 2047473"/>
                  <a:gd name="connsiteX8-949" fmla="*/ 1621631 w 3760643"/>
                  <a:gd name="connsiteY8-950" fmla="*/ 312073 h 2047473"/>
                  <a:gd name="connsiteX9-951" fmla="*/ 3447906 w 3760643"/>
                  <a:gd name="connsiteY9-952" fmla="*/ 2047472 h 2047473"/>
                  <a:gd name="connsiteX10-953" fmla="*/ 3759981 w 3760643"/>
                  <a:gd name="connsiteY10-954" fmla="*/ 2047473 h 2047473"/>
                  <a:gd name="connsiteX11-955" fmla="*/ 3447906 w 3760643"/>
                  <a:gd name="connsiteY11-956" fmla="*/ 2047472 h 2047473"/>
                  <a:gd name="connsiteX12-957" fmla="*/ 1621631 w 3760643"/>
                  <a:gd name="connsiteY12-958" fmla="*/ 0 h 2047473"/>
                  <a:gd name="connsiteX13-959" fmla="*/ 1621631 w 3760643"/>
                  <a:gd name="connsiteY13-960" fmla="*/ 312073 h 2047473"/>
                  <a:gd name="connsiteX14-961" fmla="*/ 270720 w 3760643"/>
                  <a:gd name="connsiteY14-962" fmla="*/ 1067768 h 2047473"/>
                  <a:gd name="connsiteX15-963" fmla="*/ 1629 w 3760643"/>
                  <a:gd name="connsiteY15-964" fmla="*/ 908652 h 2047473"/>
                  <a:gd name="connsiteX16-965" fmla="*/ 1621631 w 3760643"/>
                  <a:gd name="connsiteY16-966" fmla="*/ 0 h 2047473"/>
                  <a:gd name="connsiteX0-967" fmla="*/ 270720 w 1621631"/>
                  <a:gd name="connsiteY0-968" fmla="*/ 1067768 h 1069614"/>
                  <a:gd name="connsiteX1-969" fmla="*/ 273843 w 1621631"/>
                  <a:gd name="connsiteY1-970" fmla="*/ 1069614 h 1069614"/>
                  <a:gd name="connsiteX2-971" fmla="*/ 270720 w 1621631"/>
                  <a:gd name="connsiteY2-972" fmla="*/ 1067768 h 1069614"/>
                  <a:gd name="connsiteX3-973" fmla="*/ 0 w 1621631"/>
                  <a:gd name="connsiteY3-974" fmla="*/ 907689 h 1069614"/>
                  <a:gd name="connsiteX4-975" fmla="*/ 1629 w 1621631"/>
                  <a:gd name="connsiteY4-976" fmla="*/ 908652 h 1069614"/>
                  <a:gd name="connsiteX5-977" fmla="*/ 0 w 1621631"/>
                  <a:gd name="connsiteY5-978" fmla="*/ 907689 h 1069614"/>
                  <a:gd name="connsiteX6-979" fmla="*/ 1621631 w 1621631"/>
                  <a:gd name="connsiteY6-980" fmla="*/ 312073 h 1069614"/>
                  <a:gd name="connsiteX7-981" fmla="*/ 1621631 w 1621631"/>
                  <a:gd name="connsiteY7-982" fmla="*/ 312377 h 1069614"/>
                  <a:gd name="connsiteX8-983" fmla="*/ 1621631 w 1621631"/>
                  <a:gd name="connsiteY8-984" fmla="*/ 312073 h 1069614"/>
                  <a:gd name="connsiteX9-985" fmla="*/ 1621631 w 1621631"/>
                  <a:gd name="connsiteY9-986" fmla="*/ 0 h 1069614"/>
                  <a:gd name="connsiteX10-987" fmla="*/ 1621631 w 1621631"/>
                  <a:gd name="connsiteY10-988" fmla="*/ 312073 h 1069614"/>
                  <a:gd name="connsiteX11-989" fmla="*/ 270720 w 1621631"/>
                  <a:gd name="connsiteY11-990" fmla="*/ 1067768 h 1069614"/>
                  <a:gd name="connsiteX12-991" fmla="*/ 1629 w 1621631"/>
                  <a:gd name="connsiteY12-992" fmla="*/ 908652 h 1069614"/>
                  <a:gd name="connsiteX13-993" fmla="*/ 1621631 w 1621631"/>
                  <a:gd name="connsiteY13-994" fmla="*/ 0 h 1069614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  <a:cxn ang="0">
                    <a:pos x="connsiteX11-23" y="connsiteY11-24"/>
                  </a:cxn>
                  <a:cxn ang="0">
                    <a:pos x="connsiteX12-25" y="connsiteY12-26"/>
                  </a:cxn>
                  <a:cxn ang="0">
                    <a:pos x="connsiteX13-27" y="connsiteY13-28"/>
                  </a:cxn>
                </a:cxnLst>
                <a:rect l="l" t="t" r="r" b="b"/>
                <a:pathLst>
                  <a:path w="1621631" h="1069614">
                    <a:moveTo>
                      <a:pt x="270720" y="1067768"/>
                    </a:moveTo>
                    <a:lnTo>
                      <a:pt x="273843" y="1069614"/>
                    </a:lnTo>
                    <a:lnTo>
                      <a:pt x="270720" y="1067768"/>
                    </a:lnTo>
                    <a:close/>
                    <a:moveTo>
                      <a:pt x="0" y="907689"/>
                    </a:moveTo>
                    <a:lnTo>
                      <a:pt x="1629" y="908652"/>
                    </a:lnTo>
                    <a:lnTo>
                      <a:pt x="0" y="907689"/>
                    </a:lnTo>
                    <a:close/>
                    <a:moveTo>
                      <a:pt x="1621631" y="312073"/>
                    </a:moveTo>
                    <a:lnTo>
                      <a:pt x="1621631" y="312377"/>
                    </a:lnTo>
                    <a:lnTo>
                      <a:pt x="1621631" y="312073"/>
                    </a:lnTo>
                    <a:close/>
                    <a:moveTo>
                      <a:pt x="1621631" y="0"/>
                    </a:moveTo>
                    <a:lnTo>
                      <a:pt x="1621631" y="312073"/>
                    </a:lnTo>
                    <a:cubicBezTo>
                      <a:pt x="1059988" y="337356"/>
                      <a:pt x="568425" y="631117"/>
                      <a:pt x="270720" y="1067768"/>
                    </a:cubicBezTo>
                    <a:lnTo>
                      <a:pt x="1629" y="908652"/>
                    </a:lnTo>
                    <a:cubicBezTo>
                      <a:pt x="354259" y="380480"/>
                      <a:pt x="945677" y="25494"/>
                      <a:pt x="162163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3218" tIns="46608" rIns="46608" bIns="93218" numCol="1" spcCol="0" rtlCol="0" fromWordArt="0" anchor="b" anchorCtr="0" forceAA="0" compatLnSpc="1">
                <a:noAutofit/>
              </a:bodyPr>
              <a:lstStyle/>
              <a:p>
                <a:pPr algn="ctr" defTabSz="93154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3200" spc="-5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Segoe UI" panose="020B0502040204020203" pitchFamily="34" charset="0"/>
                  <a:sym typeface="FZHei-B01S" panose="02010601030101010101" pitchFamily="2" charset="-122"/>
                </a:endParaRPr>
              </a:p>
            </p:txBody>
          </p:sp>
        </p:grpSp>
        <p:grpSp>
          <p:nvGrpSpPr>
            <p:cNvPr id="4" name="Group 59"/>
            <p:cNvGrpSpPr/>
            <p:nvPr/>
          </p:nvGrpSpPr>
          <p:grpSpPr>
            <a:xfrm flipV="1">
              <a:off x="6191251" y="4611080"/>
              <a:ext cx="3473482" cy="1069614"/>
              <a:chOff x="6191251" y="1599766"/>
              <a:chExt cx="3473482" cy="1069614"/>
            </a:xfrm>
            <a:grpFill/>
          </p:grpSpPr>
          <p:sp>
            <p:nvSpPr>
              <p:cNvPr id="19" name="Freeform 62"/>
              <p:cNvSpPr/>
              <p:nvPr/>
            </p:nvSpPr>
            <p:spPr bwMode="auto">
              <a:xfrm>
                <a:off x="6191251" y="1599766"/>
                <a:ext cx="1621631" cy="1069614"/>
              </a:xfrm>
              <a:custGeom>
                <a:avLst/>
                <a:gdLst>
                  <a:gd name="connsiteX0" fmla="*/ 668844 w 4158105"/>
                  <a:gd name="connsiteY0" fmla="*/ 1079241 h 4110786"/>
                  <a:gd name="connsiteX1" fmla="*/ 671967 w 4158105"/>
                  <a:gd name="connsiteY1" fmla="*/ 1081087 h 4110786"/>
                  <a:gd name="connsiteX2" fmla="*/ 576717 w 4158105"/>
                  <a:gd name="connsiteY2" fmla="*/ 1235869 h 4110786"/>
                  <a:gd name="connsiteX3" fmla="*/ 574232 w 4158105"/>
                  <a:gd name="connsiteY3" fmla="*/ 1234330 h 4110786"/>
                  <a:gd name="connsiteX4" fmla="*/ 668844 w 4158105"/>
                  <a:gd name="connsiteY4" fmla="*/ 1079241 h 4110786"/>
                  <a:gd name="connsiteX5" fmla="*/ 398124 w 4158105"/>
                  <a:gd name="connsiteY5" fmla="*/ 919162 h 4110786"/>
                  <a:gd name="connsiteX6" fmla="*/ 399753 w 4158105"/>
                  <a:gd name="connsiteY6" fmla="*/ 920125 h 4110786"/>
                  <a:gd name="connsiteX7" fmla="*/ 308772 w 4158105"/>
                  <a:gd name="connsiteY7" fmla="*/ 1069886 h 4110786"/>
                  <a:gd name="connsiteX8" fmla="*/ 307636 w 4158105"/>
                  <a:gd name="connsiteY8" fmla="*/ 1069182 h 4110786"/>
                  <a:gd name="connsiteX9" fmla="*/ 398124 w 4158105"/>
                  <a:gd name="connsiteY9" fmla="*/ 919162 h 4110786"/>
                  <a:gd name="connsiteX10" fmla="*/ 2106264 w 4158105"/>
                  <a:gd name="connsiteY10" fmla="*/ 319178 h 4110786"/>
                  <a:gd name="connsiteX11" fmla="*/ 2198792 w 4158105"/>
                  <a:gd name="connsiteY11" fmla="*/ 323850 h 4110786"/>
                  <a:gd name="connsiteX12" fmla="*/ 2019755 w 4158105"/>
                  <a:gd name="connsiteY12" fmla="*/ 323850 h 4110786"/>
                  <a:gd name="connsiteX13" fmla="*/ 2019755 w 4158105"/>
                  <a:gd name="connsiteY13" fmla="*/ 323546 h 4110786"/>
                  <a:gd name="connsiteX14" fmla="*/ 2106264 w 4158105"/>
                  <a:gd name="connsiteY14" fmla="*/ 319178 h 4110786"/>
                  <a:gd name="connsiteX15" fmla="*/ 2224351 w 4158105"/>
                  <a:gd name="connsiteY15" fmla="*/ 13068 h 4110786"/>
                  <a:gd name="connsiteX16" fmla="*/ 4158105 w 4158105"/>
                  <a:gd name="connsiteY16" fmla="*/ 2058946 h 4110786"/>
                  <a:gd name="connsiteX17" fmla="*/ 2106265 w 4158105"/>
                  <a:gd name="connsiteY17" fmla="*/ 4110786 h 4110786"/>
                  <a:gd name="connsiteX18" fmla="*/ 54424 w 4158105"/>
                  <a:gd name="connsiteY18" fmla="*/ 2058946 h 4110786"/>
                  <a:gd name="connsiteX19" fmla="*/ 574232 w 4158105"/>
                  <a:gd name="connsiteY19" fmla="*/ 1234330 h 4110786"/>
                  <a:gd name="connsiteX20" fmla="*/ 366497 w 4158105"/>
                  <a:gd name="connsiteY20" fmla="*/ 2058945 h 4110786"/>
                  <a:gd name="connsiteX21" fmla="*/ 2106264 w 4158105"/>
                  <a:gd name="connsiteY21" fmla="*/ 3798712 h 4110786"/>
                  <a:gd name="connsiteX22" fmla="*/ 3846030 w 4158105"/>
                  <a:gd name="connsiteY22" fmla="*/ 2058945 h 4110786"/>
                  <a:gd name="connsiteX23" fmla="*/ 2198792 w 4158105"/>
                  <a:gd name="connsiteY23" fmla="*/ 323850 h 4110786"/>
                  <a:gd name="connsiteX24" fmla="*/ 2219780 w 4158105"/>
                  <a:gd name="connsiteY24" fmla="*/ 323850 h 4110786"/>
                  <a:gd name="connsiteX25" fmla="*/ 2224351 w 4158105"/>
                  <a:gd name="connsiteY25" fmla="*/ 13068 h 4110786"/>
                  <a:gd name="connsiteX26" fmla="*/ 2019755 w 4158105"/>
                  <a:gd name="connsiteY26" fmla="*/ 11473 h 4110786"/>
                  <a:gd name="connsiteX27" fmla="*/ 2019755 w 4158105"/>
                  <a:gd name="connsiteY27" fmla="*/ 323546 h 4110786"/>
                  <a:gd name="connsiteX28" fmla="*/ 668844 w 4158105"/>
                  <a:gd name="connsiteY28" fmla="*/ 1079241 h 4110786"/>
                  <a:gd name="connsiteX29" fmla="*/ 399753 w 4158105"/>
                  <a:gd name="connsiteY29" fmla="*/ 920125 h 4110786"/>
                  <a:gd name="connsiteX30" fmla="*/ 2019755 w 4158105"/>
                  <a:gd name="connsiteY30" fmla="*/ 11473 h 4110786"/>
                  <a:gd name="connsiteX31" fmla="*/ 2224543 w 4158105"/>
                  <a:gd name="connsiteY31" fmla="*/ 0 h 4110786"/>
                  <a:gd name="connsiteX32" fmla="*/ 2224351 w 4158105"/>
                  <a:gd name="connsiteY32" fmla="*/ 13068 h 4110786"/>
                  <a:gd name="connsiteX33" fmla="*/ 2106265 w 4158105"/>
                  <a:gd name="connsiteY33" fmla="*/ 7105 h 4110786"/>
                  <a:gd name="connsiteX34" fmla="*/ 2019755 w 4158105"/>
                  <a:gd name="connsiteY34" fmla="*/ 11473 h 4110786"/>
                  <a:gd name="connsiteX35" fmla="*/ 2019755 w 4158105"/>
                  <a:gd name="connsiteY35" fmla="*/ 2381 h 4110786"/>
                  <a:gd name="connsiteX36" fmla="*/ 2224543 w 4158105"/>
                  <a:gd name="connsiteY36" fmla="*/ 0 h 4110786"/>
                  <a:gd name="connsiteX0-1" fmla="*/ 668844 w 4158105"/>
                  <a:gd name="connsiteY0-2" fmla="*/ 1079241 h 4110786"/>
                  <a:gd name="connsiteX1-3" fmla="*/ 671967 w 4158105"/>
                  <a:gd name="connsiteY1-4" fmla="*/ 1081087 h 4110786"/>
                  <a:gd name="connsiteX2-5" fmla="*/ 576717 w 4158105"/>
                  <a:gd name="connsiteY2-6" fmla="*/ 1235869 h 4110786"/>
                  <a:gd name="connsiteX3-7" fmla="*/ 574232 w 4158105"/>
                  <a:gd name="connsiteY3-8" fmla="*/ 1234330 h 4110786"/>
                  <a:gd name="connsiteX4-9" fmla="*/ 668844 w 4158105"/>
                  <a:gd name="connsiteY4-10" fmla="*/ 1079241 h 4110786"/>
                  <a:gd name="connsiteX5-11" fmla="*/ 398124 w 4158105"/>
                  <a:gd name="connsiteY5-12" fmla="*/ 919162 h 4110786"/>
                  <a:gd name="connsiteX6-13" fmla="*/ 399753 w 4158105"/>
                  <a:gd name="connsiteY6-14" fmla="*/ 920125 h 4110786"/>
                  <a:gd name="connsiteX7-15" fmla="*/ 308772 w 4158105"/>
                  <a:gd name="connsiteY7-16" fmla="*/ 1069886 h 4110786"/>
                  <a:gd name="connsiteX8-17" fmla="*/ 398124 w 4158105"/>
                  <a:gd name="connsiteY8-18" fmla="*/ 919162 h 4110786"/>
                  <a:gd name="connsiteX9-19" fmla="*/ 2106264 w 4158105"/>
                  <a:gd name="connsiteY9-20" fmla="*/ 319178 h 4110786"/>
                  <a:gd name="connsiteX10-21" fmla="*/ 2198792 w 4158105"/>
                  <a:gd name="connsiteY10-22" fmla="*/ 323850 h 4110786"/>
                  <a:gd name="connsiteX11-23" fmla="*/ 2019755 w 4158105"/>
                  <a:gd name="connsiteY11-24" fmla="*/ 323850 h 4110786"/>
                  <a:gd name="connsiteX12-25" fmla="*/ 2019755 w 4158105"/>
                  <a:gd name="connsiteY12-26" fmla="*/ 323546 h 4110786"/>
                  <a:gd name="connsiteX13-27" fmla="*/ 2106264 w 4158105"/>
                  <a:gd name="connsiteY13-28" fmla="*/ 319178 h 4110786"/>
                  <a:gd name="connsiteX14-29" fmla="*/ 2224351 w 4158105"/>
                  <a:gd name="connsiteY14-30" fmla="*/ 13068 h 4110786"/>
                  <a:gd name="connsiteX15-31" fmla="*/ 4158105 w 4158105"/>
                  <a:gd name="connsiteY15-32" fmla="*/ 2058946 h 4110786"/>
                  <a:gd name="connsiteX16-33" fmla="*/ 2106265 w 4158105"/>
                  <a:gd name="connsiteY16-34" fmla="*/ 4110786 h 4110786"/>
                  <a:gd name="connsiteX17-35" fmla="*/ 54424 w 4158105"/>
                  <a:gd name="connsiteY17-36" fmla="*/ 2058946 h 4110786"/>
                  <a:gd name="connsiteX18-37" fmla="*/ 574232 w 4158105"/>
                  <a:gd name="connsiteY18-38" fmla="*/ 1234330 h 4110786"/>
                  <a:gd name="connsiteX19-39" fmla="*/ 366497 w 4158105"/>
                  <a:gd name="connsiteY19-40" fmla="*/ 2058945 h 4110786"/>
                  <a:gd name="connsiteX20-41" fmla="*/ 2106264 w 4158105"/>
                  <a:gd name="connsiteY20-42" fmla="*/ 3798712 h 4110786"/>
                  <a:gd name="connsiteX21-43" fmla="*/ 3846030 w 4158105"/>
                  <a:gd name="connsiteY21-44" fmla="*/ 2058945 h 4110786"/>
                  <a:gd name="connsiteX22-45" fmla="*/ 2198792 w 4158105"/>
                  <a:gd name="connsiteY22-46" fmla="*/ 323850 h 4110786"/>
                  <a:gd name="connsiteX23-47" fmla="*/ 2219780 w 4158105"/>
                  <a:gd name="connsiteY23-48" fmla="*/ 323850 h 4110786"/>
                  <a:gd name="connsiteX24-49" fmla="*/ 2224351 w 4158105"/>
                  <a:gd name="connsiteY24-50" fmla="*/ 13068 h 4110786"/>
                  <a:gd name="connsiteX25-51" fmla="*/ 2019755 w 4158105"/>
                  <a:gd name="connsiteY25-52" fmla="*/ 11473 h 4110786"/>
                  <a:gd name="connsiteX26-53" fmla="*/ 2019755 w 4158105"/>
                  <a:gd name="connsiteY26-54" fmla="*/ 323546 h 4110786"/>
                  <a:gd name="connsiteX27-55" fmla="*/ 668844 w 4158105"/>
                  <a:gd name="connsiteY27-56" fmla="*/ 1079241 h 4110786"/>
                  <a:gd name="connsiteX28-57" fmla="*/ 399753 w 4158105"/>
                  <a:gd name="connsiteY28-58" fmla="*/ 920125 h 4110786"/>
                  <a:gd name="connsiteX29-59" fmla="*/ 2019755 w 4158105"/>
                  <a:gd name="connsiteY29-60" fmla="*/ 11473 h 4110786"/>
                  <a:gd name="connsiteX30-61" fmla="*/ 2224543 w 4158105"/>
                  <a:gd name="connsiteY30-62" fmla="*/ 0 h 4110786"/>
                  <a:gd name="connsiteX31-63" fmla="*/ 2224351 w 4158105"/>
                  <a:gd name="connsiteY31-64" fmla="*/ 13068 h 4110786"/>
                  <a:gd name="connsiteX32-65" fmla="*/ 2106265 w 4158105"/>
                  <a:gd name="connsiteY32-66" fmla="*/ 7105 h 4110786"/>
                  <a:gd name="connsiteX33-67" fmla="*/ 2019755 w 4158105"/>
                  <a:gd name="connsiteY33-68" fmla="*/ 11473 h 4110786"/>
                  <a:gd name="connsiteX34-69" fmla="*/ 2019755 w 4158105"/>
                  <a:gd name="connsiteY34-70" fmla="*/ 2381 h 4110786"/>
                  <a:gd name="connsiteX35-71" fmla="*/ 2224543 w 4158105"/>
                  <a:gd name="connsiteY35-72" fmla="*/ 0 h 4110786"/>
                  <a:gd name="connsiteX0-73" fmla="*/ 668844 w 4158105"/>
                  <a:gd name="connsiteY0-74" fmla="*/ 1079241 h 4110786"/>
                  <a:gd name="connsiteX1-75" fmla="*/ 671967 w 4158105"/>
                  <a:gd name="connsiteY1-76" fmla="*/ 1081087 h 4110786"/>
                  <a:gd name="connsiteX2-77" fmla="*/ 576717 w 4158105"/>
                  <a:gd name="connsiteY2-78" fmla="*/ 1235869 h 4110786"/>
                  <a:gd name="connsiteX3-79" fmla="*/ 574232 w 4158105"/>
                  <a:gd name="connsiteY3-80" fmla="*/ 1234330 h 4110786"/>
                  <a:gd name="connsiteX4-81" fmla="*/ 668844 w 4158105"/>
                  <a:gd name="connsiteY4-82" fmla="*/ 1079241 h 4110786"/>
                  <a:gd name="connsiteX5-83" fmla="*/ 398124 w 4158105"/>
                  <a:gd name="connsiteY5-84" fmla="*/ 919162 h 4110786"/>
                  <a:gd name="connsiteX6-85" fmla="*/ 399753 w 4158105"/>
                  <a:gd name="connsiteY6-86" fmla="*/ 920125 h 4110786"/>
                  <a:gd name="connsiteX7-87" fmla="*/ 398124 w 4158105"/>
                  <a:gd name="connsiteY7-88" fmla="*/ 919162 h 4110786"/>
                  <a:gd name="connsiteX8-89" fmla="*/ 2106264 w 4158105"/>
                  <a:gd name="connsiteY8-90" fmla="*/ 319178 h 4110786"/>
                  <a:gd name="connsiteX9-91" fmla="*/ 2198792 w 4158105"/>
                  <a:gd name="connsiteY9-92" fmla="*/ 323850 h 4110786"/>
                  <a:gd name="connsiteX10-93" fmla="*/ 2019755 w 4158105"/>
                  <a:gd name="connsiteY10-94" fmla="*/ 323850 h 4110786"/>
                  <a:gd name="connsiteX11-95" fmla="*/ 2019755 w 4158105"/>
                  <a:gd name="connsiteY11-96" fmla="*/ 323546 h 4110786"/>
                  <a:gd name="connsiteX12-97" fmla="*/ 2106264 w 4158105"/>
                  <a:gd name="connsiteY12-98" fmla="*/ 319178 h 4110786"/>
                  <a:gd name="connsiteX13-99" fmla="*/ 2224351 w 4158105"/>
                  <a:gd name="connsiteY13-100" fmla="*/ 13068 h 4110786"/>
                  <a:gd name="connsiteX14-101" fmla="*/ 4158105 w 4158105"/>
                  <a:gd name="connsiteY14-102" fmla="*/ 2058946 h 4110786"/>
                  <a:gd name="connsiteX15-103" fmla="*/ 2106265 w 4158105"/>
                  <a:gd name="connsiteY15-104" fmla="*/ 4110786 h 4110786"/>
                  <a:gd name="connsiteX16-105" fmla="*/ 54424 w 4158105"/>
                  <a:gd name="connsiteY16-106" fmla="*/ 2058946 h 4110786"/>
                  <a:gd name="connsiteX17-107" fmla="*/ 574232 w 4158105"/>
                  <a:gd name="connsiteY17-108" fmla="*/ 1234330 h 4110786"/>
                  <a:gd name="connsiteX18-109" fmla="*/ 366497 w 4158105"/>
                  <a:gd name="connsiteY18-110" fmla="*/ 2058945 h 4110786"/>
                  <a:gd name="connsiteX19-111" fmla="*/ 2106264 w 4158105"/>
                  <a:gd name="connsiteY19-112" fmla="*/ 3798712 h 4110786"/>
                  <a:gd name="connsiteX20-113" fmla="*/ 3846030 w 4158105"/>
                  <a:gd name="connsiteY20-114" fmla="*/ 2058945 h 4110786"/>
                  <a:gd name="connsiteX21-115" fmla="*/ 2198792 w 4158105"/>
                  <a:gd name="connsiteY21-116" fmla="*/ 323850 h 4110786"/>
                  <a:gd name="connsiteX22-117" fmla="*/ 2219780 w 4158105"/>
                  <a:gd name="connsiteY22-118" fmla="*/ 323850 h 4110786"/>
                  <a:gd name="connsiteX23-119" fmla="*/ 2224351 w 4158105"/>
                  <a:gd name="connsiteY23-120" fmla="*/ 13068 h 4110786"/>
                  <a:gd name="connsiteX24-121" fmla="*/ 2019755 w 4158105"/>
                  <a:gd name="connsiteY24-122" fmla="*/ 11473 h 4110786"/>
                  <a:gd name="connsiteX25-123" fmla="*/ 2019755 w 4158105"/>
                  <a:gd name="connsiteY25-124" fmla="*/ 323546 h 4110786"/>
                  <a:gd name="connsiteX26-125" fmla="*/ 668844 w 4158105"/>
                  <a:gd name="connsiteY26-126" fmla="*/ 1079241 h 4110786"/>
                  <a:gd name="connsiteX27-127" fmla="*/ 399753 w 4158105"/>
                  <a:gd name="connsiteY27-128" fmla="*/ 920125 h 4110786"/>
                  <a:gd name="connsiteX28-129" fmla="*/ 2019755 w 4158105"/>
                  <a:gd name="connsiteY28-130" fmla="*/ 11473 h 4110786"/>
                  <a:gd name="connsiteX29-131" fmla="*/ 2224543 w 4158105"/>
                  <a:gd name="connsiteY29-132" fmla="*/ 0 h 4110786"/>
                  <a:gd name="connsiteX30-133" fmla="*/ 2224351 w 4158105"/>
                  <a:gd name="connsiteY30-134" fmla="*/ 13068 h 4110786"/>
                  <a:gd name="connsiteX31-135" fmla="*/ 2106265 w 4158105"/>
                  <a:gd name="connsiteY31-136" fmla="*/ 7105 h 4110786"/>
                  <a:gd name="connsiteX32-137" fmla="*/ 2019755 w 4158105"/>
                  <a:gd name="connsiteY32-138" fmla="*/ 11473 h 4110786"/>
                  <a:gd name="connsiteX33-139" fmla="*/ 2019755 w 4158105"/>
                  <a:gd name="connsiteY33-140" fmla="*/ 2381 h 4110786"/>
                  <a:gd name="connsiteX34-141" fmla="*/ 2224543 w 4158105"/>
                  <a:gd name="connsiteY34-142" fmla="*/ 0 h 4110786"/>
                  <a:gd name="connsiteX0-143" fmla="*/ 739525 w 4228786"/>
                  <a:gd name="connsiteY0-144" fmla="*/ 1079241 h 4110786"/>
                  <a:gd name="connsiteX1-145" fmla="*/ 742648 w 4228786"/>
                  <a:gd name="connsiteY1-146" fmla="*/ 1081087 h 4110786"/>
                  <a:gd name="connsiteX2-147" fmla="*/ 647398 w 4228786"/>
                  <a:gd name="connsiteY2-148" fmla="*/ 1235869 h 4110786"/>
                  <a:gd name="connsiteX3-149" fmla="*/ 644913 w 4228786"/>
                  <a:gd name="connsiteY3-150" fmla="*/ 1234330 h 4110786"/>
                  <a:gd name="connsiteX4-151" fmla="*/ 739525 w 4228786"/>
                  <a:gd name="connsiteY4-152" fmla="*/ 1079241 h 4110786"/>
                  <a:gd name="connsiteX5-153" fmla="*/ 468805 w 4228786"/>
                  <a:gd name="connsiteY5-154" fmla="*/ 919162 h 4110786"/>
                  <a:gd name="connsiteX6-155" fmla="*/ 470434 w 4228786"/>
                  <a:gd name="connsiteY6-156" fmla="*/ 920125 h 4110786"/>
                  <a:gd name="connsiteX7-157" fmla="*/ 468805 w 4228786"/>
                  <a:gd name="connsiteY7-158" fmla="*/ 919162 h 4110786"/>
                  <a:gd name="connsiteX8-159" fmla="*/ 2176945 w 4228786"/>
                  <a:gd name="connsiteY8-160" fmla="*/ 319178 h 4110786"/>
                  <a:gd name="connsiteX9-161" fmla="*/ 2269473 w 4228786"/>
                  <a:gd name="connsiteY9-162" fmla="*/ 323850 h 4110786"/>
                  <a:gd name="connsiteX10-163" fmla="*/ 2090436 w 4228786"/>
                  <a:gd name="connsiteY10-164" fmla="*/ 323850 h 4110786"/>
                  <a:gd name="connsiteX11-165" fmla="*/ 2090436 w 4228786"/>
                  <a:gd name="connsiteY11-166" fmla="*/ 323546 h 4110786"/>
                  <a:gd name="connsiteX12-167" fmla="*/ 2176945 w 4228786"/>
                  <a:gd name="connsiteY12-168" fmla="*/ 319178 h 4110786"/>
                  <a:gd name="connsiteX13-169" fmla="*/ 2295032 w 4228786"/>
                  <a:gd name="connsiteY13-170" fmla="*/ 13068 h 4110786"/>
                  <a:gd name="connsiteX14-171" fmla="*/ 4228786 w 4228786"/>
                  <a:gd name="connsiteY14-172" fmla="*/ 2058946 h 4110786"/>
                  <a:gd name="connsiteX15-173" fmla="*/ 2176946 w 4228786"/>
                  <a:gd name="connsiteY15-174" fmla="*/ 4110786 h 4110786"/>
                  <a:gd name="connsiteX16-175" fmla="*/ 125105 w 4228786"/>
                  <a:gd name="connsiteY16-176" fmla="*/ 2058946 h 4110786"/>
                  <a:gd name="connsiteX17-177" fmla="*/ 437178 w 4228786"/>
                  <a:gd name="connsiteY17-178" fmla="*/ 2058945 h 4110786"/>
                  <a:gd name="connsiteX18-179" fmla="*/ 2176945 w 4228786"/>
                  <a:gd name="connsiteY18-180" fmla="*/ 3798712 h 4110786"/>
                  <a:gd name="connsiteX19-181" fmla="*/ 3916711 w 4228786"/>
                  <a:gd name="connsiteY19-182" fmla="*/ 2058945 h 4110786"/>
                  <a:gd name="connsiteX20-183" fmla="*/ 2269473 w 4228786"/>
                  <a:gd name="connsiteY20-184" fmla="*/ 323850 h 4110786"/>
                  <a:gd name="connsiteX21-185" fmla="*/ 2290461 w 4228786"/>
                  <a:gd name="connsiteY21-186" fmla="*/ 323850 h 4110786"/>
                  <a:gd name="connsiteX22-187" fmla="*/ 2295032 w 4228786"/>
                  <a:gd name="connsiteY22-188" fmla="*/ 13068 h 4110786"/>
                  <a:gd name="connsiteX23-189" fmla="*/ 2090436 w 4228786"/>
                  <a:gd name="connsiteY23-190" fmla="*/ 11473 h 4110786"/>
                  <a:gd name="connsiteX24-191" fmla="*/ 2090436 w 4228786"/>
                  <a:gd name="connsiteY24-192" fmla="*/ 323546 h 4110786"/>
                  <a:gd name="connsiteX25-193" fmla="*/ 739525 w 4228786"/>
                  <a:gd name="connsiteY25-194" fmla="*/ 1079241 h 4110786"/>
                  <a:gd name="connsiteX26-195" fmla="*/ 470434 w 4228786"/>
                  <a:gd name="connsiteY26-196" fmla="*/ 920125 h 4110786"/>
                  <a:gd name="connsiteX27-197" fmla="*/ 2090436 w 4228786"/>
                  <a:gd name="connsiteY27-198" fmla="*/ 11473 h 4110786"/>
                  <a:gd name="connsiteX28-199" fmla="*/ 2295224 w 4228786"/>
                  <a:gd name="connsiteY28-200" fmla="*/ 0 h 4110786"/>
                  <a:gd name="connsiteX29-201" fmla="*/ 2295032 w 4228786"/>
                  <a:gd name="connsiteY29-202" fmla="*/ 13068 h 4110786"/>
                  <a:gd name="connsiteX30-203" fmla="*/ 2176946 w 4228786"/>
                  <a:gd name="connsiteY30-204" fmla="*/ 7105 h 4110786"/>
                  <a:gd name="connsiteX31-205" fmla="*/ 2090436 w 4228786"/>
                  <a:gd name="connsiteY31-206" fmla="*/ 11473 h 4110786"/>
                  <a:gd name="connsiteX32-207" fmla="*/ 2090436 w 4228786"/>
                  <a:gd name="connsiteY32-208" fmla="*/ 2381 h 4110786"/>
                  <a:gd name="connsiteX33-209" fmla="*/ 2295224 w 4228786"/>
                  <a:gd name="connsiteY33-210" fmla="*/ 0 h 4110786"/>
                  <a:gd name="connsiteX0-211" fmla="*/ 739525 w 4228786"/>
                  <a:gd name="connsiteY0-212" fmla="*/ 1079241 h 4110786"/>
                  <a:gd name="connsiteX1-213" fmla="*/ 742648 w 4228786"/>
                  <a:gd name="connsiteY1-214" fmla="*/ 1081087 h 4110786"/>
                  <a:gd name="connsiteX2-215" fmla="*/ 647398 w 4228786"/>
                  <a:gd name="connsiteY2-216" fmla="*/ 1235869 h 4110786"/>
                  <a:gd name="connsiteX3-217" fmla="*/ 739525 w 4228786"/>
                  <a:gd name="connsiteY3-218" fmla="*/ 1079241 h 4110786"/>
                  <a:gd name="connsiteX4-219" fmla="*/ 468805 w 4228786"/>
                  <a:gd name="connsiteY4-220" fmla="*/ 919162 h 4110786"/>
                  <a:gd name="connsiteX5-221" fmla="*/ 470434 w 4228786"/>
                  <a:gd name="connsiteY5-222" fmla="*/ 920125 h 4110786"/>
                  <a:gd name="connsiteX6-223" fmla="*/ 468805 w 4228786"/>
                  <a:gd name="connsiteY6-224" fmla="*/ 919162 h 4110786"/>
                  <a:gd name="connsiteX7-225" fmla="*/ 2176945 w 4228786"/>
                  <a:gd name="connsiteY7-226" fmla="*/ 319178 h 4110786"/>
                  <a:gd name="connsiteX8-227" fmla="*/ 2269473 w 4228786"/>
                  <a:gd name="connsiteY8-228" fmla="*/ 323850 h 4110786"/>
                  <a:gd name="connsiteX9-229" fmla="*/ 2090436 w 4228786"/>
                  <a:gd name="connsiteY9-230" fmla="*/ 323850 h 4110786"/>
                  <a:gd name="connsiteX10-231" fmla="*/ 2090436 w 4228786"/>
                  <a:gd name="connsiteY10-232" fmla="*/ 323546 h 4110786"/>
                  <a:gd name="connsiteX11-233" fmla="*/ 2176945 w 4228786"/>
                  <a:gd name="connsiteY11-234" fmla="*/ 319178 h 4110786"/>
                  <a:gd name="connsiteX12-235" fmla="*/ 2295032 w 4228786"/>
                  <a:gd name="connsiteY12-236" fmla="*/ 13068 h 4110786"/>
                  <a:gd name="connsiteX13-237" fmla="*/ 4228786 w 4228786"/>
                  <a:gd name="connsiteY13-238" fmla="*/ 2058946 h 4110786"/>
                  <a:gd name="connsiteX14-239" fmla="*/ 2176946 w 4228786"/>
                  <a:gd name="connsiteY14-240" fmla="*/ 4110786 h 4110786"/>
                  <a:gd name="connsiteX15-241" fmla="*/ 125105 w 4228786"/>
                  <a:gd name="connsiteY15-242" fmla="*/ 2058946 h 4110786"/>
                  <a:gd name="connsiteX16-243" fmla="*/ 437178 w 4228786"/>
                  <a:gd name="connsiteY16-244" fmla="*/ 2058945 h 4110786"/>
                  <a:gd name="connsiteX17-245" fmla="*/ 2176945 w 4228786"/>
                  <a:gd name="connsiteY17-246" fmla="*/ 3798712 h 4110786"/>
                  <a:gd name="connsiteX18-247" fmla="*/ 3916711 w 4228786"/>
                  <a:gd name="connsiteY18-248" fmla="*/ 2058945 h 4110786"/>
                  <a:gd name="connsiteX19-249" fmla="*/ 2269473 w 4228786"/>
                  <a:gd name="connsiteY19-250" fmla="*/ 323850 h 4110786"/>
                  <a:gd name="connsiteX20-251" fmla="*/ 2290461 w 4228786"/>
                  <a:gd name="connsiteY20-252" fmla="*/ 323850 h 4110786"/>
                  <a:gd name="connsiteX21-253" fmla="*/ 2295032 w 4228786"/>
                  <a:gd name="connsiteY21-254" fmla="*/ 13068 h 4110786"/>
                  <a:gd name="connsiteX22-255" fmla="*/ 2090436 w 4228786"/>
                  <a:gd name="connsiteY22-256" fmla="*/ 11473 h 4110786"/>
                  <a:gd name="connsiteX23-257" fmla="*/ 2090436 w 4228786"/>
                  <a:gd name="connsiteY23-258" fmla="*/ 323546 h 4110786"/>
                  <a:gd name="connsiteX24-259" fmla="*/ 739525 w 4228786"/>
                  <a:gd name="connsiteY24-260" fmla="*/ 1079241 h 4110786"/>
                  <a:gd name="connsiteX25-261" fmla="*/ 470434 w 4228786"/>
                  <a:gd name="connsiteY25-262" fmla="*/ 920125 h 4110786"/>
                  <a:gd name="connsiteX26-263" fmla="*/ 2090436 w 4228786"/>
                  <a:gd name="connsiteY26-264" fmla="*/ 11473 h 4110786"/>
                  <a:gd name="connsiteX27-265" fmla="*/ 2295224 w 4228786"/>
                  <a:gd name="connsiteY27-266" fmla="*/ 0 h 4110786"/>
                  <a:gd name="connsiteX28-267" fmla="*/ 2295032 w 4228786"/>
                  <a:gd name="connsiteY28-268" fmla="*/ 13068 h 4110786"/>
                  <a:gd name="connsiteX29-269" fmla="*/ 2176946 w 4228786"/>
                  <a:gd name="connsiteY29-270" fmla="*/ 7105 h 4110786"/>
                  <a:gd name="connsiteX30-271" fmla="*/ 2090436 w 4228786"/>
                  <a:gd name="connsiteY30-272" fmla="*/ 11473 h 4110786"/>
                  <a:gd name="connsiteX31-273" fmla="*/ 2090436 w 4228786"/>
                  <a:gd name="connsiteY31-274" fmla="*/ 2381 h 4110786"/>
                  <a:gd name="connsiteX32-275" fmla="*/ 2295224 w 4228786"/>
                  <a:gd name="connsiteY32-276" fmla="*/ 0 h 4110786"/>
                  <a:gd name="connsiteX0-277" fmla="*/ 739525 w 4228786"/>
                  <a:gd name="connsiteY0-278" fmla="*/ 1079241 h 4110786"/>
                  <a:gd name="connsiteX1-279" fmla="*/ 742648 w 4228786"/>
                  <a:gd name="connsiteY1-280" fmla="*/ 1081087 h 4110786"/>
                  <a:gd name="connsiteX2-281" fmla="*/ 739525 w 4228786"/>
                  <a:gd name="connsiteY2-282" fmla="*/ 1079241 h 4110786"/>
                  <a:gd name="connsiteX3-283" fmla="*/ 468805 w 4228786"/>
                  <a:gd name="connsiteY3-284" fmla="*/ 919162 h 4110786"/>
                  <a:gd name="connsiteX4-285" fmla="*/ 470434 w 4228786"/>
                  <a:gd name="connsiteY4-286" fmla="*/ 920125 h 4110786"/>
                  <a:gd name="connsiteX5-287" fmla="*/ 468805 w 4228786"/>
                  <a:gd name="connsiteY5-288" fmla="*/ 919162 h 4110786"/>
                  <a:gd name="connsiteX6-289" fmla="*/ 2176945 w 4228786"/>
                  <a:gd name="connsiteY6-290" fmla="*/ 319178 h 4110786"/>
                  <a:gd name="connsiteX7-291" fmla="*/ 2269473 w 4228786"/>
                  <a:gd name="connsiteY7-292" fmla="*/ 323850 h 4110786"/>
                  <a:gd name="connsiteX8-293" fmla="*/ 2090436 w 4228786"/>
                  <a:gd name="connsiteY8-294" fmla="*/ 323850 h 4110786"/>
                  <a:gd name="connsiteX9-295" fmla="*/ 2090436 w 4228786"/>
                  <a:gd name="connsiteY9-296" fmla="*/ 323546 h 4110786"/>
                  <a:gd name="connsiteX10-297" fmla="*/ 2176945 w 4228786"/>
                  <a:gd name="connsiteY10-298" fmla="*/ 319178 h 4110786"/>
                  <a:gd name="connsiteX11-299" fmla="*/ 2295032 w 4228786"/>
                  <a:gd name="connsiteY11-300" fmla="*/ 13068 h 4110786"/>
                  <a:gd name="connsiteX12-301" fmla="*/ 4228786 w 4228786"/>
                  <a:gd name="connsiteY12-302" fmla="*/ 2058946 h 4110786"/>
                  <a:gd name="connsiteX13-303" fmla="*/ 2176946 w 4228786"/>
                  <a:gd name="connsiteY13-304" fmla="*/ 4110786 h 4110786"/>
                  <a:gd name="connsiteX14-305" fmla="*/ 125105 w 4228786"/>
                  <a:gd name="connsiteY14-306" fmla="*/ 2058946 h 4110786"/>
                  <a:gd name="connsiteX15-307" fmla="*/ 437178 w 4228786"/>
                  <a:gd name="connsiteY15-308" fmla="*/ 2058945 h 4110786"/>
                  <a:gd name="connsiteX16-309" fmla="*/ 2176945 w 4228786"/>
                  <a:gd name="connsiteY16-310" fmla="*/ 3798712 h 4110786"/>
                  <a:gd name="connsiteX17-311" fmla="*/ 3916711 w 4228786"/>
                  <a:gd name="connsiteY17-312" fmla="*/ 2058945 h 4110786"/>
                  <a:gd name="connsiteX18-313" fmla="*/ 2269473 w 4228786"/>
                  <a:gd name="connsiteY18-314" fmla="*/ 323850 h 4110786"/>
                  <a:gd name="connsiteX19-315" fmla="*/ 2290461 w 4228786"/>
                  <a:gd name="connsiteY19-316" fmla="*/ 323850 h 4110786"/>
                  <a:gd name="connsiteX20-317" fmla="*/ 2295032 w 4228786"/>
                  <a:gd name="connsiteY20-318" fmla="*/ 13068 h 4110786"/>
                  <a:gd name="connsiteX21-319" fmla="*/ 2090436 w 4228786"/>
                  <a:gd name="connsiteY21-320" fmla="*/ 11473 h 4110786"/>
                  <a:gd name="connsiteX22-321" fmla="*/ 2090436 w 4228786"/>
                  <a:gd name="connsiteY22-322" fmla="*/ 323546 h 4110786"/>
                  <a:gd name="connsiteX23-323" fmla="*/ 739525 w 4228786"/>
                  <a:gd name="connsiteY23-324" fmla="*/ 1079241 h 4110786"/>
                  <a:gd name="connsiteX24-325" fmla="*/ 470434 w 4228786"/>
                  <a:gd name="connsiteY24-326" fmla="*/ 920125 h 4110786"/>
                  <a:gd name="connsiteX25-327" fmla="*/ 2090436 w 4228786"/>
                  <a:gd name="connsiteY25-328" fmla="*/ 11473 h 4110786"/>
                  <a:gd name="connsiteX26-329" fmla="*/ 2295224 w 4228786"/>
                  <a:gd name="connsiteY26-330" fmla="*/ 0 h 4110786"/>
                  <a:gd name="connsiteX27-331" fmla="*/ 2295032 w 4228786"/>
                  <a:gd name="connsiteY27-332" fmla="*/ 13068 h 4110786"/>
                  <a:gd name="connsiteX28-333" fmla="*/ 2176946 w 4228786"/>
                  <a:gd name="connsiteY28-334" fmla="*/ 7105 h 4110786"/>
                  <a:gd name="connsiteX29-335" fmla="*/ 2090436 w 4228786"/>
                  <a:gd name="connsiteY29-336" fmla="*/ 11473 h 4110786"/>
                  <a:gd name="connsiteX30-337" fmla="*/ 2090436 w 4228786"/>
                  <a:gd name="connsiteY30-338" fmla="*/ 2381 h 4110786"/>
                  <a:gd name="connsiteX31-339" fmla="*/ 2295224 w 4228786"/>
                  <a:gd name="connsiteY31-340" fmla="*/ 0 h 4110786"/>
                  <a:gd name="connsiteX0-341" fmla="*/ 739525 w 4228786"/>
                  <a:gd name="connsiteY0-342" fmla="*/ 1079241 h 4110786"/>
                  <a:gd name="connsiteX1-343" fmla="*/ 742648 w 4228786"/>
                  <a:gd name="connsiteY1-344" fmla="*/ 1081087 h 4110786"/>
                  <a:gd name="connsiteX2-345" fmla="*/ 739525 w 4228786"/>
                  <a:gd name="connsiteY2-346" fmla="*/ 1079241 h 4110786"/>
                  <a:gd name="connsiteX3-347" fmla="*/ 468805 w 4228786"/>
                  <a:gd name="connsiteY3-348" fmla="*/ 919162 h 4110786"/>
                  <a:gd name="connsiteX4-349" fmla="*/ 470434 w 4228786"/>
                  <a:gd name="connsiteY4-350" fmla="*/ 920125 h 4110786"/>
                  <a:gd name="connsiteX5-351" fmla="*/ 468805 w 4228786"/>
                  <a:gd name="connsiteY5-352" fmla="*/ 919162 h 4110786"/>
                  <a:gd name="connsiteX6-353" fmla="*/ 2176945 w 4228786"/>
                  <a:gd name="connsiteY6-354" fmla="*/ 319178 h 4110786"/>
                  <a:gd name="connsiteX7-355" fmla="*/ 2269473 w 4228786"/>
                  <a:gd name="connsiteY7-356" fmla="*/ 323850 h 4110786"/>
                  <a:gd name="connsiteX8-357" fmla="*/ 2090436 w 4228786"/>
                  <a:gd name="connsiteY8-358" fmla="*/ 323850 h 4110786"/>
                  <a:gd name="connsiteX9-359" fmla="*/ 2090436 w 4228786"/>
                  <a:gd name="connsiteY9-360" fmla="*/ 323546 h 4110786"/>
                  <a:gd name="connsiteX10-361" fmla="*/ 2176945 w 4228786"/>
                  <a:gd name="connsiteY10-362" fmla="*/ 319178 h 4110786"/>
                  <a:gd name="connsiteX11-363" fmla="*/ 2295032 w 4228786"/>
                  <a:gd name="connsiteY11-364" fmla="*/ 13068 h 4110786"/>
                  <a:gd name="connsiteX12-365" fmla="*/ 4228786 w 4228786"/>
                  <a:gd name="connsiteY12-366" fmla="*/ 2058946 h 4110786"/>
                  <a:gd name="connsiteX13-367" fmla="*/ 2176946 w 4228786"/>
                  <a:gd name="connsiteY13-368" fmla="*/ 4110786 h 4110786"/>
                  <a:gd name="connsiteX14-369" fmla="*/ 125105 w 4228786"/>
                  <a:gd name="connsiteY14-370" fmla="*/ 2058946 h 4110786"/>
                  <a:gd name="connsiteX15-371" fmla="*/ 437178 w 4228786"/>
                  <a:gd name="connsiteY15-372" fmla="*/ 2058945 h 4110786"/>
                  <a:gd name="connsiteX16-373" fmla="*/ 2176945 w 4228786"/>
                  <a:gd name="connsiteY16-374" fmla="*/ 3798712 h 4110786"/>
                  <a:gd name="connsiteX17-375" fmla="*/ 3916711 w 4228786"/>
                  <a:gd name="connsiteY17-376" fmla="*/ 2058945 h 4110786"/>
                  <a:gd name="connsiteX18-377" fmla="*/ 2269473 w 4228786"/>
                  <a:gd name="connsiteY18-378" fmla="*/ 323850 h 4110786"/>
                  <a:gd name="connsiteX19-379" fmla="*/ 2290461 w 4228786"/>
                  <a:gd name="connsiteY19-380" fmla="*/ 323850 h 4110786"/>
                  <a:gd name="connsiteX20-381" fmla="*/ 2295032 w 4228786"/>
                  <a:gd name="connsiteY20-382" fmla="*/ 13068 h 4110786"/>
                  <a:gd name="connsiteX21-383" fmla="*/ 2090436 w 4228786"/>
                  <a:gd name="connsiteY21-384" fmla="*/ 11473 h 4110786"/>
                  <a:gd name="connsiteX22-385" fmla="*/ 2090436 w 4228786"/>
                  <a:gd name="connsiteY22-386" fmla="*/ 323546 h 4110786"/>
                  <a:gd name="connsiteX23-387" fmla="*/ 739525 w 4228786"/>
                  <a:gd name="connsiteY23-388" fmla="*/ 1079241 h 4110786"/>
                  <a:gd name="connsiteX24-389" fmla="*/ 470434 w 4228786"/>
                  <a:gd name="connsiteY24-390" fmla="*/ 920125 h 4110786"/>
                  <a:gd name="connsiteX25-391" fmla="*/ 2090436 w 4228786"/>
                  <a:gd name="connsiteY25-392" fmla="*/ 11473 h 4110786"/>
                  <a:gd name="connsiteX26-393" fmla="*/ 2295224 w 4228786"/>
                  <a:gd name="connsiteY26-394" fmla="*/ 0 h 4110786"/>
                  <a:gd name="connsiteX27-395" fmla="*/ 2176946 w 4228786"/>
                  <a:gd name="connsiteY27-396" fmla="*/ 7105 h 4110786"/>
                  <a:gd name="connsiteX28-397" fmla="*/ 2090436 w 4228786"/>
                  <a:gd name="connsiteY28-398" fmla="*/ 11473 h 4110786"/>
                  <a:gd name="connsiteX29-399" fmla="*/ 2090436 w 4228786"/>
                  <a:gd name="connsiteY29-400" fmla="*/ 2381 h 4110786"/>
                  <a:gd name="connsiteX30-401" fmla="*/ 2295224 w 4228786"/>
                  <a:gd name="connsiteY30-402" fmla="*/ 0 h 4110786"/>
                  <a:gd name="connsiteX0-403" fmla="*/ 739525 w 4228949"/>
                  <a:gd name="connsiteY0-404" fmla="*/ 1079241 h 4110786"/>
                  <a:gd name="connsiteX1-405" fmla="*/ 742648 w 4228949"/>
                  <a:gd name="connsiteY1-406" fmla="*/ 1081087 h 4110786"/>
                  <a:gd name="connsiteX2-407" fmla="*/ 739525 w 4228949"/>
                  <a:gd name="connsiteY2-408" fmla="*/ 1079241 h 4110786"/>
                  <a:gd name="connsiteX3-409" fmla="*/ 468805 w 4228949"/>
                  <a:gd name="connsiteY3-410" fmla="*/ 919162 h 4110786"/>
                  <a:gd name="connsiteX4-411" fmla="*/ 470434 w 4228949"/>
                  <a:gd name="connsiteY4-412" fmla="*/ 920125 h 4110786"/>
                  <a:gd name="connsiteX5-413" fmla="*/ 468805 w 4228949"/>
                  <a:gd name="connsiteY5-414" fmla="*/ 919162 h 4110786"/>
                  <a:gd name="connsiteX6-415" fmla="*/ 2176945 w 4228949"/>
                  <a:gd name="connsiteY6-416" fmla="*/ 319178 h 4110786"/>
                  <a:gd name="connsiteX7-417" fmla="*/ 2269473 w 4228949"/>
                  <a:gd name="connsiteY7-418" fmla="*/ 323850 h 4110786"/>
                  <a:gd name="connsiteX8-419" fmla="*/ 2090436 w 4228949"/>
                  <a:gd name="connsiteY8-420" fmla="*/ 323850 h 4110786"/>
                  <a:gd name="connsiteX9-421" fmla="*/ 2090436 w 4228949"/>
                  <a:gd name="connsiteY9-422" fmla="*/ 323546 h 4110786"/>
                  <a:gd name="connsiteX10-423" fmla="*/ 2176945 w 4228949"/>
                  <a:gd name="connsiteY10-424" fmla="*/ 319178 h 4110786"/>
                  <a:gd name="connsiteX11-425" fmla="*/ 2290461 w 4228949"/>
                  <a:gd name="connsiteY11-426" fmla="*/ 323850 h 4110786"/>
                  <a:gd name="connsiteX12-427" fmla="*/ 4228786 w 4228949"/>
                  <a:gd name="connsiteY12-428" fmla="*/ 2058946 h 4110786"/>
                  <a:gd name="connsiteX13-429" fmla="*/ 2176946 w 4228949"/>
                  <a:gd name="connsiteY13-430" fmla="*/ 4110786 h 4110786"/>
                  <a:gd name="connsiteX14-431" fmla="*/ 125105 w 4228949"/>
                  <a:gd name="connsiteY14-432" fmla="*/ 2058946 h 4110786"/>
                  <a:gd name="connsiteX15-433" fmla="*/ 437178 w 4228949"/>
                  <a:gd name="connsiteY15-434" fmla="*/ 2058945 h 4110786"/>
                  <a:gd name="connsiteX16-435" fmla="*/ 2176945 w 4228949"/>
                  <a:gd name="connsiteY16-436" fmla="*/ 3798712 h 4110786"/>
                  <a:gd name="connsiteX17-437" fmla="*/ 3916711 w 4228949"/>
                  <a:gd name="connsiteY17-438" fmla="*/ 2058945 h 4110786"/>
                  <a:gd name="connsiteX18-439" fmla="*/ 2269473 w 4228949"/>
                  <a:gd name="connsiteY18-440" fmla="*/ 323850 h 4110786"/>
                  <a:gd name="connsiteX19-441" fmla="*/ 2290461 w 4228949"/>
                  <a:gd name="connsiteY19-442" fmla="*/ 323850 h 4110786"/>
                  <a:gd name="connsiteX20-443" fmla="*/ 2090436 w 4228949"/>
                  <a:gd name="connsiteY20-444" fmla="*/ 11473 h 4110786"/>
                  <a:gd name="connsiteX21-445" fmla="*/ 2090436 w 4228949"/>
                  <a:gd name="connsiteY21-446" fmla="*/ 323546 h 4110786"/>
                  <a:gd name="connsiteX22-447" fmla="*/ 739525 w 4228949"/>
                  <a:gd name="connsiteY22-448" fmla="*/ 1079241 h 4110786"/>
                  <a:gd name="connsiteX23-449" fmla="*/ 470434 w 4228949"/>
                  <a:gd name="connsiteY23-450" fmla="*/ 920125 h 4110786"/>
                  <a:gd name="connsiteX24-451" fmla="*/ 2090436 w 4228949"/>
                  <a:gd name="connsiteY24-452" fmla="*/ 11473 h 4110786"/>
                  <a:gd name="connsiteX25-453" fmla="*/ 2295224 w 4228949"/>
                  <a:gd name="connsiteY25-454" fmla="*/ 0 h 4110786"/>
                  <a:gd name="connsiteX26-455" fmla="*/ 2176946 w 4228949"/>
                  <a:gd name="connsiteY26-456" fmla="*/ 7105 h 4110786"/>
                  <a:gd name="connsiteX27-457" fmla="*/ 2090436 w 4228949"/>
                  <a:gd name="connsiteY27-458" fmla="*/ 11473 h 4110786"/>
                  <a:gd name="connsiteX28-459" fmla="*/ 2090436 w 4228949"/>
                  <a:gd name="connsiteY28-460" fmla="*/ 2381 h 4110786"/>
                  <a:gd name="connsiteX29-461" fmla="*/ 2295224 w 4228949"/>
                  <a:gd name="connsiteY29-462" fmla="*/ 0 h 4110786"/>
                  <a:gd name="connsiteX0-463" fmla="*/ 739525 w 4228949"/>
                  <a:gd name="connsiteY0-464" fmla="*/ 1076860 h 4108405"/>
                  <a:gd name="connsiteX1-465" fmla="*/ 742648 w 4228949"/>
                  <a:gd name="connsiteY1-466" fmla="*/ 1078706 h 4108405"/>
                  <a:gd name="connsiteX2-467" fmla="*/ 739525 w 4228949"/>
                  <a:gd name="connsiteY2-468" fmla="*/ 1076860 h 4108405"/>
                  <a:gd name="connsiteX3-469" fmla="*/ 468805 w 4228949"/>
                  <a:gd name="connsiteY3-470" fmla="*/ 916781 h 4108405"/>
                  <a:gd name="connsiteX4-471" fmla="*/ 470434 w 4228949"/>
                  <a:gd name="connsiteY4-472" fmla="*/ 917744 h 4108405"/>
                  <a:gd name="connsiteX5-473" fmla="*/ 468805 w 4228949"/>
                  <a:gd name="connsiteY5-474" fmla="*/ 916781 h 4108405"/>
                  <a:gd name="connsiteX6-475" fmla="*/ 2176945 w 4228949"/>
                  <a:gd name="connsiteY6-476" fmla="*/ 316797 h 4108405"/>
                  <a:gd name="connsiteX7-477" fmla="*/ 2269473 w 4228949"/>
                  <a:gd name="connsiteY7-478" fmla="*/ 321469 h 4108405"/>
                  <a:gd name="connsiteX8-479" fmla="*/ 2090436 w 4228949"/>
                  <a:gd name="connsiteY8-480" fmla="*/ 321469 h 4108405"/>
                  <a:gd name="connsiteX9-481" fmla="*/ 2090436 w 4228949"/>
                  <a:gd name="connsiteY9-482" fmla="*/ 321165 h 4108405"/>
                  <a:gd name="connsiteX10-483" fmla="*/ 2176945 w 4228949"/>
                  <a:gd name="connsiteY10-484" fmla="*/ 316797 h 4108405"/>
                  <a:gd name="connsiteX11-485" fmla="*/ 2290461 w 4228949"/>
                  <a:gd name="connsiteY11-486" fmla="*/ 321469 h 4108405"/>
                  <a:gd name="connsiteX12-487" fmla="*/ 4228786 w 4228949"/>
                  <a:gd name="connsiteY12-488" fmla="*/ 2056565 h 4108405"/>
                  <a:gd name="connsiteX13-489" fmla="*/ 2176946 w 4228949"/>
                  <a:gd name="connsiteY13-490" fmla="*/ 4108405 h 4108405"/>
                  <a:gd name="connsiteX14-491" fmla="*/ 125105 w 4228949"/>
                  <a:gd name="connsiteY14-492" fmla="*/ 2056565 h 4108405"/>
                  <a:gd name="connsiteX15-493" fmla="*/ 437178 w 4228949"/>
                  <a:gd name="connsiteY15-494" fmla="*/ 2056564 h 4108405"/>
                  <a:gd name="connsiteX16-495" fmla="*/ 2176945 w 4228949"/>
                  <a:gd name="connsiteY16-496" fmla="*/ 3796331 h 4108405"/>
                  <a:gd name="connsiteX17-497" fmla="*/ 3916711 w 4228949"/>
                  <a:gd name="connsiteY17-498" fmla="*/ 2056564 h 4108405"/>
                  <a:gd name="connsiteX18-499" fmla="*/ 2269473 w 4228949"/>
                  <a:gd name="connsiteY18-500" fmla="*/ 321469 h 4108405"/>
                  <a:gd name="connsiteX19-501" fmla="*/ 2290461 w 4228949"/>
                  <a:gd name="connsiteY19-502" fmla="*/ 321469 h 4108405"/>
                  <a:gd name="connsiteX20-503" fmla="*/ 2090436 w 4228949"/>
                  <a:gd name="connsiteY20-504" fmla="*/ 9092 h 4108405"/>
                  <a:gd name="connsiteX21-505" fmla="*/ 2090436 w 4228949"/>
                  <a:gd name="connsiteY21-506" fmla="*/ 321165 h 4108405"/>
                  <a:gd name="connsiteX22-507" fmla="*/ 739525 w 4228949"/>
                  <a:gd name="connsiteY22-508" fmla="*/ 1076860 h 4108405"/>
                  <a:gd name="connsiteX23-509" fmla="*/ 470434 w 4228949"/>
                  <a:gd name="connsiteY23-510" fmla="*/ 917744 h 4108405"/>
                  <a:gd name="connsiteX24-511" fmla="*/ 2090436 w 4228949"/>
                  <a:gd name="connsiteY24-512" fmla="*/ 9092 h 4108405"/>
                  <a:gd name="connsiteX25-513" fmla="*/ 2090436 w 4228949"/>
                  <a:gd name="connsiteY25-514" fmla="*/ 0 h 4108405"/>
                  <a:gd name="connsiteX26-515" fmla="*/ 2176946 w 4228949"/>
                  <a:gd name="connsiteY26-516" fmla="*/ 4724 h 4108405"/>
                  <a:gd name="connsiteX27-517" fmla="*/ 2090436 w 4228949"/>
                  <a:gd name="connsiteY27-518" fmla="*/ 9092 h 4108405"/>
                  <a:gd name="connsiteX28-519" fmla="*/ 2090436 w 4228949"/>
                  <a:gd name="connsiteY28-520" fmla="*/ 0 h 4108405"/>
                  <a:gd name="connsiteX0-521" fmla="*/ 739525 w 4228949"/>
                  <a:gd name="connsiteY0-522" fmla="*/ 1076860 h 4108405"/>
                  <a:gd name="connsiteX1-523" fmla="*/ 742648 w 4228949"/>
                  <a:gd name="connsiteY1-524" fmla="*/ 1078706 h 4108405"/>
                  <a:gd name="connsiteX2-525" fmla="*/ 739525 w 4228949"/>
                  <a:gd name="connsiteY2-526" fmla="*/ 1076860 h 4108405"/>
                  <a:gd name="connsiteX3-527" fmla="*/ 468805 w 4228949"/>
                  <a:gd name="connsiteY3-528" fmla="*/ 916781 h 4108405"/>
                  <a:gd name="connsiteX4-529" fmla="*/ 470434 w 4228949"/>
                  <a:gd name="connsiteY4-530" fmla="*/ 917744 h 4108405"/>
                  <a:gd name="connsiteX5-531" fmla="*/ 468805 w 4228949"/>
                  <a:gd name="connsiteY5-532" fmla="*/ 916781 h 4108405"/>
                  <a:gd name="connsiteX6-533" fmla="*/ 2176945 w 4228949"/>
                  <a:gd name="connsiteY6-534" fmla="*/ 316797 h 4108405"/>
                  <a:gd name="connsiteX7-535" fmla="*/ 2269473 w 4228949"/>
                  <a:gd name="connsiteY7-536" fmla="*/ 321469 h 4108405"/>
                  <a:gd name="connsiteX8-537" fmla="*/ 2090436 w 4228949"/>
                  <a:gd name="connsiteY8-538" fmla="*/ 321469 h 4108405"/>
                  <a:gd name="connsiteX9-539" fmla="*/ 2090436 w 4228949"/>
                  <a:gd name="connsiteY9-540" fmla="*/ 321165 h 4108405"/>
                  <a:gd name="connsiteX10-541" fmla="*/ 2176945 w 4228949"/>
                  <a:gd name="connsiteY10-542" fmla="*/ 316797 h 4108405"/>
                  <a:gd name="connsiteX11-543" fmla="*/ 2290461 w 4228949"/>
                  <a:gd name="connsiteY11-544" fmla="*/ 321469 h 4108405"/>
                  <a:gd name="connsiteX12-545" fmla="*/ 4228786 w 4228949"/>
                  <a:gd name="connsiteY12-546" fmla="*/ 2056565 h 4108405"/>
                  <a:gd name="connsiteX13-547" fmla="*/ 2176946 w 4228949"/>
                  <a:gd name="connsiteY13-548" fmla="*/ 4108405 h 4108405"/>
                  <a:gd name="connsiteX14-549" fmla="*/ 125105 w 4228949"/>
                  <a:gd name="connsiteY14-550" fmla="*/ 2056565 h 4108405"/>
                  <a:gd name="connsiteX15-551" fmla="*/ 437178 w 4228949"/>
                  <a:gd name="connsiteY15-552" fmla="*/ 2056564 h 4108405"/>
                  <a:gd name="connsiteX16-553" fmla="*/ 2176945 w 4228949"/>
                  <a:gd name="connsiteY16-554" fmla="*/ 3796331 h 4108405"/>
                  <a:gd name="connsiteX17-555" fmla="*/ 3916711 w 4228949"/>
                  <a:gd name="connsiteY17-556" fmla="*/ 2056564 h 4108405"/>
                  <a:gd name="connsiteX18-557" fmla="*/ 2269473 w 4228949"/>
                  <a:gd name="connsiteY18-558" fmla="*/ 321469 h 4108405"/>
                  <a:gd name="connsiteX19-559" fmla="*/ 2290461 w 4228949"/>
                  <a:gd name="connsiteY19-560" fmla="*/ 321469 h 4108405"/>
                  <a:gd name="connsiteX20-561" fmla="*/ 2090436 w 4228949"/>
                  <a:gd name="connsiteY20-562" fmla="*/ 9092 h 4108405"/>
                  <a:gd name="connsiteX21-563" fmla="*/ 2090436 w 4228949"/>
                  <a:gd name="connsiteY21-564" fmla="*/ 321165 h 4108405"/>
                  <a:gd name="connsiteX22-565" fmla="*/ 739525 w 4228949"/>
                  <a:gd name="connsiteY22-566" fmla="*/ 1076860 h 4108405"/>
                  <a:gd name="connsiteX23-567" fmla="*/ 470434 w 4228949"/>
                  <a:gd name="connsiteY23-568" fmla="*/ 917744 h 4108405"/>
                  <a:gd name="connsiteX24-569" fmla="*/ 2090436 w 4228949"/>
                  <a:gd name="connsiteY24-570" fmla="*/ 9092 h 4108405"/>
                  <a:gd name="connsiteX25-571" fmla="*/ 2090436 w 4228949"/>
                  <a:gd name="connsiteY25-572" fmla="*/ 0 h 4108405"/>
                  <a:gd name="connsiteX26-573" fmla="*/ 2090436 w 4228949"/>
                  <a:gd name="connsiteY26-574" fmla="*/ 9092 h 4108405"/>
                  <a:gd name="connsiteX27-575" fmla="*/ 2090436 w 4228949"/>
                  <a:gd name="connsiteY27-576" fmla="*/ 0 h 4108405"/>
                  <a:gd name="connsiteX0-577" fmla="*/ 739525 w 4228925"/>
                  <a:gd name="connsiteY0-578" fmla="*/ 1076860 h 4108405"/>
                  <a:gd name="connsiteX1-579" fmla="*/ 742648 w 4228925"/>
                  <a:gd name="connsiteY1-580" fmla="*/ 1078706 h 4108405"/>
                  <a:gd name="connsiteX2-581" fmla="*/ 739525 w 4228925"/>
                  <a:gd name="connsiteY2-582" fmla="*/ 1076860 h 4108405"/>
                  <a:gd name="connsiteX3-583" fmla="*/ 468805 w 4228925"/>
                  <a:gd name="connsiteY3-584" fmla="*/ 916781 h 4108405"/>
                  <a:gd name="connsiteX4-585" fmla="*/ 470434 w 4228925"/>
                  <a:gd name="connsiteY4-586" fmla="*/ 917744 h 4108405"/>
                  <a:gd name="connsiteX5-587" fmla="*/ 468805 w 4228925"/>
                  <a:gd name="connsiteY5-588" fmla="*/ 916781 h 4108405"/>
                  <a:gd name="connsiteX6-589" fmla="*/ 2176945 w 4228925"/>
                  <a:gd name="connsiteY6-590" fmla="*/ 316797 h 4108405"/>
                  <a:gd name="connsiteX7-591" fmla="*/ 2269473 w 4228925"/>
                  <a:gd name="connsiteY7-592" fmla="*/ 321469 h 4108405"/>
                  <a:gd name="connsiteX8-593" fmla="*/ 2090436 w 4228925"/>
                  <a:gd name="connsiteY8-594" fmla="*/ 321469 h 4108405"/>
                  <a:gd name="connsiteX9-595" fmla="*/ 2090436 w 4228925"/>
                  <a:gd name="connsiteY9-596" fmla="*/ 321165 h 4108405"/>
                  <a:gd name="connsiteX10-597" fmla="*/ 2176945 w 4228925"/>
                  <a:gd name="connsiteY10-598" fmla="*/ 316797 h 4108405"/>
                  <a:gd name="connsiteX11-599" fmla="*/ 2290461 w 4228925"/>
                  <a:gd name="connsiteY11-600" fmla="*/ 321469 h 4108405"/>
                  <a:gd name="connsiteX12-601" fmla="*/ 4228786 w 4228925"/>
                  <a:gd name="connsiteY12-602" fmla="*/ 2056565 h 4108405"/>
                  <a:gd name="connsiteX13-603" fmla="*/ 2176946 w 4228925"/>
                  <a:gd name="connsiteY13-604" fmla="*/ 4108405 h 4108405"/>
                  <a:gd name="connsiteX14-605" fmla="*/ 125105 w 4228925"/>
                  <a:gd name="connsiteY14-606" fmla="*/ 2056565 h 4108405"/>
                  <a:gd name="connsiteX15-607" fmla="*/ 437178 w 4228925"/>
                  <a:gd name="connsiteY15-608" fmla="*/ 2056564 h 4108405"/>
                  <a:gd name="connsiteX16-609" fmla="*/ 2176945 w 4228925"/>
                  <a:gd name="connsiteY16-610" fmla="*/ 3796331 h 4108405"/>
                  <a:gd name="connsiteX17-611" fmla="*/ 3916711 w 4228925"/>
                  <a:gd name="connsiteY17-612" fmla="*/ 2056564 h 4108405"/>
                  <a:gd name="connsiteX18-613" fmla="*/ 2290461 w 4228925"/>
                  <a:gd name="connsiteY18-614" fmla="*/ 321469 h 4108405"/>
                  <a:gd name="connsiteX19-615" fmla="*/ 2090436 w 4228925"/>
                  <a:gd name="connsiteY19-616" fmla="*/ 9092 h 4108405"/>
                  <a:gd name="connsiteX20-617" fmla="*/ 2090436 w 4228925"/>
                  <a:gd name="connsiteY20-618" fmla="*/ 321165 h 4108405"/>
                  <a:gd name="connsiteX21-619" fmla="*/ 739525 w 4228925"/>
                  <a:gd name="connsiteY21-620" fmla="*/ 1076860 h 4108405"/>
                  <a:gd name="connsiteX22-621" fmla="*/ 470434 w 4228925"/>
                  <a:gd name="connsiteY22-622" fmla="*/ 917744 h 4108405"/>
                  <a:gd name="connsiteX23-623" fmla="*/ 2090436 w 4228925"/>
                  <a:gd name="connsiteY23-624" fmla="*/ 9092 h 4108405"/>
                  <a:gd name="connsiteX24-625" fmla="*/ 2090436 w 4228925"/>
                  <a:gd name="connsiteY24-626" fmla="*/ 0 h 4108405"/>
                  <a:gd name="connsiteX25-627" fmla="*/ 2090436 w 4228925"/>
                  <a:gd name="connsiteY25-628" fmla="*/ 9092 h 4108405"/>
                  <a:gd name="connsiteX26-629" fmla="*/ 2090436 w 4228925"/>
                  <a:gd name="connsiteY26-630" fmla="*/ 0 h 4108405"/>
                  <a:gd name="connsiteX0-631" fmla="*/ 739525 w 4228925"/>
                  <a:gd name="connsiteY0-632" fmla="*/ 1076860 h 4108405"/>
                  <a:gd name="connsiteX1-633" fmla="*/ 742648 w 4228925"/>
                  <a:gd name="connsiteY1-634" fmla="*/ 1078706 h 4108405"/>
                  <a:gd name="connsiteX2-635" fmla="*/ 739525 w 4228925"/>
                  <a:gd name="connsiteY2-636" fmla="*/ 1076860 h 4108405"/>
                  <a:gd name="connsiteX3-637" fmla="*/ 468805 w 4228925"/>
                  <a:gd name="connsiteY3-638" fmla="*/ 916781 h 4108405"/>
                  <a:gd name="connsiteX4-639" fmla="*/ 470434 w 4228925"/>
                  <a:gd name="connsiteY4-640" fmla="*/ 917744 h 4108405"/>
                  <a:gd name="connsiteX5-641" fmla="*/ 468805 w 4228925"/>
                  <a:gd name="connsiteY5-642" fmla="*/ 916781 h 4108405"/>
                  <a:gd name="connsiteX6-643" fmla="*/ 2176945 w 4228925"/>
                  <a:gd name="connsiteY6-644" fmla="*/ 316797 h 4108405"/>
                  <a:gd name="connsiteX7-645" fmla="*/ 2090436 w 4228925"/>
                  <a:gd name="connsiteY7-646" fmla="*/ 321469 h 4108405"/>
                  <a:gd name="connsiteX8-647" fmla="*/ 2090436 w 4228925"/>
                  <a:gd name="connsiteY8-648" fmla="*/ 321165 h 4108405"/>
                  <a:gd name="connsiteX9-649" fmla="*/ 2176945 w 4228925"/>
                  <a:gd name="connsiteY9-650" fmla="*/ 316797 h 4108405"/>
                  <a:gd name="connsiteX10-651" fmla="*/ 2290461 w 4228925"/>
                  <a:gd name="connsiteY10-652" fmla="*/ 321469 h 4108405"/>
                  <a:gd name="connsiteX11-653" fmla="*/ 4228786 w 4228925"/>
                  <a:gd name="connsiteY11-654" fmla="*/ 2056565 h 4108405"/>
                  <a:gd name="connsiteX12-655" fmla="*/ 2176946 w 4228925"/>
                  <a:gd name="connsiteY12-656" fmla="*/ 4108405 h 4108405"/>
                  <a:gd name="connsiteX13-657" fmla="*/ 125105 w 4228925"/>
                  <a:gd name="connsiteY13-658" fmla="*/ 2056565 h 4108405"/>
                  <a:gd name="connsiteX14-659" fmla="*/ 437178 w 4228925"/>
                  <a:gd name="connsiteY14-660" fmla="*/ 2056564 h 4108405"/>
                  <a:gd name="connsiteX15-661" fmla="*/ 2176945 w 4228925"/>
                  <a:gd name="connsiteY15-662" fmla="*/ 3796331 h 4108405"/>
                  <a:gd name="connsiteX16-663" fmla="*/ 3916711 w 4228925"/>
                  <a:gd name="connsiteY16-664" fmla="*/ 2056564 h 4108405"/>
                  <a:gd name="connsiteX17-665" fmla="*/ 2290461 w 4228925"/>
                  <a:gd name="connsiteY17-666" fmla="*/ 321469 h 4108405"/>
                  <a:gd name="connsiteX18-667" fmla="*/ 2090436 w 4228925"/>
                  <a:gd name="connsiteY18-668" fmla="*/ 9092 h 4108405"/>
                  <a:gd name="connsiteX19-669" fmla="*/ 2090436 w 4228925"/>
                  <a:gd name="connsiteY19-670" fmla="*/ 321165 h 4108405"/>
                  <a:gd name="connsiteX20-671" fmla="*/ 739525 w 4228925"/>
                  <a:gd name="connsiteY20-672" fmla="*/ 1076860 h 4108405"/>
                  <a:gd name="connsiteX21-673" fmla="*/ 470434 w 4228925"/>
                  <a:gd name="connsiteY21-674" fmla="*/ 917744 h 4108405"/>
                  <a:gd name="connsiteX22-675" fmla="*/ 2090436 w 4228925"/>
                  <a:gd name="connsiteY22-676" fmla="*/ 9092 h 4108405"/>
                  <a:gd name="connsiteX23-677" fmla="*/ 2090436 w 4228925"/>
                  <a:gd name="connsiteY23-678" fmla="*/ 0 h 4108405"/>
                  <a:gd name="connsiteX24-679" fmla="*/ 2090436 w 4228925"/>
                  <a:gd name="connsiteY24-680" fmla="*/ 9092 h 4108405"/>
                  <a:gd name="connsiteX25-681" fmla="*/ 2090436 w 4228925"/>
                  <a:gd name="connsiteY25-682" fmla="*/ 0 h 4108405"/>
                  <a:gd name="connsiteX0-683" fmla="*/ 739525 w 4228925"/>
                  <a:gd name="connsiteY0-684" fmla="*/ 1076860 h 4108405"/>
                  <a:gd name="connsiteX1-685" fmla="*/ 742648 w 4228925"/>
                  <a:gd name="connsiteY1-686" fmla="*/ 1078706 h 4108405"/>
                  <a:gd name="connsiteX2-687" fmla="*/ 739525 w 4228925"/>
                  <a:gd name="connsiteY2-688" fmla="*/ 1076860 h 4108405"/>
                  <a:gd name="connsiteX3-689" fmla="*/ 468805 w 4228925"/>
                  <a:gd name="connsiteY3-690" fmla="*/ 916781 h 4108405"/>
                  <a:gd name="connsiteX4-691" fmla="*/ 470434 w 4228925"/>
                  <a:gd name="connsiteY4-692" fmla="*/ 917744 h 4108405"/>
                  <a:gd name="connsiteX5-693" fmla="*/ 468805 w 4228925"/>
                  <a:gd name="connsiteY5-694" fmla="*/ 916781 h 4108405"/>
                  <a:gd name="connsiteX6-695" fmla="*/ 2090436 w 4228925"/>
                  <a:gd name="connsiteY6-696" fmla="*/ 321165 h 4108405"/>
                  <a:gd name="connsiteX7-697" fmla="*/ 2090436 w 4228925"/>
                  <a:gd name="connsiteY7-698" fmla="*/ 321469 h 4108405"/>
                  <a:gd name="connsiteX8-699" fmla="*/ 2090436 w 4228925"/>
                  <a:gd name="connsiteY8-700" fmla="*/ 321165 h 4108405"/>
                  <a:gd name="connsiteX9-701" fmla="*/ 2290461 w 4228925"/>
                  <a:gd name="connsiteY9-702" fmla="*/ 321469 h 4108405"/>
                  <a:gd name="connsiteX10-703" fmla="*/ 4228786 w 4228925"/>
                  <a:gd name="connsiteY10-704" fmla="*/ 2056565 h 4108405"/>
                  <a:gd name="connsiteX11-705" fmla="*/ 2176946 w 4228925"/>
                  <a:gd name="connsiteY11-706" fmla="*/ 4108405 h 4108405"/>
                  <a:gd name="connsiteX12-707" fmla="*/ 125105 w 4228925"/>
                  <a:gd name="connsiteY12-708" fmla="*/ 2056565 h 4108405"/>
                  <a:gd name="connsiteX13-709" fmla="*/ 437178 w 4228925"/>
                  <a:gd name="connsiteY13-710" fmla="*/ 2056564 h 4108405"/>
                  <a:gd name="connsiteX14-711" fmla="*/ 2176945 w 4228925"/>
                  <a:gd name="connsiteY14-712" fmla="*/ 3796331 h 4108405"/>
                  <a:gd name="connsiteX15-713" fmla="*/ 3916711 w 4228925"/>
                  <a:gd name="connsiteY15-714" fmla="*/ 2056564 h 4108405"/>
                  <a:gd name="connsiteX16-715" fmla="*/ 2290461 w 4228925"/>
                  <a:gd name="connsiteY16-716" fmla="*/ 321469 h 4108405"/>
                  <a:gd name="connsiteX17-717" fmla="*/ 2090436 w 4228925"/>
                  <a:gd name="connsiteY17-718" fmla="*/ 9092 h 4108405"/>
                  <a:gd name="connsiteX18-719" fmla="*/ 2090436 w 4228925"/>
                  <a:gd name="connsiteY18-720" fmla="*/ 321165 h 4108405"/>
                  <a:gd name="connsiteX19-721" fmla="*/ 739525 w 4228925"/>
                  <a:gd name="connsiteY19-722" fmla="*/ 1076860 h 4108405"/>
                  <a:gd name="connsiteX20-723" fmla="*/ 470434 w 4228925"/>
                  <a:gd name="connsiteY20-724" fmla="*/ 917744 h 4108405"/>
                  <a:gd name="connsiteX21-725" fmla="*/ 2090436 w 4228925"/>
                  <a:gd name="connsiteY21-726" fmla="*/ 9092 h 4108405"/>
                  <a:gd name="connsiteX22-727" fmla="*/ 2090436 w 4228925"/>
                  <a:gd name="connsiteY22-728" fmla="*/ 0 h 4108405"/>
                  <a:gd name="connsiteX23-729" fmla="*/ 2090436 w 4228925"/>
                  <a:gd name="connsiteY23-730" fmla="*/ 9092 h 4108405"/>
                  <a:gd name="connsiteX24-731" fmla="*/ 2090436 w 4228925"/>
                  <a:gd name="connsiteY24-732" fmla="*/ 0 h 4108405"/>
                  <a:gd name="connsiteX0-733" fmla="*/ 739525 w 4228925"/>
                  <a:gd name="connsiteY0-734" fmla="*/ 1067768 h 4099313"/>
                  <a:gd name="connsiteX1-735" fmla="*/ 742648 w 4228925"/>
                  <a:gd name="connsiteY1-736" fmla="*/ 1069614 h 4099313"/>
                  <a:gd name="connsiteX2-737" fmla="*/ 739525 w 4228925"/>
                  <a:gd name="connsiteY2-738" fmla="*/ 1067768 h 4099313"/>
                  <a:gd name="connsiteX3-739" fmla="*/ 468805 w 4228925"/>
                  <a:gd name="connsiteY3-740" fmla="*/ 907689 h 4099313"/>
                  <a:gd name="connsiteX4-741" fmla="*/ 470434 w 4228925"/>
                  <a:gd name="connsiteY4-742" fmla="*/ 908652 h 4099313"/>
                  <a:gd name="connsiteX5-743" fmla="*/ 468805 w 4228925"/>
                  <a:gd name="connsiteY5-744" fmla="*/ 907689 h 4099313"/>
                  <a:gd name="connsiteX6-745" fmla="*/ 2090436 w 4228925"/>
                  <a:gd name="connsiteY6-746" fmla="*/ 312073 h 4099313"/>
                  <a:gd name="connsiteX7-747" fmla="*/ 2090436 w 4228925"/>
                  <a:gd name="connsiteY7-748" fmla="*/ 312377 h 4099313"/>
                  <a:gd name="connsiteX8-749" fmla="*/ 2090436 w 4228925"/>
                  <a:gd name="connsiteY8-750" fmla="*/ 312073 h 4099313"/>
                  <a:gd name="connsiteX9-751" fmla="*/ 2290461 w 4228925"/>
                  <a:gd name="connsiteY9-752" fmla="*/ 312377 h 4099313"/>
                  <a:gd name="connsiteX10-753" fmla="*/ 4228786 w 4228925"/>
                  <a:gd name="connsiteY10-754" fmla="*/ 2047473 h 4099313"/>
                  <a:gd name="connsiteX11-755" fmla="*/ 2176946 w 4228925"/>
                  <a:gd name="connsiteY11-756" fmla="*/ 4099313 h 4099313"/>
                  <a:gd name="connsiteX12-757" fmla="*/ 125105 w 4228925"/>
                  <a:gd name="connsiteY12-758" fmla="*/ 2047473 h 4099313"/>
                  <a:gd name="connsiteX13-759" fmla="*/ 437178 w 4228925"/>
                  <a:gd name="connsiteY13-760" fmla="*/ 2047472 h 4099313"/>
                  <a:gd name="connsiteX14-761" fmla="*/ 2176945 w 4228925"/>
                  <a:gd name="connsiteY14-762" fmla="*/ 3787239 h 4099313"/>
                  <a:gd name="connsiteX15-763" fmla="*/ 3916711 w 4228925"/>
                  <a:gd name="connsiteY15-764" fmla="*/ 2047472 h 4099313"/>
                  <a:gd name="connsiteX16-765" fmla="*/ 2290461 w 4228925"/>
                  <a:gd name="connsiteY16-766" fmla="*/ 312377 h 4099313"/>
                  <a:gd name="connsiteX17-767" fmla="*/ 2090436 w 4228925"/>
                  <a:gd name="connsiteY17-768" fmla="*/ 0 h 4099313"/>
                  <a:gd name="connsiteX18-769" fmla="*/ 2090436 w 4228925"/>
                  <a:gd name="connsiteY18-770" fmla="*/ 312073 h 4099313"/>
                  <a:gd name="connsiteX19-771" fmla="*/ 739525 w 4228925"/>
                  <a:gd name="connsiteY19-772" fmla="*/ 1067768 h 4099313"/>
                  <a:gd name="connsiteX20-773" fmla="*/ 470434 w 4228925"/>
                  <a:gd name="connsiteY20-774" fmla="*/ 908652 h 4099313"/>
                  <a:gd name="connsiteX21-775" fmla="*/ 2090436 w 4228925"/>
                  <a:gd name="connsiteY21-776" fmla="*/ 0 h 4099313"/>
                  <a:gd name="connsiteX0-777" fmla="*/ 739525 w 4353891"/>
                  <a:gd name="connsiteY0-778" fmla="*/ 1067768 h 4099313"/>
                  <a:gd name="connsiteX1-779" fmla="*/ 742648 w 4353891"/>
                  <a:gd name="connsiteY1-780" fmla="*/ 1069614 h 4099313"/>
                  <a:gd name="connsiteX2-781" fmla="*/ 739525 w 4353891"/>
                  <a:gd name="connsiteY2-782" fmla="*/ 1067768 h 4099313"/>
                  <a:gd name="connsiteX3-783" fmla="*/ 468805 w 4353891"/>
                  <a:gd name="connsiteY3-784" fmla="*/ 907689 h 4099313"/>
                  <a:gd name="connsiteX4-785" fmla="*/ 470434 w 4353891"/>
                  <a:gd name="connsiteY4-786" fmla="*/ 908652 h 4099313"/>
                  <a:gd name="connsiteX5-787" fmla="*/ 468805 w 4353891"/>
                  <a:gd name="connsiteY5-788" fmla="*/ 907689 h 4099313"/>
                  <a:gd name="connsiteX6-789" fmla="*/ 2090436 w 4353891"/>
                  <a:gd name="connsiteY6-790" fmla="*/ 312073 h 4099313"/>
                  <a:gd name="connsiteX7-791" fmla="*/ 2090436 w 4353891"/>
                  <a:gd name="connsiteY7-792" fmla="*/ 312377 h 4099313"/>
                  <a:gd name="connsiteX8-793" fmla="*/ 2090436 w 4353891"/>
                  <a:gd name="connsiteY8-794" fmla="*/ 312073 h 4099313"/>
                  <a:gd name="connsiteX9-795" fmla="*/ 3916711 w 4353891"/>
                  <a:gd name="connsiteY9-796" fmla="*/ 2047472 h 4099313"/>
                  <a:gd name="connsiteX10-797" fmla="*/ 4228786 w 4353891"/>
                  <a:gd name="connsiteY10-798" fmla="*/ 2047473 h 4099313"/>
                  <a:gd name="connsiteX11-799" fmla="*/ 2176946 w 4353891"/>
                  <a:gd name="connsiteY11-800" fmla="*/ 4099313 h 4099313"/>
                  <a:gd name="connsiteX12-801" fmla="*/ 125105 w 4353891"/>
                  <a:gd name="connsiteY12-802" fmla="*/ 2047473 h 4099313"/>
                  <a:gd name="connsiteX13-803" fmla="*/ 437178 w 4353891"/>
                  <a:gd name="connsiteY13-804" fmla="*/ 2047472 h 4099313"/>
                  <a:gd name="connsiteX14-805" fmla="*/ 2176945 w 4353891"/>
                  <a:gd name="connsiteY14-806" fmla="*/ 3787239 h 4099313"/>
                  <a:gd name="connsiteX15-807" fmla="*/ 3916711 w 4353891"/>
                  <a:gd name="connsiteY15-808" fmla="*/ 2047472 h 4099313"/>
                  <a:gd name="connsiteX16-809" fmla="*/ 2090436 w 4353891"/>
                  <a:gd name="connsiteY16-810" fmla="*/ 0 h 4099313"/>
                  <a:gd name="connsiteX17-811" fmla="*/ 2090436 w 4353891"/>
                  <a:gd name="connsiteY17-812" fmla="*/ 312073 h 4099313"/>
                  <a:gd name="connsiteX18-813" fmla="*/ 739525 w 4353891"/>
                  <a:gd name="connsiteY18-814" fmla="*/ 1067768 h 4099313"/>
                  <a:gd name="connsiteX19-815" fmla="*/ 470434 w 4353891"/>
                  <a:gd name="connsiteY19-816" fmla="*/ 908652 h 4099313"/>
                  <a:gd name="connsiteX20-817" fmla="*/ 2090436 w 4353891"/>
                  <a:gd name="connsiteY20-818" fmla="*/ 0 h 4099313"/>
                  <a:gd name="connsiteX0-819" fmla="*/ 614420 w 4228786"/>
                  <a:gd name="connsiteY0-820" fmla="*/ 1067768 h 4099313"/>
                  <a:gd name="connsiteX1-821" fmla="*/ 617543 w 4228786"/>
                  <a:gd name="connsiteY1-822" fmla="*/ 1069614 h 4099313"/>
                  <a:gd name="connsiteX2-823" fmla="*/ 614420 w 4228786"/>
                  <a:gd name="connsiteY2-824" fmla="*/ 1067768 h 4099313"/>
                  <a:gd name="connsiteX3-825" fmla="*/ 343700 w 4228786"/>
                  <a:gd name="connsiteY3-826" fmla="*/ 907689 h 4099313"/>
                  <a:gd name="connsiteX4-827" fmla="*/ 345329 w 4228786"/>
                  <a:gd name="connsiteY4-828" fmla="*/ 908652 h 4099313"/>
                  <a:gd name="connsiteX5-829" fmla="*/ 343700 w 4228786"/>
                  <a:gd name="connsiteY5-830" fmla="*/ 907689 h 4099313"/>
                  <a:gd name="connsiteX6-831" fmla="*/ 1965331 w 4228786"/>
                  <a:gd name="connsiteY6-832" fmla="*/ 312073 h 4099313"/>
                  <a:gd name="connsiteX7-833" fmla="*/ 1965331 w 4228786"/>
                  <a:gd name="connsiteY7-834" fmla="*/ 312377 h 4099313"/>
                  <a:gd name="connsiteX8-835" fmla="*/ 1965331 w 4228786"/>
                  <a:gd name="connsiteY8-836" fmla="*/ 312073 h 4099313"/>
                  <a:gd name="connsiteX9-837" fmla="*/ 3791606 w 4228786"/>
                  <a:gd name="connsiteY9-838" fmla="*/ 2047472 h 4099313"/>
                  <a:gd name="connsiteX10-839" fmla="*/ 4103681 w 4228786"/>
                  <a:gd name="connsiteY10-840" fmla="*/ 2047473 h 4099313"/>
                  <a:gd name="connsiteX11-841" fmla="*/ 2051841 w 4228786"/>
                  <a:gd name="connsiteY11-842" fmla="*/ 4099313 h 4099313"/>
                  <a:gd name="connsiteX12-843" fmla="*/ 0 w 4228786"/>
                  <a:gd name="connsiteY12-844" fmla="*/ 2047473 h 4099313"/>
                  <a:gd name="connsiteX13-845" fmla="*/ 2051840 w 4228786"/>
                  <a:gd name="connsiteY13-846" fmla="*/ 3787239 h 4099313"/>
                  <a:gd name="connsiteX14-847" fmla="*/ 3791606 w 4228786"/>
                  <a:gd name="connsiteY14-848" fmla="*/ 2047472 h 4099313"/>
                  <a:gd name="connsiteX15-849" fmla="*/ 1965331 w 4228786"/>
                  <a:gd name="connsiteY15-850" fmla="*/ 0 h 4099313"/>
                  <a:gd name="connsiteX16-851" fmla="*/ 1965331 w 4228786"/>
                  <a:gd name="connsiteY16-852" fmla="*/ 312073 h 4099313"/>
                  <a:gd name="connsiteX17-853" fmla="*/ 614420 w 4228786"/>
                  <a:gd name="connsiteY17-854" fmla="*/ 1067768 h 4099313"/>
                  <a:gd name="connsiteX18-855" fmla="*/ 345329 w 4228786"/>
                  <a:gd name="connsiteY18-856" fmla="*/ 908652 h 4099313"/>
                  <a:gd name="connsiteX19-857" fmla="*/ 1965331 w 4228786"/>
                  <a:gd name="connsiteY19-858" fmla="*/ 0 h 4099313"/>
                  <a:gd name="connsiteX0-859" fmla="*/ 270720 w 3885086"/>
                  <a:gd name="connsiteY0-860" fmla="*/ 1067768 h 4224418"/>
                  <a:gd name="connsiteX1-861" fmla="*/ 273843 w 3885086"/>
                  <a:gd name="connsiteY1-862" fmla="*/ 1069614 h 4224418"/>
                  <a:gd name="connsiteX2-863" fmla="*/ 270720 w 3885086"/>
                  <a:gd name="connsiteY2-864" fmla="*/ 1067768 h 4224418"/>
                  <a:gd name="connsiteX3-865" fmla="*/ 0 w 3885086"/>
                  <a:gd name="connsiteY3-866" fmla="*/ 907689 h 4224418"/>
                  <a:gd name="connsiteX4-867" fmla="*/ 1629 w 3885086"/>
                  <a:gd name="connsiteY4-868" fmla="*/ 908652 h 4224418"/>
                  <a:gd name="connsiteX5-869" fmla="*/ 0 w 3885086"/>
                  <a:gd name="connsiteY5-870" fmla="*/ 907689 h 4224418"/>
                  <a:gd name="connsiteX6-871" fmla="*/ 1621631 w 3885086"/>
                  <a:gd name="connsiteY6-872" fmla="*/ 312073 h 4224418"/>
                  <a:gd name="connsiteX7-873" fmla="*/ 1621631 w 3885086"/>
                  <a:gd name="connsiteY7-874" fmla="*/ 312377 h 4224418"/>
                  <a:gd name="connsiteX8-875" fmla="*/ 1621631 w 3885086"/>
                  <a:gd name="connsiteY8-876" fmla="*/ 312073 h 4224418"/>
                  <a:gd name="connsiteX9-877" fmla="*/ 3447906 w 3885086"/>
                  <a:gd name="connsiteY9-878" fmla="*/ 2047472 h 4224418"/>
                  <a:gd name="connsiteX10-879" fmla="*/ 3759981 w 3885086"/>
                  <a:gd name="connsiteY10-880" fmla="*/ 2047473 h 4224418"/>
                  <a:gd name="connsiteX11-881" fmla="*/ 1708141 w 3885086"/>
                  <a:gd name="connsiteY11-882" fmla="*/ 4099313 h 4224418"/>
                  <a:gd name="connsiteX12-883" fmla="*/ 1708140 w 3885086"/>
                  <a:gd name="connsiteY12-884" fmla="*/ 3787239 h 4224418"/>
                  <a:gd name="connsiteX13-885" fmla="*/ 3447906 w 3885086"/>
                  <a:gd name="connsiteY13-886" fmla="*/ 2047472 h 4224418"/>
                  <a:gd name="connsiteX14-887" fmla="*/ 1621631 w 3885086"/>
                  <a:gd name="connsiteY14-888" fmla="*/ 0 h 4224418"/>
                  <a:gd name="connsiteX15-889" fmla="*/ 1621631 w 3885086"/>
                  <a:gd name="connsiteY15-890" fmla="*/ 312073 h 4224418"/>
                  <a:gd name="connsiteX16-891" fmla="*/ 270720 w 3885086"/>
                  <a:gd name="connsiteY16-892" fmla="*/ 1067768 h 4224418"/>
                  <a:gd name="connsiteX17-893" fmla="*/ 1629 w 3885086"/>
                  <a:gd name="connsiteY17-894" fmla="*/ 908652 h 4224418"/>
                  <a:gd name="connsiteX18-895" fmla="*/ 1621631 w 3885086"/>
                  <a:gd name="connsiteY18-896" fmla="*/ 0 h 4224418"/>
                  <a:gd name="connsiteX0-897" fmla="*/ 270720 w 3885086"/>
                  <a:gd name="connsiteY0-898" fmla="*/ 1067768 h 4099313"/>
                  <a:gd name="connsiteX1-899" fmla="*/ 273843 w 3885086"/>
                  <a:gd name="connsiteY1-900" fmla="*/ 1069614 h 4099313"/>
                  <a:gd name="connsiteX2-901" fmla="*/ 270720 w 3885086"/>
                  <a:gd name="connsiteY2-902" fmla="*/ 1067768 h 4099313"/>
                  <a:gd name="connsiteX3-903" fmla="*/ 0 w 3885086"/>
                  <a:gd name="connsiteY3-904" fmla="*/ 907689 h 4099313"/>
                  <a:gd name="connsiteX4-905" fmla="*/ 1629 w 3885086"/>
                  <a:gd name="connsiteY4-906" fmla="*/ 908652 h 4099313"/>
                  <a:gd name="connsiteX5-907" fmla="*/ 0 w 3885086"/>
                  <a:gd name="connsiteY5-908" fmla="*/ 907689 h 4099313"/>
                  <a:gd name="connsiteX6-909" fmla="*/ 1621631 w 3885086"/>
                  <a:gd name="connsiteY6-910" fmla="*/ 312073 h 4099313"/>
                  <a:gd name="connsiteX7-911" fmla="*/ 1621631 w 3885086"/>
                  <a:gd name="connsiteY7-912" fmla="*/ 312377 h 4099313"/>
                  <a:gd name="connsiteX8-913" fmla="*/ 1621631 w 3885086"/>
                  <a:gd name="connsiteY8-914" fmla="*/ 312073 h 4099313"/>
                  <a:gd name="connsiteX9-915" fmla="*/ 3447906 w 3885086"/>
                  <a:gd name="connsiteY9-916" fmla="*/ 2047472 h 4099313"/>
                  <a:gd name="connsiteX10-917" fmla="*/ 3759981 w 3885086"/>
                  <a:gd name="connsiteY10-918" fmla="*/ 2047473 h 4099313"/>
                  <a:gd name="connsiteX11-919" fmla="*/ 1708141 w 3885086"/>
                  <a:gd name="connsiteY11-920" fmla="*/ 4099313 h 4099313"/>
                  <a:gd name="connsiteX12-921" fmla="*/ 3447906 w 3885086"/>
                  <a:gd name="connsiteY12-922" fmla="*/ 2047472 h 4099313"/>
                  <a:gd name="connsiteX13-923" fmla="*/ 1621631 w 3885086"/>
                  <a:gd name="connsiteY13-924" fmla="*/ 0 h 4099313"/>
                  <a:gd name="connsiteX14-925" fmla="*/ 1621631 w 3885086"/>
                  <a:gd name="connsiteY14-926" fmla="*/ 312073 h 4099313"/>
                  <a:gd name="connsiteX15-927" fmla="*/ 270720 w 3885086"/>
                  <a:gd name="connsiteY15-928" fmla="*/ 1067768 h 4099313"/>
                  <a:gd name="connsiteX16-929" fmla="*/ 1629 w 3885086"/>
                  <a:gd name="connsiteY16-930" fmla="*/ 908652 h 4099313"/>
                  <a:gd name="connsiteX17-931" fmla="*/ 1621631 w 3885086"/>
                  <a:gd name="connsiteY17-932" fmla="*/ 0 h 4099313"/>
                  <a:gd name="connsiteX0-933" fmla="*/ 270720 w 3760643"/>
                  <a:gd name="connsiteY0-934" fmla="*/ 1067768 h 2047473"/>
                  <a:gd name="connsiteX1-935" fmla="*/ 273843 w 3760643"/>
                  <a:gd name="connsiteY1-936" fmla="*/ 1069614 h 2047473"/>
                  <a:gd name="connsiteX2-937" fmla="*/ 270720 w 3760643"/>
                  <a:gd name="connsiteY2-938" fmla="*/ 1067768 h 2047473"/>
                  <a:gd name="connsiteX3-939" fmla="*/ 0 w 3760643"/>
                  <a:gd name="connsiteY3-940" fmla="*/ 907689 h 2047473"/>
                  <a:gd name="connsiteX4-941" fmla="*/ 1629 w 3760643"/>
                  <a:gd name="connsiteY4-942" fmla="*/ 908652 h 2047473"/>
                  <a:gd name="connsiteX5-943" fmla="*/ 0 w 3760643"/>
                  <a:gd name="connsiteY5-944" fmla="*/ 907689 h 2047473"/>
                  <a:gd name="connsiteX6-945" fmla="*/ 1621631 w 3760643"/>
                  <a:gd name="connsiteY6-946" fmla="*/ 312073 h 2047473"/>
                  <a:gd name="connsiteX7-947" fmla="*/ 1621631 w 3760643"/>
                  <a:gd name="connsiteY7-948" fmla="*/ 312377 h 2047473"/>
                  <a:gd name="connsiteX8-949" fmla="*/ 1621631 w 3760643"/>
                  <a:gd name="connsiteY8-950" fmla="*/ 312073 h 2047473"/>
                  <a:gd name="connsiteX9-951" fmla="*/ 3447906 w 3760643"/>
                  <a:gd name="connsiteY9-952" fmla="*/ 2047472 h 2047473"/>
                  <a:gd name="connsiteX10-953" fmla="*/ 3759981 w 3760643"/>
                  <a:gd name="connsiteY10-954" fmla="*/ 2047473 h 2047473"/>
                  <a:gd name="connsiteX11-955" fmla="*/ 3447906 w 3760643"/>
                  <a:gd name="connsiteY11-956" fmla="*/ 2047472 h 2047473"/>
                  <a:gd name="connsiteX12-957" fmla="*/ 1621631 w 3760643"/>
                  <a:gd name="connsiteY12-958" fmla="*/ 0 h 2047473"/>
                  <a:gd name="connsiteX13-959" fmla="*/ 1621631 w 3760643"/>
                  <a:gd name="connsiteY13-960" fmla="*/ 312073 h 2047473"/>
                  <a:gd name="connsiteX14-961" fmla="*/ 270720 w 3760643"/>
                  <a:gd name="connsiteY14-962" fmla="*/ 1067768 h 2047473"/>
                  <a:gd name="connsiteX15-963" fmla="*/ 1629 w 3760643"/>
                  <a:gd name="connsiteY15-964" fmla="*/ 908652 h 2047473"/>
                  <a:gd name="connsiteX16-965" fmla="*/ 1621631 w 3760643"/>
                  <a:gd name="connsiteY16-966" fmla="*/ 0 h 2047473"/>
                  <a:gd name="connsiteX0-967" fmla="*/ 270720 w 1621631"/>
                  <a:gd name="connsiteY0-968" fmla="*/ 1067768 h 1069614"/>
                  <a:gd name="connsiteX1-969" fmla="*/ 273843 w 1621631"/>
                  <a:gd name="connsiteY1-970" fmla="*/ 1069614 h 1069614"/>
                  <a:gd name="connsiteX2-971" fmla="*/ 270720 w 1621631"/>
                  <a:gd name="connsiteY2-972" fmla="*/ 1067768 h 1069614"/>
                  <a:gd name="connsiteX3-973" fmla="*/ 0 w 1621631"/>
                  <a:gd name="connsiteY3-974" fmla="*/ 907689 h 1069614"/>
                  <a:gd name="connsiteX4-975" fmla="*/ 1629 w 1621631"/>
                  <a:gd name="connsiteY4-976" fmla="*/ 908652 h 1069614"/>
                  <a:gd name="connsiteX5-977" fmla="*/ 0 w 1621631"/>
                  <a:gd name="connsiteY5-978" fmla="*/ 907689 h 1069614"/>
                  <a:gd name="connsiteX6-979" fmla="*/ 1621631 w 1621631"/>
                  <a:gd name="connsiteY6-980" fmla="*/ 312073 h 1069614"/>
                  <a:gd name="connsiteX7-981" fmla="*/ 1621631 w 1621631"/>
                  <a:gd name="connsiteY7-982" fmla="*/ 312377 h 1069614"/>
                  <a:gd name="connsiteX8-983" fmla="*/ 1621631 w 1621631"/>
                  <a:gd name="connsiteY8-984" fmla="*/ 312073 h 1069614"/>
                  <a:gd name="connsiteX9-985" fmla="*/ 1621631 w 1621631"/>
                  <a:gd name="connsiteY9-986" fmla="*/ 0 h 1069614"/>
                  <a:gd name="connsiteX10-987" fmla="*/ 1621631 w 1621631"/>
                  <a:gd name="connsiteY10-988" fmla="*/ 312073 h 1069614"/>
                  <a:gd name="connsiteX11-989" fmla="*/ 270720 w 1621631"/>
                  <a:gd name="connsiteY11-990" fmla="*/ 1067768 h 1069614"/>
                  <a:gd name="connsiteX12-991" fmla="*/ 1629 w 1621631"/>
                  <a:gd name="connsiteY12-992" fmla="*/ 908652 h 1069614"/>
                  <a:gd name="connsiteX13-993" fmla="*/ 1621631 w 1621631"/>
                  <a:gd name="connsiteY13-994" fmla="*/ 0 h 1069614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  <a:cxn ang="0">
                    <a:pos x="connsiteX11-23" y="connsiteY11-24"/>
                  </a:cxn>
                  <a:cxn ang="0">
                    <a:pos x="connsiteX12-25" y="connsiteY12-26"/>
                  </a:cxn>
                  <a:cxn ang="0">
                    <a:pos x="connsiteX13-27" y="connsiteY13-28"/>
                  </a:cxn>
                </a:cxnLst>
                <a:rect l="l" t="t" r="r" b="b"/>
                <a:pathLst>
                  <a:path w="1621631" h="1069614">
                    <a:moveTo>
                      <a:pt x="270720" y="1067768"/>
                    </a:moveTo>
                    <a:lnTo>
                      <a:pt x="273843" y="1069614"/>
                    </a:lnTo>
                    <a:lnTo>
                      <a:pt x="270720" y="1067768"/>
                    </a:lnTo>
                    <a:close/>
                    <a:moveTo>
                      <a:pt x="0" y="907689"/>
                    </a:moveTo>
                    <a:lnTo>
                      <a:pt x="1629" y="908652"/>
                    </a:lnTo>
                    <a:lnTo>
                      <a:pt x="0" y="907689"/>
                    </a:lnTo>
                    <a:close/>
                    <a:moveTo>
                      <a:pt x="1621631" y="312073"/>
                    </a:moveTo>
                    <a:lnTo>
                      <a:pt x="1621631" y="312377"/>
                    </a:lnTo>
                    <a:lnTo>
                      <a:pt x="1621631" y="312073"/>
                    </a:lnTo>
                    <a:close/>
                    <a:moveTo>
                      <a:pt x="1621631" y="0"/>
                    </a:moveTo>
                    <a:lnTo>
                      <a:pt x="1621631" y="312073"/>
                    </a:lnTo>
                    <a:cubicBezTo>
                      <a:pt x="1059988" y="337356"/>
                      <a:pt x="568425" y="631117"/>
                      <a:pt x="270720" y="1067768"/>
                    </a:cubicBezTo>
                    <a:lnTo>
                      <a:pt x="1629" y="908652"/>
                    </a:lnTo>
                    <a:cubicBezTo>
                      <a:pt x="354259" y="380480"/>
                      <a:pt x="945677" y="25494"/>
                      <a:pt x="16216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3218" tIns="46608" rIns="46608" bIns="93218" numCol="1" spcCol="0" rtlCol="0" fromWordArt="0" anchor="b" anchorCtr="0" forceAA="0" compatLnSpc="1">
                <a:noAutofit/>
              </a:bodyPr>
              <a:lstStyle/>
              <a:p>
                <a:pPr algn="ctr" defTabSz="93154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3200" spc="-5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Segoe UI" panose="020B0502040204020203" pitchFamily="34" charset="0"/>
                  <a:sym typeface="FZHei-B01S" panose="02010601030101010101" pitchFamily="2" charset="-122"/>
                </a:endParaRPr>
              </a:p>
            </p:txBody>
          </p:sp>
          <p:sp>
            <p:nvSpPr>
              <p:cNvPr id="20" name="Freeform 63"/>
              <p:cNvSpPr/>
              <p:nvPr/>
            </p:nvSpPr>
            <p:spPr bwMode="auto">
              <a:xfrm flipH="1">
                <a:off x="8043102" y="1599766"/>
                <a:ext cx="1621631" cy="1069614"/>
              </a:xfrm>
              <a:custGeom>
                <a:avLst/>
                <a:gdLst>
                  <a:gd name="connsiteX0" fmla="*/ 668844 w 4158105"/>
                  <a:gd name="connsiteY0" fmla="*/ 1079241 h 4110786"/>
                  <a:gd name="connsiteX1" fmla="*/ 671967 w 4158105"/>
                  <a:gd name="connsiteY1" fmla="*/ 1081087 h 4110786"/>
                  <a:gd name="connsiteX2" fmla="*/ 576717 w 4158105"/>
                  <a:gd name="connsiteY2" fmla="*/ 1235869 h 4110786"/>
                  <a:gd name="connsiteX3" fmla="*/ 574232 w 4158105"/>
                  <a:gd name="connsiteY3" fmla="*/ 1234330 h 4110786"/>
                  <a:gd name="connsiteX4" fmla="*/ 668844 w 4158105"/>
                  <a:gd name="connsiteY4" fmla="*/ 1079241 h 4110786"/>
                  <a:gd name="connsiteX5" fmla="*/ 398124 w 4158105"/>
                  <a:gd name="connsiteY5" fmla="*/ 919162 h 4110786"/>
                  <a:gd name="connsiteX6" fmla="*/ 399753 w 4158105"/>
                  <a:gd name="connsiteY6" fmla="*/ 920125 h 4110786"/>
                  <a:gd name="connsiteX7" fmla="*/ 308772 w 4158105"/>
                  <a:gd name="connsiteY7" fmla="*/ 1069886 h 4110786"/>
                  <a:gd name="connsiteX8" fmla="*/ 307636 w 4158105"/>
                  <a:gd name="connsiteY8" fmla="*/ 1069182 h 4110786"/>
                  <a:gd name="connsiteX9" fmla="*/ 398124 w 4158105"/>
                  <a:gd name="connsiteY9" fmla="*/ 919162 h 4110786"/>
                  <a:gd name="connsiteX10" fmla="*/ 2106264 w 4158105"/>
                  <a:gd name="connsiteY10" fmla="*/ 319178 h 4110786"/>
                  <a:gd name="connsiteX11" fmla="*/ 2198792 w 4158105"/>
                  <a:gd name="connsiteY11" fmla="*/ 323850 h 4110786"/>
                  <a:gd name="connsiteX12" fmla="*/ 2019755 w 4158105"/>
                  <a:gd name="connsiteY12" fmla="*/ 323850 h 4110786"/>
                  <a:gd name="connsiteX13" fmla="*/ 2019755 w 4158105"/>
                  <a:gd name="connsiteY13" fmla="*/ 323546 h 4110786"/>
                  <a:gd name="connsiteX14" fmla="*/ 2106264 w 4158105"/>
                  <a:gd name="connsiteY14" fmla="*/ 319178 h 4110786"/>
                  <a:gd name="connsiteX15" fmla="*/ 2224351 w 4158105"/>
                  <a:gd name="connsiteY15" fmla="*/ 13068 h 4110786"/>
                  <a:gd name="connsiteX16" fmla="*/ 4158105 w 4158105"/>
                  <a:gd name="connsiteY16" fmla="*/ 2058946 h 4110786"/>
                  <a:gd name="connsiteX17" fmla="*/ 2106265 w 4158105"/>
                  <a:gd name="connsiteY17" fmla="*/ 4110786 h 4110786"/>
                  <a:gd name="connsiteX18" fmla="*/ 54424 w 4158105"/>
                  <a:gd name="connsiteY18" fmla="*/ 2058946 h 4110786"/>
                  <a:gd name="connsiteX19" fmla="*/ 574232 w 4158105"/>
                  <a:gd name="connsiteY19" fmla="*/ 1234330 h 4110786"/>
                  <a:gd name="connsiteX20" fmla="*/ 366497 w 4158105"/>
                  <a:gd name="connsiteY20" fmla="*/ 2058945 h 4110786"/>
                  <a:gd name="connsiteX21" fmla="*/ 2106264 w 4158105"/>
                  <a:gd name="connsiteY21" fmla="*/ 3798712 h 4110786"/>
                  <a:gd name="connsiteX22" fmla="*/ 3846030 w 4158105"/>
                  <a:gd name="connsiteY22" fmla="*/ 2058945 h 4110786"/>
                  <a:gd name="connsiteX23" fmla="*/ 2198792 w 4158105"/>
                  <a:gd name="connsiteY23" fmla="*/ 323850 h 4110786"/>
                  <a:gd name="connsiteX24" fmla="*/ 2219780 w 4158105"/>
                  <a:gd name="connsiteY24" fmla="*/ 323850 h 4110786"/>
                  <a:gd name="connsiteX25" fmla="*/ 2224351 w 4158105"/>
                  <a:gd name="connsiteY25" fmla="*/ 13068 h 4110786"/>
                  <a:gd name="connsiteX26" fmla="*/ 2019755 w 4158105"/>
                  <a:gd name="connsiteY26" fmla="*/ 11473 h 4110786"/>
                  <a:gd name="connsiteX27" fmla="*/ 2019755 w 4158105"/>
                  <a:gd name="connsiteY27" fmla="*/ 323546 h 4110786"/>
                  <a:gd name="connsiteX28" fmla="*/ 668844 w 4158105"/>
                  <a:gd name="connsiteY28" fmla="*/ 1079241 h 4110786"/>
                  <a:gd name="connsiteX29" fmla="*/ 399753 w 4158105"/>
                  <a:gd name="connsiteY29" fmla="*/ 920125 h 4110786"/>
                  <a:gd name="connsiteX30" fmla="*/ 2019755 w 4158105"/>
                  <a:gd name="connsiteY30" fmla="*/ 11473 h 4110786"/>
                  <a:gd name="connsiteX31" fmla="*/ 2224543 w 4158105"/>
                  <a:gd name="connsiteY31" fmla="*/ 0 h 4110786"/>
                  <a:gd name="connsiteX32" fmla="*/ 2224351 w 4158105"/>
                  <a:gd name="connsiteY32" fmla="*/ 13068 h 4110786"/>
                  <a:gd name="connsiteX33" fmla="*/ 2106265 w 4158105"/>
                  <a:gd name="connsiteY33" fmla="*/ 7105 h 4110786"/>
                  <a:gd name="connsiteX34" fmla="*/ 2019755 w 4158105"/>
                  <a:gd name="connsiteY34" fmla="*/ 11473 h 4110786"/>
                  <a:gd name="connsiteX35" fmla="*/ 2019755 w 4158105"/>
                  <a:gd name="connsiteY35" fmla="*/ 2381 h 4110786"/>
                  <a:gd name="connsiteX36" fmla="*/ 2224543 w 4158105"/>
                  <a:gd name="connsiteY36" fmla="*/ 0 h 4110786"/>
                  <a:gd name="connsiteX0-1" fmla="*/ 668844 w 4158105"/>
                  <a:gd name="connsiteY0-2" fmla="*/ 1079241 h 4110786"/>
                  <a:gd name="connsiteX1-3" fmla="*/ 671967 w 4158105"/>
                  <a:gd name="connsiteY1-4" fmla="*/ 1081087 h 4110786"/>
                  <a:gd name="connsiteX2-5" fmla="*/ 576717 w 4158105"/>
                  <a:gd name="connsiteY2-6" fmla="*/ 1235869 h 4110786"/>
                  <a:gd name="connsiteX3-7" fmla="*/ 574232 w 4158105"/>
                  <a:gd name="connsiteY3-8" fmla="*/ 1234330 h 4110786"/>
                  <a:gd name="connsiteX4-9" fmla="*/ 668844 w 4158105"/>
                  <a:gd name="connsiteY4-10" fmla="*/ 1079241 h 4110786"/>
                  <a:gd name="connsiteX5-11" fmla="*/ 398124 w 4158105"/>
                  <a:gd name="connsiteY5-12" fmla="*/ 919162 h 4110786"/>
                  <a:gd name="connsiteX6-13" fmla="*/ 399753 w 4158105"/>
                  <a:gd name="connsiteY6-14" fmla="*/ 920125 h 4110786"/>
                  <a:gd name="connsiteX7-15" fmla="*/ 308772 w 4158105"/>
                  <a:gd name="connsiteY7-16" fmla="*/ 1069886 h 4110786"/>
                  <a:gd name="connsiteX8-17" fmla="*/ 398124 w 4158105"/>
                  <a:gd name="connsiteY8-18" fmla="*/ 919162 h 4110786"/>
                  <a:gd name="connsiteX9-19" fmla="*/ 2106264 w 4158105"/>
                  <a:gd name="connsiteY9-20" fmla="*/ 319178 h 4110786"/>
                  <a:gd name="connsiteX10-21" fmla="*/ 2198792 w 4158105"/>
                  <a:gd name="connsiteY10-22" fmla="*/ 323850 h 4110786"/>
                  <a:gd name="connsiteX11-23" fmla="*/ 2019755 w 4158105"/>
                  <a:gd name="connsiteY11-24" fmla="*/ 323850 h 4110786"/>
                  <a:gd name="connsiteX12-25" fmla="*/ 2019755 w 4158105"/>
                  <a:gd name="connsiteY12-26" fmla="*/ 323546 h 4110786"/>
                  <a:gd name="connsiteX13-27" fmla="*/ 2106264 w 4158105"/>
                  <a:gd name="connsiteY13-28" fmla="*/ 319178 h 4110786"/>
                  <a:gd name="connsiteX14-29" fmla="*/ 2224351 w 4158105"/>
                  <a:gd name="connsiteY14-30" fmla="*/ 13068 h 4110786"/>
                  <a:gd name="connsiteX15-31" fmla="*/ 4158105 w 4158105"/>
                  <a:gd name="connsiteY15-32" fmla="*/ 2058946 h 4110786"/>
                  <a:gd name="connsiteX16-33" fmla="*/ 2106265 w 4158105"/>
                  <a:gd name="connsiteY16-34" fmla="*/ 4110786 h 4110786"/>
                  <a:gd name="connsiteX17-35" fmla="*/ 54424 w 4158105"/>
                  <a:gd name="connsiteY17-36" fmla="*/ 2058946 h 4110786"/>
                  <a:gd name="connsiteX18-37" fmla="*/ 574232 w 4158105"/>
                  <a:gd name="connsiteY18-38" fmla="*/ 1234330 h 4110786"/>
                  <a:gd name="connsiteX19-39" fmla="*/ 366497 w 4158105"/>
                  <a:gd name="connsiteY19-40" fmla="*/ 2058945 h 4110786"/>
                  <a:gd name="connsiteX20-41" fmla="*/ 2106264 w 4158105"/>
                  <a:gd name="connsiteY20-42" fmla="*/ 3798712 h 4110786"/>
                  <a:gd name="connsiteX21-43" fmla="*/ 3846030 w 4158105"/>
                  <a:gd name="connsiteY21-44" fmla="*/ 2058945 h 4110786"/>
                  <a:gd name="connsiteX22-45" fmla="*/ 2198792 w 4158105"/>
                  <a:gd name="connsiteY22-46" fmla="*/ 323850 h 4110786"/>
                  <a:gd name="connsiteX23-47" fmla="*/ 2219780 w 4158105"/>
                  <a:gd name="connsiteY23-48" fmla="*/ 323850 h 4110786"/>
                  <a:gd name="connsiteX24-49" fmla="*/ 2224351 w 4158105"/>
                  <a:gd name="connsiteY24-50" fmla="*/ 13068 h 4110786"/>
                  <a:gd name="connsiteX25-51" fmla="*/ 2019755 w 4158105"/>
                  <a:gd name="connsiteY25-52" fmla="*/ 11473 h 4110786"/>
                  <a:gd name="connsiteX26-53" fmla="*/ 2019755 w 4158105"/>
                  <a:gd name="connsiteY26-54" fmla="*/ 323546 h 4110786"/>
                  <a:gd name="connsiteX27-55" fmla="*/ 668844 w 4158105"/>
                  <a:gd name="connsiteY27-56" fmla="*/ 1079241 h 4110786"/>
                  <a:gd name="connsiteX28-57" fmla="*/ 399753 w 4158105"/>
                  <a:gd name="connsiteY28-58" fmla="*/ 920125 h 4110786"/>
                  <a:gd name="connsiteX29-59" fmla="*/ 2019755 w 4158105"/>
                  <a:gd name="connsiteY29-60" fmla="*/ 11473 h 4110786"/>
                  <a:gd name="connsiteX30-61" fmla="*/ 2224543 w 4158105"/>
                  <a:gd name="connsiteY30-62" fmla="*/ 0 h 4110786"/>
                  <a:gd name="connsiteX31-63" fmla="*/ 2224351 w 4158105"/>
                  <a:gd name="connsiteY31-64" fmla="*/ 13068 h 4110786"/>
                  <a:gd name="connsiteX32-65" fmla="*/ 2106265 w 4158105"/>
                  <a:gd name="connsiteY32-66" fmla="*/ 7105 h 4110786"/>
                  <a:gd name="connsiteX33-67" fmla="*/ 2019755 w 4158105"/>
                  <a:gd name="connsiteY33-68" fmla="*/ 11473 h 4110786"/>
                  <a:gd name="connsiteX34-69" fmla="*/ 2019755 w 4158105"/>
                  <a:gd name="connsiteY34-70" fmla="*/ 2381 h 4110786"/>
                  <a:gd name="connsiteX35-71" fmla="*/ 2224543 w 4158105"/>
                  <a:gd name="connsiteY35-72" fmla="*/ 0 h 4110786"/>
                  <a:gd name="connsiteX0-73" fmla="*/ 668844 w 4158105"/>
                  <a:gd name="connsiteY0-74" fmla="*/ 1079241 h 4110786"/>
                  <a:gd name="connsiteX1-75" fmla="*/ 671967 w 4158105"/>
                  <a:gd name="connsiteY1-76" fmla="*/ 1081087 h 4110786"/>
                  <a:gd name="connsiteX2-77" fmla="*/ 576717 w 4158105"/>
                  <a:gd name="connsiteY2-78" fmla="*/ 1235869 h 4110786"/>
                  <a:gd name="connsiteX3-79" fmla="*/ 574232 w 4158105"/>
                  <a:gd name="connsiteY3-80" fmla="*/ 1234330 h 4110786"/>
                  <a:gd name="connsiteX4-81" fmla="*/ 668844 w 4158105"/>
                  <a:gd name="connsiteY4-82" fmla="*/ 1079241 h 4110786"/>
                  <a:gd name="connsiteX5-83" fmla="*/ 398124 w 4158105"/>
                  <a:gd name="connsiteY5-84" fmla="*/ 919162 h 4110786"/>
                  <a:gd name="connsiteX6-85" fmla="*/ 399753 w 4158105"/>
                  <a:gd name="connsiteY6-86" fmla="*/ 920125 h 4110786"/>
                  <a:gd name="connsiteX7-87" fmla="*/ 398124 w 4158105"/>
                  <a:gd name="connsiteY7-88" fmla="*/ 919162 h 4110786"/>
                  <a:gd name="connsiteX8-89" fmla="*/ 2106264 w 4158105"/>
                  <a:gd name="connsiteY8-90" fmla="*/ 319178 h 4110786"/>
                  <a:gd name="connsiteX9-91" fmla="*/ 2198792 w 4158105"/>
                  <a:gd name="connsiteY9-92" fmla="*/ 323850 h 4110786"/>
                  <a:gd name="connsiteX10-93" fmla="*/ 2019755 w 4158105"/>
                  <a:gd name="connsiteY10-94" fmla="*/ 323850 h 4110786"/>
                  <a:gd name="connsiteX11-95" fmla="*/ 2019755 w 4158105"/>
                  <a:gd name="connsiteY11-96" fmla="*/ 323546 h 4110786"/>
                  <a:gd name="connsiteX12-97" fmla="*/ 2106264 w 4158105"/>
                  <a:gd name="connsiteY12-98" fmla="*/ 319178 h 4110786"/>
                  <a:gd name="connsiteX13-99" fmla="*/ 2224351 w 4158105"/>
                  <a:gd name="connsiteY13-100" fmla="*/ 13068 h 4110786"/>
                  <a:gd name="connsiteX14-101" fmla="*/ 4158105 w 4158105"/>
                  <a:gd name="connsiteY14-102" fmla="*/ 2058946 h 4110786"/>
                  <a:gd name="connsiteX15-103" fmla="*/ 2106265 w 4158105"/>
                  <a:gd name="connsiteY15-104" fmla="*/ 4110786 h 4110786"/>
                  <a:gd name="connsiteX16-105" fmla="*/ 54424 w 4158105"/>
                  <a:gd name="connsiteY16-106" fmla="*/ 2058946 h 4110786"/>
                  <a:gd name="connsiteX17-107" fmla="*/ 574232 w 4158105"/>
                  <a:gd name="connsiteY17-108" fmla="*/ 1234330 h 4110786"/>
                  <a:gd name="connsiteX18-109" fmla="*/ 366497 w 4158105"/>
                  <a:gd name="connsiteY18-110" fmla="*/ 2058945 h 4110786"/>
                  <a:gd name="connsiteX19-111" fmla="*/ 2106264 w 4158105"/>
                  <a:gd name="connsiteY19-112" fmla="*/ 3798712 h 4110786"/>
                  <a:gd name="connsiteX20-113" fmla="*/ 3846030 w 4158105"/>
                  <a:gd name="connsiteY20-114" fmla="*/ 2058945 h 4110786"/>
                  <a:gd name="connsiteX21-115" fmla="*/ 2198792 w 4158105"/>
                  <a:gd name="connsiteY21-116" fmla="*/ 323850 h 4110786"/>
                  <a:gd name="connsiteX22-117" fmla="*/ 2219780 w 4158105"/>
                  <a:gd name="connsiteY22-118" fmla="*/ 323850 h 4110786"/>
                  <a:gd name="connsiteX23-119" fmla="*/ 2224351 w 4158105"/>
                  <a:gd name="connsiteY23-120" fmla="*/ 13068 h 4110786"/>
                  <a:gd name="connsiteX24-121" fmla="*/ 2019755 w 4158105"/>
                  <a:gd name="connsiteY24-122" fmla="*/ 11473 h 4110786"/>
                  <a:gd name="connsiteX25-123" fmla="*/ 2019755 w 4158105"/>
                  <a:gd name="connsiteY25-124" fmla="*/ 323546 h 4110786"/>
                  <a:gd name="connsiteX26-125" fmla="*/ 668844 w 4158105"/>
                  <a:gd name="connsiteY26-126" fmla="*/ 1079241 h 4110786"/>
                  <a:gd name="connsiteX27-127" fmla="*/ 399753 w 4158105"/>
                  <a:gd name="connsiteY27-128" fmla="*/ 920125 h 4110786"/>
                  <a:gd name="connsiteX28-129" fmla="*/ 2019755 w 4158105"/>
                  <a:gd name="connsiteY28-130" fmla="*/ 11473 h 4110786"/>
                  <a:gd name="connsiteX29-131" fmla="*/ 2224543 w 4158105"/>
                  <a:gd name="connsiteY29-132" fmla="*/ 0 h 4110786"/>
                  <a:gd name="connsiteX30-133" fmla="*/ 2224351 w 4158105"/>
                  <a:gd name="connsiteY30-134" fmla="*/ 13068 h 4110786"/>
                  <a:gd name="connsiteX31-135" fmla="*/ 2106265 w 4158105"/>
                  <a:gd name="connsiteY31-136" fmla="*/ 7105 h 4110786"/>
                  <a:gd name="connsiteX32-137" fmla="*/ 2019755 w 4158105"/>
                  <a:gd name="connsiteY32-138" fmla="*/ 11473 h 4110786"/>
                  <a:gd name="connsiteX33-139" fmla="*/ 2019755 w 4158105"/>
                  <a:gd name="connsiteY33-140" fmla="*/ 2381 h 4110786"/>
                  <a:gd name="connsiteX34-141" fmla="*/ 2224543 w 4158105"/>
                  <a:gd name="connsiteY34-142" fmla="*/ 0 h 4110786"/>
                  <a:gd name="connsiteX0-143" fmla="*/ 739525 w 4228786"/>
                  <a:gd name="connsiteY0-144" fmla="*/ 1079241 h 4110786"/>
                  <a:gd name="connsiteX1-145" fmla="*/ 742648 w 4228786"/>
                  <a:gd name="connsiteY1-146" fmla="*/ 1081087 h 4110786"/>
                  <a:gd name="connsiteX2-147" fmla="*/ 647398 w 4228786"/>
                  <a:gd name="connsiteY2-148" fmla="*/ 1235869 h 4110786"/>
                  <a:gd name="connsiteX3-149" fmla="*/ 644913 w 4228786"/>
                  <a:gd name="connsiteY3-150" fmla="*/ 1234330 h 4110786"/>
                  <a:gd name="connsiteX4-151" fmla="*/ 739525 w 4228786"/>
                  <a:gd name="connsiteY4-152" fmla="*/ 1079241 h 4110786"/>
                  <a:gd name="connsiteX5-153" fmla="*/ 468805 w 4228786"/>
                  <a:gd name="connsiteY5-154" fmla="*/ 919162 h 4110786"/>
                  <a:gd name="connsiteX6-155" fmla="*/ 470434 w 4228786"/>
                  <a:gd name="connsiteY6-156" fmla="*/ 920125 h 4110786"/>
                  <a:gd name="connsiteX7-157" fmla="*/ 468805 w 4228786"/>
                  <a:gd name="connsiteY7-158" fmla="*/ 919162 h 4110786"/>
                  <a:gd name="connsiteX8-159" fmla="*/ 2176945 w 4228786"/>
                  <a:gd name="connsiteY8-160" fmla="*/ 319178 h 4110786"/>
                  <a:gd name="connsiteX9-161" fmla="*/ 2269473 w 4228786"/>
                  <a:gd name="connsiteY9-162" fmla="*/ 323850 h 4110786"/>
                  <a:gd name="connsiteX10-163" fmla="*/ 2090436 w 4228786"/>
                  <a:gd name="connsiteY10-164" fmla="*/ 323850 h 4110786"/>
                  <a:gd name="connsiteX11-165" fmla="*/ 2090436 w 4228786"/>
                  <a:gd name="connsiteY11-166" fmla="*/ 323546 h 4110786"/>
                  <a:gd name="connsiteX12-167" fmla="*/ 2176945 w 4228786"/>
                  <a:gd name="connsiteY12-168" fmla="*/ 319178 h 4110786"/>
                  <a:gd name="connsiteX13-169" fmla="*/ 2295032 w 4228786"/>
                  <a:gd name="connsiteY13-170" fmla="*/ 13068 h 4110786"/>
                  <a:gd name="connsiteX14-171" fmla="*/ 4228786 w 4228786"/>
                  <a:gd name="connsiteY14-172" fmla="*/ 2058946 h 4110786"/>
                  <a:gd name="connsiteX15-173" fmla="*/ 2176946 w 4228786"/>
                  <a:gd name="connsiteY15-174" fmla="*/ 4110786 h 4110786"/>
                  <a:gd name="connsiteX16-175" fmla="*/ 125105 w 4228786"/>
                  <a:gd name="connsiteY16-176" fmla="*/ 2058946 h 4110786"/>
                  <a:gd name="connsiteX17-177" fmla="*/ 437178 w 4228786"/>
                  <a:gd name="connsiteY17-178" fmla="*/ 2058945 h 4110786"/>
                  <a:gd name="connsiteX18-179" fmla="*/ 2176945 w 4228786"/>
                  <a:gd name="connsiteY18-180" fmla="*/ 3798712 h 4110786"/>
                  <a:gd name="connsiteX19-181" fmla="*/ 3916711 w 4228786"/>
                  <a:gd name="connsiteY19-182" fmla="*/ 2058945 h 4110786"/>
                  <a:gd name="connsiteX20-183" fmla="*/ 2269473 w 4228786"/>
                  <a:gd name="connsiteY20-184" fmla="*/ 323850 h 4110786"/>
                  <a:gd name="connsiteX21-185" fmla="*/ 2290461 w 4228786"/>
                  <a:gd name="connsiteY21-186" fmla="*/ 323850 h 4110786"/>
                  <a:gd name="connsiteX22-187" fmla="*/ 2295032 w 4228786"/>
                  <a:gd name="connsiteY22-188" fmla="*/ 13068 h 4110786"/>
                  <a:gd name="connsiteX23-189" fmla="*/ 2090436 w 4228786"/>
                  <a:gd name="connsiteY23-190" fmla="*/ 11473 h 4110786"/>
                  <a:gd name="connsiteX24-191" fmla="*/ 2090436 w 4228786"/>
                  <a:gd name="connsiteY24-192" fmla="*/ 323546 h 4110786"/>
                  <a:gd name="connsiteX25-193" fmla="*/ 739525 w 4228786"/>
                  <a:gd name="connsiteY25-194" fmla="*/ 1079241 h 4110786"/>
                  <a:gd name="connsiteX26-195" fmla="*/ 470434 w 4228786"/>
                  <a:gd name="connsiteY26-196" fmla="*/ 920125 h 4110786"/>
                  <a:gd name="connsiteX27-197" fmla="*/ 2090436 w 4228786"/>
                  <a:gd name="connsiteY27-198" fmla="*/ 11473 h 4110786"/>
                  <a:gd name="connsiteX28-199" fmla="*/ 2295224 w 4228786"/>
                  <a:gd name="connsiteY28-200" fmla="*/ 0 h 4110786"/>
                  <a:gd name="connsiteX29-201" fmla="*/ 2295032 w 4228786"/>
                  <a:gd name="connsiteY29-202" fmla="*/ 13068 h 4110786"/>
                  <a:gd name="connsiteX30-203" fmla="*/ 2176946 w 4228786"/>
                  <a:gd name="connsiteY30-204" fmla="*/ 7105 h 4110786"/>
                  <a:gd name="connsiteX31-205" fmla="*/ 2090436 w 4228786"/>
                  <a:gd name="connsiteY31-206" fmla="*/ 11473 h 4110786"/>
                  <a:gd name="connsiteX32-207" fmla="*/ 2090436 w 4228786"/>
                  <a:gd name="connsiteY32-208" fmla="*/ 2381 h 4110786"/>
                  <a:gd name="connsiteX33-209" fmla="*/ 2295224 w 4228786"/>
                  <a:gd name="connsiteY33-210" fmla="*/ 0 h 4110786"/>
                  <a:gd name="connsiteX0-211" fmla="*/ 739525 w 4228786"/>
                  <a:gd name="connsiteY0-212" fmla="*/ 1079241 h 4110786"/>
                  <a:gd name="connsiteX1-213" fmla="*/ 742648 w 4228786"/>
                  <a:gd name="connsiteY1-214" fmla="*/ 1081087 h 4110786"/>
                  <a:gd name="connsiteX2-215" fmla="*/ 647398 w 4228786"/>
                  <a:gd name="connsiteY2-216" fmla="*/ 1235869 h 4110786"/>
                  <a:gd name="connsiteX3-217" fmla="*/ 739525 w 4228786"/>
                  <a:gd name="connsiteY3-218" fmla="*/ 1079241 h 4110786"/>
                  <a:gd name="connsiteX4-219" fmla="*/ 468805 w 4228786"/>
                  <a:gd name="connsiteY4-220" fmla="*/ 919162 h 4110786"/>
                  <a:gd name="connsiteX5-221" fmla="*/ 470434 w 4228786"/>
                  <a:gd name="connsiteY5-222" fmla="*/ 920125 h 4110786"/>
                  <a:gd name="connsiteX6-223" fmla="*/ 468805 w 4228786"/>
                  <a:gd name="connsiteY6-224" fmla="*/ 919162 h 4110786"/>
                  <a:gd name="connsiteX7-225" fmla="*/ 2176945 w 4228786"/>
                  <a:gd name="connsiteY7-226" fmla="*/ 319178 h 4110786"/>
                  <a:gd name="connsiteX8-227" fmla="*/ 2269473 w 4228786"/>
                  <a:gd name="connsiteY8-228" fmla="*/ 323850 h 4110786"/>
                  <a:gd name="connsiteX9-229" fmla="*/ 2090436 w 4228786"/>
                  <a:gd name="connsiteY9-230" fmla="*/ 323850 h 4110786"/>
                  <a:gd name="connsiteX10-231" fmla="*/ 2090436 w 4228786"/>
                  <a:gd name="connsiteY10-232" fmla="*/ 323546 h 4110786"/>
                  <a:gd name="connsiteX11-233" fmla="*/ 2176945 w 4228786"/>
                  <a:gd name="connsiteY11-234" fmla="*/ 319178 h 4110786"/>
                  <a:gd name="connsiteX12-235" fmla="*/ 2295032 w 4228786"/>
                  <a:gd name="connsiteY12-236" fmla="*/ 13068 h 4110786"/>
                  <a:gd name="connsiteX13-237" fmla="*/ 4228786 w 4228786"/>
                  <a:gd name="connsiteY13-238" fmla="*/ 2058946 h 4110786"/>
                  <a:gd name="connsiteX14-239" fmla="*/ 2176946 w 4228786"/>
                  <a:gd name="connsiteY14-240" fmla="*/ 4110786 h 4110786"/>
                  <a:gd name="connsiteX15-241" fmla="*/ 125105 w 4228786"/>
                  <a:gd name="connsiteY15-242" fmla="*/ 2058946 h 4110786"/>
                  <a:gd name="connsiteX16-243" fmla="*/ 437178 w 4228786"/>
                  <a:gd name="connsiteY16-244" fmla="*/ 2058945 h 4110786"/>
                  <a:gd name="connsiteX17-245" fmla="*/ 2176945 w 4228786"/>
                  <a:gd name="connsiteY17-246" fmla="*/ 3798712 h 4110786"/>
                  <a:gd name="connsiteX18-247" fmla="*/ 3916711 w 4228786"/>
                  <a:gd name="connsiteY18-248" fmla="*/ 2058945 h 4110786"/>
                  <a:gd name="connsiteX19-249" fmla="*/ 2269473 w 4228786"/>
                  <a:gd name="connsiteY19-250" fmla="*/ 323850 h 4110786"/>
                  <a:gd name="connsiteX20-251" fmla="*/ 2290461 w 4228786"/>
                  <a:gd name="connsiteY20-252" fmla="*/ 323850 h 4110786"/>
                  <a:gd name="connsiteX21-253" fmla="*/ 2295032 w 4228786"/>
                  <a:gd name="connsiteY21-254" fmla="*/ 13068 h 4110786"/>
                  <a:gd name="connsiteX22-255" fmla="*/ 2090436 w 4228786"/>
                  <a:gd name="connsiteY22-256" fmla="*/ 11473 h 4110786"/>
                  <a:gd name="connsiteX23-257" fmla="*/ 2090436 w 4228786"/>
                  <a:gd name="connsiteY23-258" fmla="*/ 323546 h 4110786"/>
                  <a:gd name="connsiteX24-259" fmla="*/ 739525 w 4228786"/>
                  <a:gd name="connsiteY24-260" fmla="*/ 1079241 h 4110786"/>
                  <a:gd name="connsiteX25-261" fmla="*/ 470434 w 4228786"/>
                  <a:gd name="connsiteY25-262" fmla="*/ 920125 h 4110786"/>
                  <a:gd name="connsiteX26-263" fmla="*/ 2090436 w 4228786"/>
                  <a:gd name="connsiteY26-264" fmla="*/ 11473 h 4110786"/>
                  <a:gd name="connsiteX27-265" fmla="*/ 2295224 w 4228786"/>
                  <a:gd name="connsiteY27-266" fmla="*/ 0 h 4110786"/>
                  <a:gd name="connsiteX28-267" fmla="*/ 2295032 w 4228786"/>
                  <a:gd name="connsiteY28-268" fmla="*/ 13068 h 4110786"/>
                  <a:gd name="connsiteX29-269" fmla="*/ 2176946 w 4228786"/>
                  <a:gd name="connsiteY29-270" fmla="*/ 7105 h 4110786"/>
                  <a:gd name="connsiteX30-271" fmla="*/ 2090436 w 4228786"/>
                  <a:gd name="connsiteY30-272" fmla="*/ 11473 h 4110786"/>
                  <a:gd name="connsiteX31-273" fmla="*/ 2090436 w 4228786"/>
                  <a:gd name="connsiteY31-274" fmla="*/ 2381 h 4110786"/>
                  <a:gd name="connsiteX32-275" fmla="*/ 2295224 w 4228786"/>
                  <a:gd name="connsiteY32-276" fmla="*/ 0 h 4110786"/>
                  <a:gd name="connsiteX0-277" fmla="*/ 739525 w 4228786"/>
                  <a:gd name="connsiteY0-278" fmla="*/ 1079241 h 4110786"/>
                  <a:gd name="connsiteX1-279" fmla="*/ 742648 w 4228786"/>
                  <a:gd name="connsiteY1-280" fmla="*/ 1081087 h 4110786"/>
                  <a:gd name="connsiteX2-281" fmla="*/ 739525 w 4228786"/>
                  <a:gd name="connsiteY2-282" fmla="*/ 1079241 h 4110786"/>
                  <a:gd name="connsiteX3-283" fmla="*/ 468805 w 4228786"/>
                  <a:gd name="connsiteY3-284" fmla="*/ 919162 h 4110786"/>
                  <a:gd name="connsiteX4-285" fmla="*/ 470434 w 4228786"/>
                  <a:gd name="connsiteY4-286" fmla="*/ 920125 h 4110786"/>
                  <a:gd name="connsiteX5-287" fmla="*/ 468805 w 4228786"/>
                  <a:gd name="connsiteY5-288" fmla="*/ 919162 h 4110786"/>
                  <a:gd name="connsiteX6-289" fmla="*/ 2176945 w 4228786"/>
                  <a:gd name="connsiteY6-290" fmla="*/ 319178 h 4110786"/>
                  <a:gd name="connsiteX7-291" fmla="*/ 2269473 w 4228786"/>
                  <a:gd name="connsiteY7-292" fmla="*/ 323850 h 4110786"/>
                  <a:gd name="connsiteX8-293" fmla="*/ 2090436 w 4228786"/>
                  <a:gd name="connsiteY8-294" fmla="*/ 323850 h 4110786"/>
                  <a:gd name="connsiteX9-295" fmla="*/ 2090436 w 4228786"/>
                  <a:gd name="connsiteY9-296" fmla="*/ 323546 h 4110786"/>
                  <a:gd name="connsiteX10-297" fmla="*/ 2176945 w 4228786"/>
                  <a:gd name="connsiteY10-298" fmla="*/ 319178 h 4110786"/>
                  <a:gd name="connsiteX11-299" fmla="*/ 2295032 w 4228786"/>
                  <a:gd name="connsiteY11-300" fmla="*/ 13068 h 4110786"/>
                  <a:gd name="connsiteX12-301" fmla="*/ 4228786 w 4228786"/>
                  <a:gd name="connsiteY12-302" fmla="*/ 2058946 h 4110786"/>
                  <a:gd name="connsiteX13-303" fmla="*/ 2176946 w 4228786"/>
                  <a:gd name="connsiteY13-304" fmla="*/ 4110786 h 4110786"/>
                  <a:gd name="connsiteX14-305" fmla="*/ 125105 w 4228786"/>
                  <a:gd name="connsiteY14-306" fmla="*/ 2058946 h 4110786"/>
                  <a:gd name="connsiteX15-307" fmla="*/ 437178 w 4228786"/>
                  <a:gd name="connsiteY15-308" fmla="*/ 2058945 h 4110786"/>
                  <a:gd name="connsiteX16-309" fmla="*/ 2176945 w 4228786"/>
                  <a:gd name="connsiteY16-310" fmla="*/ 3798712 h 4110786"/>
                  <a:gd name="connsiteX17-311" fmla="*/ 3916711 w 4228786"/>
                  <a:gd name="connsiteY17-312" fmla="*/ 2058945 h 4110786"/>
                  <a:gd name="connsiteX18-313" fmla="*/ 2269473 w 4228786"/>
                  <a:gd name="connsiteY18-314" fmla="*/ 323850 h 4110786"/>
                  <a:gd name="connsiteX19-315" fmla="*/ 2290461 w 4228786"/>
                  <a:gd name="connsiteY19-316" fmla="*/ 323850 h 4110786"/>
                  <a:gd name="connsiteX20-317" fmla="*/ 2295032 w 4228786"/>
                  <a:gd name="connsiteY20-318" fmla="*/ 13068 h 4110786"/>
                  <a:gd name="connsiteX21-319" fmla="*/ 2090436 w 4228786"/>
                  <a:gd name="connsiteY21-320" fmla="*/ 11473 h 4110786"/>
                  <a:gd name="connsiteX22-321" fmla="*/ 2090436 w 4228786"/>
                  <a:gd name="connsiteY22-322" fmla="*/ 323546 h 4110786"/>
                  <a:gd name="connsiteX23-323" fmla="*/ 739525 w 4228786"/>
                  <a:gd name="connsiteY23-324" fmla="*/ 1079241 h 4110786"/>
                  <a:gd name="connsiteX24-325" fmla="*/ 470434 w 4228786"/>
                  <a:gd name="connsiteY24-326" fmla="*/ 920125 h 4110786"/>
                  <a:gd name="connsiteX25-327" fmla="*/ 2090436 w 4228786"/>
                  <a:gd name="connsiteY25-328" fmla="*/ 11473 h 4110786"/>
                  <a:gd name="connsiteX26-329" fmla="*/ 2295224 w 4228786"/>
                  <a:gd name="connsiteY26-330" fmla="*/ 0 h 4110786"/>
                  <a:gd name="connsiteX27-331" fmla="*/ 2295032 w 4228786"/>
                  <a:gd name="connsiteY27-332" fmla="*/ 13068 h 4110786"/>
                  <a:gd name="connsiteX28-333" fmla="*/ 2176946 w 4228786"/>
                  <a:gd name="connsiteY28-334" fmla="*/ 7105 h 4110786"/>
                  <a:gd name="connsiteX29-335" fmla="*/ 2090436 w 4228786"/>
                  <a:gd name="connsiteY29-336" fmla="*/ 11473 h 4110786"/>
                  <a:gd name="connsiteX30-337" fmla="*/ 2090436 w 4228786"/>
                  <a:gd name="connsiteY30-338" fmla="*/ 2381 h 4110786"/>
                  <a:gd name="connsiteX31-339" fmla="*/ 2295224 w 4228786"/>
                  <a:gd name="connsiteY31-340" fmla="*/ 0 h 4110786"/>
                  <a:gd name="connsiteX0-341" fmla="*/ 739525 w 4228786"/>
                  <a:gd name="connsiteY0-342" fmla="*/ 1079241 h 4110786"/>
                  <a:gd name="connsiteX1-343" fmla="*/ 742648 w 4228786"/>
                  <a:gd name="connsiteY1-344" fmla="*/ 1081087 h 4110786"/>
                  <a:gd name="connsiteX2-345" fmla="*/ 739525 w 4228786"/>
                  <a:gd name="connsiteY2-346" fmla="*/ 1079241 h 4110786"/>
                  <a:gd name="connsiteX3-347" fmla="*/ 468805 w 4228786"/>
                  <a:gd name="connsiteY3-348" fmla="*/ 919162 h 4110786"/>
                  <a:gd name="connsiteX4-349" fmla="*/ 470434 w 4228786"/>
                  <a:gd name="connsiteY4-350" fmla="*/ 920125 h 4110786"/>
                  <a:gd name="connsiteX5-351" fmla="*/ 468805 w 4228786"/>
                  <a:gd name="connsiteY5-352" fmla="*/ 919162 h 4110786"/>
                  <a:gd name="connsiteX6-353" fmla="*/ 2176945 w 4228786"/>
                  <a:gd name="connsiteY6-354" fmla="*/ 319178 h 4110786"/>
                  <a:gd name="connsiteX7-355" fmla="*/ 2269473 w 4228786"/>
                  <a:gd name="connsiteY7-356" fmla="*/ 323850 h 4110786"/>
                  <a:gd name="connsiteX8-357" fmla="*/ 2090436 w 4228786"/>
                  <a:gd name="connsiteY8-358" fmla="*/ 323850 h 4110786"/>
                  <a:gd name="connsiteX9-359" fmla="*/ 2090436 w 4228786"/>
                  <a:gd name="connsiteY9-360" fmla="*/ 323546 h 4110786"/>
                  <a:gd name="connsiteX10-361" fmla="*/ 2176945 w 4228786"/>
                  <a:gd name="connsiteY10-362" fmla="*/ 319178 h 4110786"/>
                  <a:gd name="connsiteX11-363" fmla="*/ 2295032 w 4228786"/>
                  <a:gd name="connsiteY11-364" fmla="*/ 13068 h 4110786"/>
                  <a:gd name="connsiteX12-365" fmla="*/ 4228786 w 4228786"/>
                  <a:gd name="connsiteY12-366" fmla="*/ 2058946 h 4110786"/>
                  <a:gd name="connsiteX13-367" fmla="*/ 2176946 w 4228786"/>
                  <a:gd name="connsiteY13-368" fmla="*/ 4110786 h 4110786"/>
                  <a:gd name="connsiteX14-369" fmla="*/ 125105 w 4228786"/>
                  <a:gd name="connsiteY14-370" fmla="*/ 2058946 h 4110786"/>
                  <a:gd name="connsiteX15-371" fmla="*/ 437178 w 4228786"/>
                  <a:gd name="connsiteY15-372" fmla="*/ 2058945 h 4110786"/>
                  <a:gd name="connsiteX16-373" fmla="*/ 2176945 w 4228786"/>
                  <a:gd name="connsiteY16-374" fmla="*/ 3798712 h 4110786"/>
                  <a:gd name="connsiteX17-375" fmla="*/ 3916711 w 4228786"/>
                  <a:gd name="connsiteY17-376" fmla="*/ 2058945 h 4110786"/>
                  <a:gd name="connsiteX18-377" fmla="*/ 2269473 w 4228786"/>
                  <a:gd name="connsiteY18-378" fmla="*/ 323850 h 4110786"/>
                  <a:gd name="connsiteX19-379" fmla="*/ 2290461 w 4228786"/>
                  <a:gd name="connsiteY19-380" fmla="*/ 323850 h 4110786"/>
                  <a:gd name="connsiteX20-381" fmla="*/ 2295032 w 4228786"/>
                  <a:gd name="connsiteY20-382" fmla="*/ 13068 h 4110786"/>
                  <a:gd name="connsiteX21-383" fmla="*/ 2090436 w 4228786"/>
                  <a:gd name="connsiteY21-384" fmla="*/ 11473 h 4110786"/>
                  <a:gd name="connsiteX22-385" fmla="*/ 2090436 w 4228786"/>
                  <a:gd name="connsiteY22-386" fmla="*/ 323546 h 4110786"/>
                  <a:gd name="connsiteX23-387" fmla="*/ 739525 w 4228786"/>
                  <a:gd name="connsiteY23-388" fmla="*/ 1079241 h 4110786"/>
                  <a:gd name="connsiteX24-389" fmla="*/ 470434 w 4228786"/>
                  <a:gd name="connsiteY24-390" fmla="*/ 920125 h 4110786"/>
                  <a:gd name="connsiteX25-391" fmla="*/ 2090436 w 4228786"/>
                  <a:gd name="connsiteY25-392" fmla="*/ 11473 h 4110786"/>
                  <a:gd name="connsiteX26-393" fmla="*/ 2295224 w 4228786"/>
                  <a:gd name="connsiteY26-394" fmla="*/ 0 h 4110786"/>
                  <a:gd name="connsiteX27-395" fmla="*/ 2176946 w 4228786"/>
                  <a:gd name="connsiteY27-396" fmla="*/ 7105 h 4110786"/>
                  <a:gd name="connsiteX28-397" fmla="*/ 2090436 w 4228786"/>
                  <a:gd name="connsiteY28-398" fmla="*/ 11473 h 4110786"/>
                  <a:gd name="connsiteX29-399" fmla="*/ 2090436 w 4228786"/>
                  <a:gd name="connsiteY29-400" fmla="*/ 2381 h 4110786"/>
                  <a:gd name="connsiteX30-401" fmla="*/ 2295224 w 4228786"/>
                  <a:gd name="connsiteY30-402" fmla="*/ 0 h 4110786"/>
                  <a:gd name="connsiteX0-403" fmla="*/ 739525 w 4228949"/>
                  <a:gd name="connsiteY0-404" fmla="*/ 1079241 h 4110786"/>
                  <a:gd name="connsiteX1-405" fmla="*/ 742648 w 4228949"/>
                  <a:gd name="connsiteY1-406" fmla="*/ 1081087 h 4110786"/>
                  <a:gd name="connsiteX2-407" fmla="*/ 739525 w 4228949"/>
                  <a:gd name="connsiteY2-408" fmla="*/ 1079241 h 4110786"/>
                  <a:gd name="connsiteX3-409" fmla="*/ 468805 w 4228949"/>
                  <a:gd name="connsiteY3-410" fmla="*/ 919162 h 4110786"/>
                  <a:gd name="connsiteX4-411" fmla="*/ 470434 w 4228949"/>
                  <a:gd name="connsiteY4-412" fmla="*/ 920125 h 4110786"/>
                  <a:gd name="connsiteX5-413" fmla="*/ 468805 w 4228949"/>
                  <a:gd name="connsiteY5-414" fmla="*/ 919162 h 4110786"/>
                  <a:gd name="connsiteX6-415" fmla="*/ 2176945 w 4228949"/>
                  <a:gd name="connsiteY6-416" fmla="*/ 319178 h 4110786"/>
                  <a:gd name="connsiteX7-417" fmla="*/ 2269473 w 4228949"/>
                  <a:gd name="connsiteY7-418" fmla="*/ 323850 h 4110786"/>
                  <a:gd name="connsiteX8-419" fmla="*/ 2090436 w 4228949"/>
                  <a:gd name="connsiteY8-420" fmla="*/ 323850 h 4110786"/>
                  <a:gd name="connsiteX9-421" fmla="*/ 2090436 w 4228949"/>
                  <a:gd name="connsiteY9-422" fmla="*/ 323546 h 4110786"/>
                  <a:gd name="connsiteX10-423" fmla="*/ 2176945 w 4228949"/>
                  <a:gd name="connsiteY10-424" fmla="*/ 319178 h 4110786"/>
                  <a:gd name="connsiteX11-425" fmla="*/ 2290461 w 4228949"/>
                  <a:gd name="connsiteY11-426" fmla="*/ 323850 h 4110786"/>
                  <a:gd name="connsiteX12-427" fmla="*/ 4228786 w 4228949"/>
                  <a:gd name="connsiteY12-428" fmla="*/ 2058946 h 4110786"/>
                  <a:gd name="connsiteX13-429" fmla="*/ 2176946 w 4228949"/>
                  <a:gd name="connsiteY13-430" fmla="*/ 4110786 h 4110786"/>
                  <a:gd name="connsiteX14-431" fmla="*/ 125105 w 4228949"/>
                  <a:gd name="connsiteY14-432" fmla="*/ 2058946 h 4110786"/>
                  <a:gd name="connsiteX15-433" fmla="*/ 437178 w 4228949"/>
                  <a:gd name="connsiteY15-434" fmla="*/ 2058945 h 4110786"/>
                  <a:gd name="connsiteX16-435" fmla="*/ 2176945 w 4228949"/>
                  <a:gd name="connsiteY16-436" fmla="*/ 3798712 h 4110786"/>
                  <a:gd name="connsiteX17-437" fmla="*/ 3916711 w 4228949"/>
                  <a:gd name="connsiteY17-438" fmla="*/ 2058945 h 4110786"/>
                  <a:gd name="connsiteX18-439" fmla="*/ 2269473 w 4228949"/>
                  <a:gd name="connsiteY18-440" fmla="*/ 323850 h 4110786"/>
                  <a:gd name="connsiteX19-441" fmla="*/ 2290461 w 4228949"/>
                  <a:gd name="connsiteY19-442" fmla="*/ 323850 h 4110786"/>
                  <a:gd name="connsiteX20-443" fmla="*/ 2090436 w 4228949"/>
                  <a:gd name="connsiteY20-444" fmla="*/ 11473 h 4110786"/>
                  <a:gd name="connsiteX21-445" fmla="*/ 2090436 w 4228949"/>
                  <a:gd name="connsiteY21-446" fmla="*/ 323546 h 4110786"/>
                  <a:gd name="connsiteX22-447" fmla="*/ 739525 w 4228949"/>
                  <a:gd name="connsiteY22-448" fmla="*/ 1079241 h 4110786"/>
                  <a:gd name="connsiteX23-449" fmla="*/ 470434 w 4228949"/>
                  <a:gd name="connsiteY23-450" fmla="*/ 920125 h 4110786"/>
                  <a:gd name="connsiteX24-451" fmla="*/ 2090436 w 4228949"/>
                  <a:gd name="connsiteY24-452" fmla="*/ 11473 h 4110786"/>
                  <a:gd name="connsiteX25-453" fmla="*/ 2295224 w 4228949"/>
                  <a:gd name="connsiteY25-454" fmla="*/ 0 h 4110786"/>
                  <a:gd name="connsiteX26-455" fmla="*/ 2176946 w 4228949"/>
                  <a:gd name="connsiteY26-456" fmla="*/ 7105 h 4110786"/>
                  <a:gd name="connsiteX27-457" fmla="*/ 2090436 w 4228949"/>
                  <a:gd name="connsiteY27-458" fmla="*/ 11473 h 4110786"/>
                  <a:gd name="connsiteX28-459" fmla="*/ 2090436 w 4228949"/>
                  <a:gd name="connsiteY28-460" fmla="*/ 2381 h 4110786"/>
                  <a:gd name="connsiteX29-461" fmla="*/ 2295224 w 4228949"/>
                  <a:gd name="connsiteY29-462" fmla="*/ 0 h 4110786"/>
                  <a:gd name="connsiteX0-463" fmla="*/ 739525 w 4228949"/>
                  <a:gd name="connsiteY0-464" fmla="*/ 1076860 h 4108405"/>
                  <a:gd name="connsiteX1-465" fmla="*/ 742648 w 4228949"/>
                  <a:gd name="connsiteY1-466" fmla="*/ 1078706 h 4108405"/>
                  <a:gd name="connsiteX2-467" fmla="*/ 739525 w 4228949"/>
                  <a:gd name="connsiteY2-468" fmla="*/ 1076860 h 4108405"/>
                  <a:gd name="connsiteX3-469" fmla="*/ 468805 w 4228949"/>
                  <a:gd name="connsiteY3-470" fmla="*/ 916781 h 4108405"/>
                  <a:gd name="connsiteX4-471" fmla="*/ 470434 w 4228949"/>
                  <a:gd name="connsiteY4-472" fmla="*/ 917744 h 4108405"/>
                  <a:gd name="connsiteX5-473" fmla="*/ 468805 w 4228949"/>
                  <a:gd name="connsiteY5-474" fmla="*/ 916781 h 4108405"/>
                  <a:gd name="connsiteX6-475" fmla="*/ 2176945 w 4228949"/>
                  <a:gd name="connsiteY6-476" fmla="*/ 316797 h 4108405"/>
                  <a:gd name="connsiteX7-477" fmla="*/ 2269473 w 4228949"/>
                  <a:gd name="connsiteY7-478" fmla="*/ 321469 h 4108405"/>
                  <a:gd name="connsiteX8-479" fmla="*/ 2090436 w 4228949"/>
                  <a:gd name="connsiteY8-480" fmla="*/ 321469 h 4108405"/>
                  <a:gd name="connsiteX9-481" fmla="*/ 2090436 w 4228949"/>
                  <a:gd name="connsiteY9-482" fmla="*/ 321165 h 4108405"/>
                  <a:gd name="connsiteX10-483" fmla="*/ 2176945 w 4228949"/>
                  <a:gd name="connsiteY10-484" fmla="*/ 316797 h 4108405"/>
                  <a:gd name="connsiteX11-485" fmla="*/ 2290461 w 4228949"/>
                  <a:gd name="connsiteY11-486" fmla="*/ 321469 h 4108405"/>
                  <a:gd name="connsiteX12-487" fmla="*/ 4228786 w 4228949"/>
                  <a:gd name="connsiteY12-488" fmla="*/ 2056565 h 4108405"/>
                  <a:gd name="connsiteX13-489" fmla="*/ 2176946 w 4228949"/>
                  <a:gd name="connsiteY13-490" fmla="*/ 4108405 h 4108405"/>
                  <a:gd name="connsiteX14-491" fmla="*/ 125105 w 4228949"/>
                  <a:gd name="connsiteY14-492" fmla="*/ 2056565 h 4108405"/>
                  <a:gd name="connsiteX15-493" fmla="*/ 437178 w 4228949"/>
                  <a:gd name="connsiteY15-494" fmla="*/ 2056564 h 4108405"/>
                  <a:gd name="connsiteX16-495" fmla="*/ 2176945 w 4228949"/>
                  <a:gd name="connsiteY16-496" fmla="*/ 3796331 h 4108405"/>
                  <a:gd name="connsiteX17-497" fmla="*/ 3916711 w 4228949"/>
                  <a:gd name="connsiteY17-498" fmla="*/ 2056564 h 4108405"/>
                  <a:gd name="connsiteX18-499" fmla="*/ 2269473 w 4228949"/>
                  <a:gd name="connsiteY18-500" fmla="*/ 321469 h 4108405"/>
                  <a:gd name="connsiteX19-501" fmla="*/ 2290461 w 4228949"/>
                  <a:gd name="connsiteY19-502" fmla="*/ 321469 h 4108405"/>
                  <a:gd name="connsiteX20-503" fmla="*/ 2090436 w 4228949"/>
                  <a:gd name="connsiteY20-504" fmla="*/ 9092 h 4108405"/>
                  <a:gd name="connsiteX21-505" fmla="*/ 2090436 w 4228949"/>
                  <a:gd name="connsiteY21-506" fmla="*/ 321165 h 4108405"/>
                  <a:gd name="connsiteX22-507" fmla="*/ 739525 w 4228949"/>
                  <a:gd name="connsiteY22-508" fmla="*/ 1076860 h 4108405"/>
                  <a:gd name="connsiteX23-509" fmla="*/ 470434 w 4228949"/>
                  <a:gd name="connsiteY23-510" fmla="*/ 917744 h 4108405"/>
                  <a:gd name="connsiteX24-511" fmla="*/ 2090436 w 4228949"/>
                  <a:gd name="connsiteY24-512" fmla="*/ 9092 h 4108405"/>
                  <a:gd name="connsiteX25-513" fmla="*/ 2090436 w 4228949"/>
                  <a:gd name="connsiteY25-514" fmla="*/ 0 h 4108405"/>
                  <a:gd name="connsiteX26-515" fmla="*/ 2176946 w 4228949"/>
                  <a:gd name="connsiteY26-516" fmla="*/ 4724 h 4108405"/>
                  <a:gd name="connsiteX27-517" fmla="*/ 2090436 w 4228949"/>
                  <a:gd name="connsiteY27-518" fmla="*/ 9092 h 4108405"/>
                  <a:gd name="connsiteX28-519" fmla="*/ 2090436 w 4228949"/>
                  <a:gd name="connsiteY28-520" fmla="*/ 0 h 4108405"/>
                  <a:gd name="connsiteX0-521" fmla="*/ 739525 w 4228949"/>
                  <a:gd name="connsiteY0-522" fmla="*/ 1076860 h 4108405"/>
                  <a:gd name="connsiteX1-523" fmla="*/ 742648 w 4228949"/>
                  <a:gd name="connsiteY1-524" fmla="*/ 1078706 h 4108405"/>
                  <a:gd name="connsiteX2-525" fmla="*/ 739525 w 4228949"/>
                  <a:gd name="connsiteY2-526" fmla="*/ 1076860 h 4108405"/>
                  <a:gd name="connsiteX3-527" fmla="*/ 468805 w 4228949"/>
                  <a:gd name="connsiteY3-528" fmla="*/ 916781 h 4108405"/>
                  <a:gd name="connsiteX4-529" fmla="*/ 470434 w 4228949"/>
                  <a:gd name="connsiteY4-530" fmla="*/ 917744 h 4108405"/>
                  <a:gd name="connsiteX5-531" fmla="*/ 468805 w 4228949"/>
                  <a:gd name="connsiteY5-532" fmla="*/ 916781 h 4108405"/>
                  <a:gd name="connsiteX6-533" fmla="*/ 2176945 w 4228949"/>
                  <a:gd name="connsiteY6-534" fmla="*/ 316797 h 4108405"/>
                  <a:gd name="connsiteX7-535" fmla="*/ 2269473 w 4228949"/>
                  <a:gd name="connsiteY7-536" fmla="*/ 321469 h 4108405"/>
                  <a:gd name="connsiteX8-537" fmla="*/ 2090436 w 4228949"/>
                  <a:gd name="connsiteY8-538" fmla="*/ 321469 h 4108405"/>
                  <a:gd name="connsiteX9-539" fmla="*/ 2090436 w 4228949"/>
                  <a:gd name="connsiteY9-540" fmla="*/ 321165 h 4108405"/>
                  <a:gd name="connsiteX10-541" fmla="*/ 2176945 w 4228949"/>
                  <a:gd name="connsiteY10-542" fmla="*/ 316797 h 4108405"/>
                  <a:gd name="connsiteX11-543" fmla="*/ 2290461 w 4228949"/>
                  <a:gd name="connsiteY11-544" fmla="*/ 321469 h 4108405"/>
                  <a:gd name="connsiteX12-545" fmla="*/ 4228786 w 4228949"/>
                  <a:gd name="connsiteY12-546" fmla="*/ 2056565 h 4108405"/>
                  <a:gd name="connsiteX13-547" fmla="*/ 2176946 w 4228949"/>
                  <a:gd name="connsiteY13-548" fmla="*/ 4108405 h 4108405"/>
                  <a:gd name="connsiteX14-549" fmla="*/ 125105 w 4228949"/>
                  <a:gd name="connsiteY14-550" fmla="*/ 2056565 h 4108405"/>
                  <a:gd name="connsiteX15-551" fmla="*/ 437178 w 4228949"/>
                  <a:gd name="connsiteY15-552" fmla="*/ 2056564 h 4108405"/>
                  <a:gd name="connsiteX16-553" fmla="*/ 2176945 w 4228949"/>
                  <a:gd name="connsiteY16-554" fmla="*/ 3796331 h 4108405"/>
                  <a:gd name="connsiteX17-555" fmla="*/ 3916711 w 4228949"/>
                  <a:gd name="connsiteY17-556" fmla="*/ 2056564 h 4108405"/>
                  <a:gd name="connsiteX18-557" fmla="*/ 2269473 w 4228949"/>
                  <a:gd name="connsiteY18-558" fmla="*/ 321469 h 4108405"/>
                  <a:gd name="connsiteX19-559" fmla="*/ 2290461 w 4228949"/>
                  <a:gd name="connsiteY19-560" fmla="*/ 321469 h 4108405"/>
                  <a:gd name="connsiteX20-561" fmla="*/ 2090436 w 4228949"/>
                  <a:gd name="connsiteY20-562" fmla="*/ 9092 h 4108405"/>
                  <a:gd name="connsiteX21-563" fmla="*/ 2090436 w 4228949"/>
                  <a:gd name="connsiteY21-564" fmla="*/ 321165 h 4108405"/>
                  <a:gd name="connsiteX22-565" fmla="*/ 739525 w 4228949"/>
                  <a:gd name="connsiteY22-566" fmla="*/ 1076860 h 4108405"/>
                  <a:gd name="connsiteX23-567" fmla="*/ 470434 w 4228949"/>
                  <a:gd name="connsiteY23-568" fmla="*/ 917744 h 4108405"/>
                  <a:gd name="connsiteX24-569" fmla="*/ 2090436 w 4228949"/>
                  <a:gd name="connsiteY24-570" fmla="*/ 9092 h 4108405"/>
                  <a:gd name="connsiteX25-571" fmla="*/ 2090436 w 4228949"/>
                  <a:gd name="connsiteY25-572" fmla="*/ 0 h 4108405"/>
                  <a:gd name="connsiteX26-573" fmla="*/ 2090436 w 4228949"/>
                  <a:gd name="connsiteY26-574" fmla="*/ 9092 h 4108405"/>
                  <a:gd name="connsiteX27-575" fmla="*/ 2090436 w 4228949"/>
                  <a:gd name="connsiteY27-576" fmla="*/ 0 h 4108405"/>
                  <a:gd name="connsiteX0-577" fmla="*/ 739525 w 4228925"/>
                  <a:gd name="connsiteY0-578" fmla="*/ 1076860 h 4108405"/>
                  <a:gd name="connsiteX1-579" fmla="*/ 742648 w 4228925"/>
                  <a:gd name="connsiteY1-580" fmla="*/ 1078706 h 4108405"/>
                  <a:gd name="connsiteX2-581" fmla="*/ 739525 w 4228925"/>
                  <a:gd name="connsiteY2-582" fmla="*/ 1076860 h 4108405"/>
                  <a:gd name="connsiteX3-583" fmla="*/ 468805 w 4228925"/>
                  <a:gd name="connsiteY3-584" fmla="*/ 916781 h 4108405"/>
                  <a:gd name="connsiteX4-585" fmla="*/ 470434 w 4228925"/>
                  <a:gd name="connsiteY4-586" fmla="*/ 917744 h 4108405"/>
                  <a:gd name="connsiteX5-587" fmla="*/ 468805 w 4228925"/>
                  <a:gd name="connsiteY5-588" fmla="*/ 916781 h 4108405"/>
                  <a:gd name="connsiteX6-589" fmla="*/ 2176945 w 4228925"/>
                  <a:gd name="connsiteY6-590" fmla="*/ 316797 h 4108405"/>
                  <a:gd name="connsiteX7-591" fmla="*/ 2269473 w 4228925"/>
                  <a:gd name="connsiteY7-592" fmla="*/ 321469 h 4108405"/>
                  <a:gd name="connsiteX8-593" fmla="*/ 2090436 w 4228925"/>
                  <a:gd name="connsiteY8-594" fmla="*/ 321469 h 4108405"/>
                  <a:gd name="connsiteX9-595" fmla="*/ 2090436 w 4228925"/>
                  <a:gd name="connsiteY9-596" fmla="*/ 321165 h 4108405"/>
                  <a:gd name="connsiteX10-597" fmla="*/ 2176945 w 4228925"/>
                  <a:gd name="connsiteY10-598" fmla="*/ 316797 h 4108405"/>
                  <a:gd name="connsiteX11-599" fmla="*/ 2290461 w 4228925"/>
                  <a:gd name="connsiteY11-600" fmla="*/ 321469 h 4108405"/>
                  <a:gd name="connsiteX12-601" fmla="*/ 4228786 w 4228925"/>
                  <a:gd name="connsiteY12-602" fmla="*/ 2056565 h 4108405"/>
                  <a:gd name="connsiteX13-603" fmla="*/ 2176946 w 4228925"/>
                  <a:gd name="connsiteY13-604" fmla="*/ 4108405 h 4108405"/>
                  <a:gd name="connsiteX14-605" fmla="*/ 125105 w 4228925"/>
                  <a:gd name="connsiteY14-606" fmla="*/ 2056565 h 4108405"/>
                  <a:gd name="connsiteX15-607" fmla="*/ 437178 w 4228925"/>
                  <a:gd name="connsiteY15-608" fmla="*/ 2056564 h 4108405"/>
                  <a:gd name="connsiteX16-609" fmla="*/ 2176945 w 4228925"/>
                  <a:gd name="connsiteY16-610" fmla="*/ 3796331 h 4108405"/>
                  <a:gd name="connsiteX17-611" fmla="*/ 3916711 w 4228925"/>
                  <a:gd name="connsiteY17-612" fmla="*/ 2056564 h 4108405"/>
                  <a:gd name="connsiteX18-613" fmla="*/ 2290461 w 4228925"/>
                  <a:gd name="connsiteY18-614" fmla="*/ 321469 h 4108405"/>
                  <a:gd name="connsiteX19-615" fmla="*/ 2090436 w 4228925"/>
                  <a:gd name="connsiteY19-616" fmla="*/ 9092 h 4108405"/>
                  <a:gd name="connsiteX20-617" fmla="*/ 2090436 w 4228925"/>
                  <a:gd name="connsiteY20-618" fmla="*/ 321165 h 4108405"/>
                  <a:gd name="connsiteX21-619" fmla="*/ 739525 w 4228925"/>
                  <a:gd name="connsiteY21-620" fmla="*/ 1076860 h 4108405"/>
                  <a:gd name="connsiteX22-621" fmla="*/ 470434 w 4228925"/>
                  <a:gd name="connsiteY22-622" fmla="*/ 917744 h 4108405"/>
                  <a:gd name="connsiteX23-623" fmla="*/ 2090436 w 4228925"/>
                  <a:gd name="connsiteY23-624" fmla="*/ 9092 h 4108405"/>
                  <a:gd name="connsiteX24-625" fmla="*/ 2090436 w 4228925"/>
                  <a:gd name="connsiteY24-626" fmla="*/ 0 h 4108405"/>
                  <a:gd name="connsiteX25-627" fmla="*/ 2090436 w 4228925"/>
                  <a:gd name="connsiteY25-628" fmla="*/ 9092 h 4108405"/>
                  <a:gd name="connsiteX26-629" fmla="*/ 2090436 w 4228925"/>
                  <a:gd name="connsiteY26-630" fmla="*/ 0 h 4108405"/>
                  <a:gd name="connsiteX0-631" fmla="*/ 739525 w 4228925"/>
                  <a:gd name="connsiteY0-632" fmla="*/ 1076860 h 4108405"/>
                  <a:gd name="connsiteX1-633" fmla="*/ 742648 w 4228925"/>
                  <a:gd name="connsiteY1-634" fmla="*/ 1078706 h 4108405"/>
                  <a:gd name="connsiteX2-635" fmla="*/ 739525 w 4228925"/>
                  <a:gd name="connsiteY2-636" fmla="*/ 1076860 h 4108405"/>
                  <a:gd name="connsiteX3-637" fmla="*/ 468805 w 4228925"/>
                  <a:gd name="connsiteY3-638" fmla="*/ 916781 h 4108405"/>
                  <a:gd name="connsiteX4-639" fmla="*/ 470434 w 4228925"/>
                  <a:gd name="connsiteY4-640" fmla="*/ 917744 h 4108405"/>
                  <a:gd name="connsiteX5-641" fmla="*/ 468805 w 4228925"/>
                  <a:gd name="connsiteY5-642" fmla="*/ 916781 h 4108405"/>
                  <a:gd name="connsiteX6-643" fmla="*/ 2176945 w 4228925"/>
                  <a:gd name="connsiteY6-644" fmla="*/ 316797 h 4108405"/>
                  <a:gd name="connsiteX7-645" fmla="*/ 2090436 w 4228925"/>
                  <a:gd name="connsiteY7-646" fmla="*/ 321469 h 4108405"/>
                  <a:gd name="connsiteX8-647" fmla="*/ 2090436 w 4228925"/>
                  <a:gd name="connsiteY8-648" fmla="*/ 321165 h 4108405"/>
                  <a:gd name="connsiteX9-649" fmla="*/ 2176945 w 4228925"/>
                  <a:gd name="connsiteY9-650" fmla="*/ 316797 h 4108405"/>
                  <a:gd name="connsiteX10-651" fmla="*/ 2290461 w 4228925"/>
                  <a:gd name="connsiteY10-652" fmla="*/ 321469 h 4108405"/>
                  <a:gd name="connsiteX11-653" fmla="*/ 4228786 w 4228925"/>
                  <a:gd name="connsiteY11-654" fmla="*/ 2056565 h 4108405"/>
                  <a:gd name="connsiteX12-655" fmla="*/ 2176946 w 4228925"/>
                  <a:gd name="connsiteY12-656" fmla="*/ 4108405 h 4108405"/>
                  <a:gd name="connsiteX13-657" fmla="*/ 125105 w 4228925"/>
                  <a:gd name="connsiteY13-658" fmla="*/ 2056565 h 4108405"/>
                  <a:gd name="connsiteX14-659" fmla="*/ 437178 w 4228925"/>
                  <a:gd name="connsiteY14-660" fmla="*/ 2056564 h 4108405"/>
                  <a:gd name="connsiteX15-661" fmla="*/ 2176945 w 4228925"/>
                  <a:gd name="connsiteY15-662" fmla="*/ 3796331 h 4108405"/>
                  <a:gd name="connsiteX16-663" fmla="*/ 3916711 w 4228925"/>
                  <a:gd name="connsiteY16-664" fmla="*/ 2056564 h 4108405"/>
                  <a:gd name="connsiteX17-665" fmla="*/ 2290461 w 4228925"/>
                  <a:gd name="connsiteY17-666" fmla="*/ 321469 h 4108405"/>
                  <a:gd name="connsiteX18-667" fmla="*/ 2090436 w 4228925"/>
                  <a:gd name="connsiteY18-668" fmla="*/ 9092 h 4108405"/>
                  <a:gd name="connsiteX19-669" fmla="*/ 2090436 w 4228925"/>
                  <a:gd name="connsiteY19-670" fmla="*/ 321165 h 4108405"/>
                  <a:gd name="connsiteX20-671" fmla="*/ 739525 w 4228925"/>
                  <a:gd name="connsiteY20-672" fmla="*/ 1076860 h 4108405"/>
                  <a:gd name="connsiteX21-673" fmla="*/ 470434 w 4228925"/>
                  <a:gd name="connsiteY21-674" fmla="*/ 917744 h 4108405"/>
                  <a:gd name="connsiteX22-675" fmla="*/ 2090436 w 4228925"/>
                  <a:gd name="connsiteY22-676" fmla="*/ 9092 h 4108405"/>
                  <a:gd name="connsiteX23-677" fmla="*/ 2090436 w 4228925"/>
                  <a:gd name="connsiteY23-678" fmla="*/ 0 h 4108405"/>
                  <a:gd name="connsiteX24-679" fmla="*/ 2090436 w 4228925"/>
                  <a:gd name="connsiteY24-680" fmla="*/ 9092 h 4108405"/>
                  <a:gd name="connsiteX25-681" fmla="*/ 2090436 w 4228925"/>
                  <a:gd name="connsiteY25-682" fmla="*/ 0 h 4108405"/>
                  <a:gd name="connsiteX0-683" fmla="*/ 739525 w 4228925"/>
                  <a:gd name="connsiteY0-684" fmla="*/ 1076860 h 4108405"/>
                  <a:gd name="connsiteX1-685" fmla="*/ 742648 w 4228925"/>
                  <a:gd name="connsiteY1-686" fmla="*/ 1078706 h 4108405"/>
                  <a:gd name="connsiteX2-687" fmla="*/ 739525 w 4228925"/>
                  <a:gd name="connsiteY2-688" fmla="*/ 1076860 h 4108405"/>
                  <a:gd name="connsiteX3-689" fmla="*/ 468805 w 4228925"/>
                  <a:gd name="connsiteY3-690" fmla="*/ 916781 h 4108405"/>
                  <a:gd name="connsiteX4-691" fmla="*/ 470434 w 4228925"/>
                  <a:gd name="connsiteY4-692" fmla="*/ 917744 h 4108405"/>
                  <a:gd name="connsiteX5-693" fmla="*/ 468805 w 4228925"/>
                  <a:gd name="connsiteY5-694" fmla="*/ 916781 h 4108405"/>
                  <a:gd name="connsiteX6-695" fmla="*/ 2090436 w 4228925"/>
                  <a:gd name="connsiteY6-696" fmla="*/ 321165 h 4108405"/>
                  <a:gd name="connsiteX7-697" fmla="*/ 2090436 w 4228925"/>
                  <a:gd name="connsiteY7-698" fmla="*/ 321469 h 4108405"/>
                  <a:gd name="connsiteX8-699" fmla="*/ 2090436 w 4228925"/>
                  <a:gd name="connsiteY8-700" fmla="*/ 321165 h 4108405"/>
                  <a:gd name="connsiteX9-701" fmla="*/ 2290461 w 4228925"/>
                  <a:gd name="connsiteY9-702" fmla="*/ 321469 h 4108405"/>
                  <a:gd name="connsiteX10-703" fmla="*/ 4228786 w 4228925"/>
                  <a:gd name="connsiteY10-704" fmla="*/ 2056565 h 4108405"/>
                  <a:gd name="connsiteX11-705" fmla="*/ 2176946 w 4228925"/>
                  <a:gd name="connsiteY11-706" fmla="*/ 4108405 h 4108405"/>
                  <a:gd name="connsiteX12-707" fmla="*/ 125105 w 4228925"/>
                  <a:gd name="connsiteY12-708" fmla="*/ 2056565 h 4108405"/>
                  <a:gd name="connsiteX13-709" fmla="*/ 437178 w 4228925"/>
                  <a:gd name="connsiteY13-710" fmla="*/ 2056564 h 4108405"/>
                  <a:gd name="connsiteX14-711" fmla="*/ 2176945 w 4228925"/>
                  <a:gd name="connsiteY14-712" fmla="*/ 3796331 h 4108405"/>
                  <a:gd name="connsiteX15-713" fmla="*/ 3916711 w 4228925"/>
                  <a:gd name="connsiteY15-714" fmla="*/ 2056564 h 4108405"/>
                  <a:gd name="connsiteX16-715" fmla="*/ 2290461 w 4228925"/>
                  <a:gd name="connsiteY16-716" fmla="*/ 321469 h 4108405"/>
                  <a:gd name="connsiteX17-717" fmla="*/ 2090436 w 4228925"/>
                  <a:gd name="connsiteY17-718" fmla="*/ 9092 h 4108405"/>
                  <a:gd name="connsiteX18-719" fmla="*/ 2090436 w 4228925"/>
                  <a:gd name="connsiteY18-720" fmla="*/ 321165 h 4108405"/>
                  <a:gd name="connsiteX19-721" fmla="*/ 739525 w 4228925"/>
                  <a:gd name="connsiteY19-722" fmla="*/ 1076860 h 4108405"/>
                  <a:gd name="connsiteX20-723" fmla="*/ 470434 w 4228925"/>
                  <a:gd name="connsiteY20-724" fmla="*/ 917744 h 4108405"/>
                  <a:gd name="connsiteX21-725" fmla="*/ 2090436 w 4228925"/>
                  <a:gd name="connsiteY21-726" fmla="*/ 9092 h 4108405"/>
                  <a:gd name="connsiteX22-727" fmla="*/ 2090436 w 4228925"/>
                  <a:gd name="connsiteY22-728" fmla="*/ 0 h 4108405"/>
                  <a:gd name="connsiteX23-729" fmla="*/ 2090436 w 4228925"/>
                  <a:gd name="connsiteY23-730" fmla="*/ 9092 h 4108405"/>
                  <a:gd name="connsiteX24-731" fmla="*/ 2090436 w 4228925"/>
                  <a:gd name="connsiteY24-732" fmla="*/ 0 h 4108405"/>
                  <a:gd name="connsiteX0-733" fmla="*/ 739525 w 4228925"/>
                  <a:gd name="connsiteY0-734" fmla="*/ 1067768 h 4099313"/>
                  <a:gd name="connsiteX1-735" fmla="*/ 742648 w 4228925"/>
                  <a:gd name="connsiteY1-736" fmla="*/ 1069614 h 4099313"/>
                  <a:gd name="connsiteX2-737" fmla="*/ 739525 w 4228925"/>
                  <a:gd name="connsiteY2-738" fmla="*/ 1067768 h 4099313"/>
                  <a:gd name="connsiteX3-739" fmla="*/ 468805 w 4228925"/>
                  <a:gd name="connsiteY3-740" fmla="*/ 907689 h 4099313"/>
                  <a:gd name="connsiteX4-741" fmla="*/ 470434 w 4228925"/>
                  <a:gd name="connsiteY4-742" fmla="*/ 908652 h 4099313"/>
                  <a:gd name="connsiteX5-743" fmla="*/ 468805 w 4228925"/>
                  <a:gd name="connsiteY5-744" fmla="*/ 907689 h 4099313"/>
                  <a:gd name="connsiteX6-745" fmla="*/ 2090436 w 4228925"/>
                  <a:gd name="connsiteY6-746" fmla="*/ 312073 h 4099313"/>
                  <a:gd name="connsiteX7-747" fmla="*/ 2090436 w 4228925"/>
                  <a:gd name="connsiteY7-748" fmla="*/ 312377 h 4099313"/>
                  <a:gd name="connsiteX8-749" fmla="*/ 2090436 w 4228925"/>
                  <a:gd name="connsiteY8-750" fmla="*/ 312073 h 4099313"/>
                  <a:gd name="connsiteX9-751" fmla="*/ 2290461 w 4228925"/>
                  <a:gd name="connsiteY9-752" fmla="*/ 312377 h 4099313"/>
                  <a:gd name="connsiteX10-753" fmla="*/ 4228786 w 4228925"/>
                  <a:gd name="connsiteY10-754" fmla="*/ 2047473 h 4099313"/>
                  <a:gd name="connsiteX11-755" fmla="*/ 2176946 w 4228925"/>
                  <a:gd name="connsiteY11-756" fmla="*/ 4099313 h 4099313"/>
                  <a:gd name="connsiteX12-757" fmla="*/ 125105 w 4228925"/>
                  <a:gd name="connsiteY12-758" fmla="*/ 2047473 h 4099313"/>
                  <a:gd name="connsiteX13-759" fmla="*/ 437178 w 4228925"/>
                  <a:gd name="connsiteY13-760" fmla="*/ 2047472 h 4099313"/>
                  <a:gd name="connsiteX14-761" fmla="*/ 2176945 w 4228925"/>
                  <a:gd name="connsiteY14-762" fmla="*/ 3787239 h 4099313"/>
                  <a:gd name="connsiteX15-763" fmla="*/ 3916711 w 4228925"/>
                  <a:gd name="connsiteY15-764" fmla="*/ 2047472 h 4099313"/>
                  <a:gd name="connsiteX16-765" fmla="*/ 2290461 w 4228925"/>
                  <a:gd name="connsiteY16-766" fmla="*/ 312377 h 4099313"/>
                  <a:gd name="connsiteX17-767" fmla="*/ 2090436 w 4228925"/>
                  <a:gd name="connsiteY17-768" fmla="*/ 0 h 4099313"/>
                  <a:gd name="connsiteX18-769" fmla="*/ 2090436 w 4228925"/>
                  <a:gd name="connsiteY18-770" fmla="*/ 312073 h 4099313"/>
                  <a:gd name="connsiteX19-771" fmla="*/ 739525 w 4228925"/>
                  <a:gd name="connsiteY19-772" fmla="*/ 1067768 h 4099313"/>
                  <a:gd name="connsiteX20-773" fmla="*/ 470434 w 4228925"/>
                  <a:gd name="connsiteY20-774" fmla="*/ 908652 h 4099313"/>
                  <a:gd name="connsiteX21-775" fmla="*/ 2090436 w 4228925"/>
                  <a:gd name="connsiteY21-776" fmla="*/ 0 h 4099313"/>
                  <a:gd name="connsiteX0-777" fmla="*/ 739525 w 4353891"/>
                  <a:gd name="connsiteY0-778" fmla="*/ 1067768 h 4099313"/>
                  <a:gd name="connsiteX1-779" fmla="*/ 742648 w 4353891"/>
                  <a:gd name="connsiteY1-780" fmla="*/ 1069614 h 4099313"/>
                  <a:gd name="connsiteX2-781" fmla="*/ 739525 w 4353891"/>
                  <a:gd name="connsiteY2-782" fmla="*/ 1067768 h 4099313"/>
                  <a:gd name="connsiteX3-783" fmla="*/ 468805 w 4353891"/>
                  <a:gd name="connsiteY3-784" fmla="*/ 907689 h 4099313"/>
                  <a:gd name="connsiteX4-785" fmla="*/ 470434 w 4353891"/>
                  <a:gd name="connsiteY4-786" fmla="*/ 908652 h 4099313"/>
                  <a:gd name="connsiteX5-787" fmla="*/ 468805 w 4353891"/>
                  <a:gd name="connsiteY5-788" fmla="*/ 907689 h 4099313"/>
                  <a:gd name="connsiteX6-789" fmla="*/ 2090436 w 4353891"/>
                  <a:gd name="connsiteY6-790" fmla="*/ 312073 h 4099313"/>
                  <a:gd name="connsiteX7-791" fmla="*/ 2090436 w 4353891"/>
                  <a:gd name="connsiteY7-792" fmla="*/ 312377 h 4099313"/>
                  <a:gd name="connsiteX8-793" fmla="*/ 2090436 w 4353891"/>
                  <a:gd name="connsiteY8-794" fmla="*/ 312073 h 4099313"/>
                  <a:gd name="connsiteX9-795" fmla="*/ 3916711 w 4353891"/>
                  <a:gd name="connsiteY9-796" fmla="*/ 2047472 h 4099313"/>
                  <a:gd name="connsiteX10-797" fmla="*/ 4228786 w 4353891"/>
                  <a:gd name="connsiteY10-798" fmla="*/ 2047473 h 4099313"/>
                  <a:gd name="connsiteX11-799" fmla="*/ 2176946 w 4353891"/>
                  <a:gd name="connsiteY11-800" fmla="*/ 4099313 h 4099313"/>
                  <a:gd name="connsiteX12-801" fmla="*/ 125105 w 4353891"/>
                  <a:gd name="connsiteY12-802" fmla="*/ 2047473 h 4099313"/>
                  <a:gd name="connsiteX13-803" fmla="*/ 437178 w 4353891"/>
                  <a:gd name="connsiteY13-804" fmla="*/ 2047472 h 4099313"/>
                  <a:gd name="connsiteX14-805" fmla="*/ 2176945 w 4353891"/>
                  <a:gd name="connsiteY14-806" fmla="*/ 3787239 h 4099313"/>
                  <a:gd name="connsiteX15-807" fmla="*/ 3916711 w 4353891"/>
                  <a:gd name="connsiteY15-808" fmla="*/ 2047472 h 4099313"/>
                  <a:gd name="connsiteX16-809" fmla="*/ 2090436 w 4353891"/>
                  <a:gd name="connsiteY16-810" fmla="*/ 0 h 4099313"/>
                  <a:gd name="connsiteX17-811" fmla="*/ 2090436 w 4353891"/>
                  <a:gd name="connsiteY17-812" fmla="*/ 312073 h 4099313"/>
                  <a:gd name="connsiteX18-813" fmla="*/ 739525 w 4353891"/>
                  <a:gd name="connsiteY18-814" fmla="*/ 1067768 h 4099313"/>
                  <a:gd name="connsiteX19-815" fmla="*/ 470434 w 4353891"/>
                  <a:gd name="connsiteY19-816" fmla="*/ 908652 h 4099313"/>
                  <a:gd name="connsiteX20-817" fmla="*/ 2090436 w 4353891"/>
                  <a:gd name="connsiteY20-818" fmla="*/ 0 h 4099313"/>
                  <a:gd name="connsiteX0-819" fmla="*/ 614420 w 4228786"/>
                  <a:gd name="connsiteY0-820" fmla="*/ 1067768 h 4099313"/>
                  <a:gd name="connsiteX1-821" fmla="*/ 617543 w 4228786"/>
                  <a:gd name="connsiteY1-822" fmla="*/ 1069614 h 4099313"/>
                  <a:gd name="connsiteX2-823" fmla="*/ 614420 w 4228786"/>
                  <a:gd name="connsiteY2-824" fmla="*/ 1067768 h 4099313"/>
                  <a:gd name="connsiteX3-825" fmla="*/ 343700 w 4228786"/>
                  <a:gd name="connsiteY3-826" fmla="*/ 907689 h 4099313"/>
                  <a:gd name="connsiteX4-827" fmla="*/ 345329 w 4228786"/>
                  <a:gd name="connsiteY4-828" fmla="*/ 908652 h 4099313"/>
                  <a:gd name="connsiteX5-829" fmla="*/ 343700 w 4228786"/>
                  <a:gd name="connsiteY5-830" fmla="*/ 907689 h 4099313"/>
                  <a:gd name="connsiteX6-831" fmla="*/ 1965331 w 4228786"/>
                  <a:gd name="connsiteY6-832" fmla="*/ 312073 h 4099313"/>
                  <a:gd name="connsiteX7-833" fmla="*/ 1965331 w 4228786"/>
                  <a:gd name="connsiteY7-834" fmla="*/ 312377 h 4099313"/>
                  <a:gd name="connsiteX8-835" fmla="*/ 1965331 w 4228786"/>
                  <a:gd name="connsiteY8-836" fmla="*/ 312073 h 4099313"/>
                  <a:gd name="connsiteX9-837" fmla="*/ 3791606 w 4228786"/>
                  <a:gd name="connsiteY9-838" fmla="*/ 2047472 h 4099313"/>
                  <a:gd name="connsiteX10-839" fmla="*/ 4103681 w 4228786"/>
                  <a:gd name="connsiteY10-840" fmla="*/ 2047473 h 4099313"/>
                  <a:gd name="connsiteX11-841" fmla="*/ 2051841 w 4228786"/>
                  <a:gd name="connsiteY11-842" fmla="*/ 4099313 h 4099313"/>
                  <a:gd name="connsiteX12-843" fmla="*/ 0 w 4228786"/>
                  <a:gd name="connsiteY12-844" fmla="*/ 2047473 h 4099313"/>
                  <a:gd name="connsiteX13-845" fmla="*/ 2051840 w 4228786"/>
                  <a:gd name="connsiteY13-846" fmla="*/ 3787239 h 4099313"/>
                  <a:gd name="connsiteX14-847" fmla="*/ 3791606 w 4228786"/>
                  <a:gd name="connsiteY14-848" fmla="*/ 2047472 h 4099313"/>
                  <a:gd name="connsiteX15-849" fmla="*/ 1965331 w 4228786"/>
                  <a:gd name="connsiteY15-850" fmla="*/ 0 h 4099313"/>
                  <a:gd name="connsiteX16-851" fmla="*/ 1965331 w 4228786"/>
                  <a:gd name="connsiteY16-852" fmla="*/ 312073 h 4099313"/>
                  <a:gd name="connsiteX17-853" fmla="*/ 614420 w 4228786"/>
                  <a:gd name="connsiteY17-854" fmla="*/ 1067768 h 4099313"/>
                  <a:gd name="connsiteX18-855" fmla="*/ 345329 w 4228786"/>
                  <a:gd name="connsiteY18-856" fmla="*/ 908652 h 4099313"/>
                  <a:gd name="connsiteX19-857" fmla="*/ 1965331 w 4228786"/>
                  <a:gd name="connsiteY19-858" fmla="*/ 0 h 4099313"/>
                  <a:gd name="connsiteX0-859" fmla="*/ 270720 w 3885086"/>
                  <a:gd name="connsiteY0-860" fmla="*/ 1067768 h 4224418"/>
                  <a:gd name="connsiteX1-861" fmla="*/ 273843 w 3885086"/>
                  <a:gd name="connsiteY1-862" fmla="*/ 1069614 h 4224418"/>
                  <a:gd name="connsiteX2-863" fmla="*/ 270720 w 3885086"/>
                  <a:gd name="connsiteY2-864" fmla="*/ 1067768 h 4224418"/>
                  <a:gd name="connsiteX3-865" fmla="*/ 0 w 3885086"/>
                  <a:gd name="connsiteY3-866" fmla="*/ 907689 h 4224418"/>
                  <a:gd name="connsiteX4-867" fmla="*/ 1629 w 3885086"/>
                  <a:gd name="connsiteY4-868" fmla="*/ 908652 h 4224418"/>
                  <a:gd name="connsiteX5-869" fmla="*/ 0 w 3885086"/>
                  <a:gd name="connsiteY5-870" fmla="*/ 907689 h 4224418"/>
                  <a:gd name="connsiteX6-871" fmla="*/ 1621631 w 3885086"/>
                  <a:gd name="connsiteY6-872" fmla="*/ 312073 h 4224418"/>
                  <a:gd name="connsiteX7-873" fmla="*/ 1621631 w 3885086"/>
                  <a:gd name="connsiteY7-874" fmla="*/ 312377 h 4224418"/>
                  <a:gd name="connsiteX8-875" fmla="*/ 1621631 w 3885086"/>
                  <a:gd name="connsiteY8-876" fmla="*/ 312073 h 4224418"/>
                  <a:gd name="connsiteX9-877" fmla="*/ 3447906 w 3885086"/>
                  <a:gd name="connsiteY9-878" fmla="*/ 2047472 h 4224418"/>
                  <a:gd name="connsiteX10-879" fmla="*/ 3759981 w 3885086"/>
                  <a:gd name="connsiteY10-880" fmla="*/ 2047473 h 4224418"/>
                  <a:gd name="connsiteX11-881" fmla="*/ 1708141 w 3885086"/>
                  <a:gd name="connsiteY11-882" fmla="*/ 4099313 h 4224418"/>
                  <a:gd name="connsiteX12-883" fmla="*/ 1708140 w 3885086"/>
                  <a:gd name="connsiteY12-884" fmla="*/ 3787239 h 4224418"/>
                  <a:gd name="connsiteX13-885" fmla="*/ 3447906 w 3885086"/>
                  <a:gd name="connsiteY13-886" fmla="*/ 2047472 h 4224418"/>
                  <a:gd name="connsiteX14-887" fmla="*/ 1621631 w 3885086"/>
                  <a:gd name="connsiteY14-888" fmla="*/ 0 h 4224418"/>
                  <a:gd name="connsiteX15-889" fmla="*/ 1621631 w 3885086"/>
                  <a:gd name="connsiteY15-890" fmla="*/ 312073 h 4224418"/>
                  <a:gd name="connsiteX16-891" fmla="*/ 270720 w 3885086"/>
                  <a:gd name="connsiteY16-892" fmla="*/ 1067768 h 4224418"/>
                  <a:gd name="connsiteX17-893" fmla="*/ 1629 w 3885086"/>
                  <a:gd name="connsiteY17-894" fmla="*/ 908652 h 4224418"/>
                  <a:gd name="connsiteX18-895" fmla="*/ 1621631 w 3885086"/>
                  <a:gd name="connsiteY18-896" fmla="*/ 0 h 4224418"/>
                  <a:gd name="connsiteX0-897" fmla="*/ 270720 w 3885086"/>
                  <a:gd name="connsiteY0-898" fmla="*/ 1067768 h 4099313"/>
                  <a:gd name="connsiteX1-899" fmla="*/ 273843 w 3885086"/>
                  <a:gd name="connsiteY1-900" fmla="*/ 1069614 h 4099313"/>
                  <a:gd name="connsiteX2-901" fmla="*/ 270720 w 3885086"/>
                  <a:gd name="connsiteY2-902" fmla="*/ 1067768 h 4099313"/>
                  <a:gd name="connsiteX3-903" fmla="*/ 0 w 3885086"/>
                  <a:gd name="connsiteY3-904" fmla="*/ 907689 h 4099313"/>
                  <a:gd name="connsiteX4-905" fmla="*/ 1629 w 3885086"/>
                  <a:gd name="connsiteY4-906" fmla="*/ 908652 h 4099313"/>
                  <a:gd name="connsiteX5-907" fmla="*/ 0 w 3885086"/>
                  <a:gd name="connsiteY5-908" fmla="*/ 907689 h 4099313"/>
                  <a:gd name="connsiteX6-909" fmla="*/ 1621631 w 3885086"/>
                  <a:gd name="connsiteY6-910" fmla="*/ 312073 h 4099313"/>
                  <a:gd name="connsiteX7-911" fmla="*/ 1621631 w 3885086"/>
                  <a:gd name="connsiteY7-912" fmla="*/ 312377 h 4099313"/>
                  <a:gd name="connsiteX8-913" fmla="*/ 1621631 w 3885086"/>
                  <a:gd name="connsiteY8-914" fmla="*/ 312073 h 4099313"/>
                  <a:gd name="connsiteX9-915" fmla="*/ 3447906 w 3885086"/>
                  <a:gd name="connsiteY9-916" fmla="*/ 2047472 h 4099313"/>
                  <a:gd name="connsiteX10-917" fmla="*/ 3759981 w 3885086"/>
                  <a:gd name="connsiteY10-918" fmla="*/ 2047473 h 4099313"/>
                  <a:gd name="connsiteX11-919" fmla="*/ 1708141 w 3885086"/>
                  <a:gd name="connsiteY11-920" fmla="*/ 4099313 h 4099313"/>
                  <a:gd name="connsiteX12-921" fmla="*/ 3447906 w 3885086"/>
                  <a:gd name="connsiteY12-922" fmla="*/ 2047472 h 4099313"/>
                  <a:gd name="connsiteX13-923" fmla="*/ 1621631 w 3885086"/>
                  <a:gd name="connsiteY13-924" fmla="*/ 0 h 4099313"/>
                  <a:gd name="connsiteX14-925" fmla="*/ 1621631 w 3885086"/>
                  <a:gd name="connsiteY14-926" fmla="*/ 312073 h 4099313"/>
                  <a:gd name="connsiteX15-927" fmla="*/ 270720 w 3885086"/>
                  <a:gd name="connsiteY15-928" fmla="*/ 1067768 h 4099313"/>
                  <a:gd name="connsiteX16-929" fmla="*/ 1629 w 3885086"/>
                  <a:gd name="connsiteY16-930" fmla="*/ 908652 h 4099313"/>
                  <a:gd name="connsiteX17-931" fmla="*/ 1621631 w 3885086"/>
                  <a:gd name="connsiteY17-932" fmla="*/ 0 h 4099313"/>
                  <a:gd name="connsiteX0-933" fmla="*/ 270720 w 3760643"/>
                  <a:gd name="connsiteY0-934" fmla="*/ 1067768 h 2047473"/>
                  <a:gd name="connsiteX1-935" fmla="*/ 273843 w 3760643"/>
                  <a:gd name="connsiteY1-936" fmla="*/ 1069614 h 2047473"/>
                  <a:gd name="connsiteX2-937" fmla="*/ 270720 w 3760643"/>
                  <a:gd name="connsiteY2-938" fmla="*/ 1067768 h 2047473"/>
                  <a:gd name="connsiteX3-939" fmla="*/ 0 w 3760643"/>
                  <a:gd name="connsiteY3-940" fmla="*/ 907689 h 2047473"/>
                  <a:gd name="connsiteX4-941" fmla="*/ 1629 w 3760643"/>
                  <a:gd name="connsiteY4-942" fmla="*/ 908652 h 2047473"/>
                  <a:gd name="connsiteX5-943" fmla="*/ 0 w 3760643"/>
                  <a:gd name="connsiteY5-944" fmla="*/ 907689 h 2047473"/>
                  <a:gd name="connsiteX6-945" fmla="*/ 1621631 w 3760643"/>
                  <a:gd name="connsiteY6-946" fmla="*/ 312073 h 2047473"/>
                  <a:gd name="connsiteX7-947" fmla="*/ 1621631 w 3760643"/>
                  <a:gd name="connsiteY7-948" fmla="*/ 312377 h 2047473"/>
                  <a:gd name="connsiteX8-949" fmla="*/ 1621631 w 3760643"/>
                  <a:gd name="connsiteY8-950" fmla="*/ 312073 h 2047473"/>
                  <a:gd name="connsiteX9-951" fmla="*/ 3447906 w 3760643"/>
                  <a:gd name="connsiteY9-952" fmla="*/ 2047472 h 2047473"/>
                  <a:gd name="connsiteX10-953" fmla="*/ 3759981 w 3760643"/>
                  <a:gd name="connsiteY10-954" fmla="*/ 2047473 h 2047473"/>
                  <a:gd name="connsiteX11-955" fmla="*/ 3447906 w 3760643"/>
                  <a:gd name="connsiteY11-956" fmla="*/ 2047472 h 2047473"/>
                  <a:gd name="connsiteX12-957" fmla="*/ 1621631 w 3760643"/>
                  <a:gd name="connsiteY12-958" fmla="*/ 0 h 2047473"/>
                  <a:gd name="connsiteX13-959" fmla="*/ 1621631 w 3760643"/>
                  <a:gd name="connsiteY13-960" fmla="*/ 312073 h 2047473"/>
                  <a:gd name="connsiteX14-961" fmla="*/ 270720 w 3760643"/>
                  <a:gd name="connsiteY14-962" fmla="*/ 1067768 h 2047473"/>
                  <a:gd name="connsiteX15-963" fmla="*/ 1629 w 3760643"/>
                  <a:gd name="connsiteY15-964" fmla="*/ 908652 h 2047473"/>
                  <a:gd name="connsiteX16-965" fmla="*/ 1621631 w 3760643"/>
                  <a:gd name="connsiteY16-966" fmla="*/ 0 h 2047473"/>
                  <a:gd name="connsiteX0-967" fmla="*/ 270720 w 1621631"/>
                  <a:gd name="connsiteY0-968" fmla="*/ 1067768 h 1069614"/>
                  <a:gd name="connsiteX1-969" fmla="*/ 273843 w 1621631"/>
                  <a:gd name="connsiteY1-970" fmla="*/ 1069614 h 1069614"/>
                  <a:gd name="connsiteX2-971" fmla="*/ 270720 w 1621631"/>
                  <a:gd name="connsiteY2-972" fmla="*/ 1067768 h 1069614"/>
                  <a:gd name="connsiteX3-973" fmla="*/ 0 w 1621631"/>
                  <a:gd name="connsiteY3-974" fmla="*/ 907689 h 1069614"/>
                  <a:gd name="connsiteX4-975" fmla="*/ 1629 w 1621631"/>
                  <a:gd name="connsiteY4-976" fmla="*/ 908652 h 1069614"/>
                  <a:gd name="connsiteX5-977" fmla="*/ 0 w 1621631"/>
                  <a:gd name="connsiteY5-978" fmla="*/ 907689 h 1069614"/>
                  <a:gd name="connsiteX6-979" fmla="*/ 1621631 w 1621631"/>
                  <a:gd name="connsiteY6-980" fmla="*/ 312073 h 1069614"/>
                  <a:gd name="connsiteX7-981" fmla="*/ 1621631 w 1621631"/>
                  <a:gd name="connsiteY7-982" fmla="*/ 312377 h 1069614"/>
                  <a:gd name="connsiteX8-983" fmla="*/ 1621631 w 1621631"/>
                  <a:gd name="connsiteY8-984" fmla="*/ 312073 h 1069614"/>
                  <a:gd name="connsiteX9-985" fmla="*/ 1621631 w 1621631"/>
                  <a:gd name="connsiteY9-986" fmla="*/ 0 h 1069614"/>
                  <a:gd name="connsiteX10-987" fmla="*/ 1621631 w 1621631"/>
                  <a:gd name="connsiteY10-988" fmla="*/ 312073 h 1069614"/>
                  <a:gd name="connsiteX11-989" fmla="*/ 270720 w 1621631"/>
                  <a:gd name="connsiteY11-990" fmla="*/ 1067768 h 1069614"/>
                  <a:gd name="connsiteX12-991" fmla="*/ 1629 w 1621631"/>
                  <a:gd name="connsiteY12-992" fmla="*/ 908652 h 1069614"/>
                  <a:gd name="connsiteX13-993" fmla="*/ 1621631 w 1621631"/>
                  <a:gd name="connsiteY13-994" fmla="*/ 0 h 1069614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  <a:cxn ang="0">
                    <a:pos x="connsiteX11-23" y="connsiteY11-24"/>
                  </a:cxn>
                  <a:cxn ang="0">
                    <a:pos x="connsiteX12-25" y="connsiteY12-26"/>
                  </a:cxn>
                  <a:cxn ang="0">
                    <a:pos x="connsiteX13-27" y="connsiteY13-28"/>
                  </a:cxn>
                </a:cxnLst>
                <a:rect l="l" t="t" r="r" b="b"/>
                <a:pathLst>
                  <a:path w="1621631" h="1069614">
                    <a:moveTo>
                      <a:pt x="270720" y="1067768"/>
                    </a:moveTo>
                    <a:lnTo>
                      <a:pt x="273843" y="1069614"/>
                    </a:lnTo>
                    <a:lnTo>
                      <a:pt x="270720" y="1067768"/>
                    </a:lnTo>
                    <a:close/>
                    <a:moveTo>
                      <a:pt x="0" y="907689"/>
                    </a:moveTo>
                    <a:lnTo>
                      <a:pt x="1629" y="908652"/>
                    </a:lnTo>
                    <a:lnTo>
                      <a:pt x="0" y="907689"/>
                    </a:lnTo>
                    <a:close/>
                    <a:moveTo>
                      <a:pt x="1621631" y="312073"/>
                    </a:moveTo>
                    <a:lnTo>
                      <a:pt x="1621631" y="312377"/>
                    </a:lnTo>
                    <a:lnTo>
                      <a:pt x="1621631" y="312073"/>
                    </a:lnTo>
                    <a:close/>
                    <a:moveTo>
                      <a:pt x="1621631" y="0"/>
                    </a:moveTo>
                    <a:lnTo>
                      <a:pt x="1621631" y="312073"/>
                    </a:lnTo>
                    <a:cubicBezTo>
                      <a:pt x="1059988" y="337356"/>
                      <a:pt x="568425" y="631117"/>
                      <a:pt x="270720" y="1067768"/>
                    </a:cubicBezTo>
                    <a:lnTo>
                      <a:pt x="1629" y="908652"/>
                    </a:lnTo>
                    <a:cubicBezTo>
                      <a:pt x="354259" y="380480"/>
                      <a:pt x="945677" y="25494"/>
                      <a:pt x="162163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3218" tIns="46608" rIns="46608" bIns="93218" numCol="1" spcCol="0" rtlCol="0" fromWordArt="0" anchor="b" anchorCtr="0" forceAA="0" compatLnSpc="1">
                <a:noAutofit/>
              </a:bodyPr>
              <a:lstStyle/>
              <a:p>
                <a:pPr algn="ctr" defTabSz="93154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3200" spc="-5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Segoe UI" panose="020B0502040204020203" pitchFamily="34" charset="0"/>
                  <a:sym typeface="FZHei-B01S" panose="02010601030101010101" pitchFamily="2" charset="-122"/>
                </a:endParaRPr>
              </a:p>
            </p:txBody>
          </p:sp>
        </p:grpSp>
        <p:sp>
          <p:nvSpPr>
            <p:cNvPr id="17" name="Freeform 60"/>
            <p:cNvSpPr/>
            <p:nvPr/>
          </p:nvSpPr>
          <p:spPr bwMode="auto">
            <a:xfrm rot="17954294">
              <a:off x="5349784" y="3127550"/>
              <a:ext cx="1621631" cy="1069614"/>
            </a:xfrm>
            <a:custGeom>
              <a:avLst/>
              <a:gdLst>
                <a:gd name="connsiteX0" fmla="*/ 668844 w 4158105"/>
                <a:gd name="connsiteY0" fmla="*/ 1079241 h 4110786"/>
                <a:gd name="connsiteX1" fmla="*/ 671967 w 4158105"/>
                <a:gd name="connsiteY1" fmla="*/ 1081087 h 4110786"/>
                <a:gd name="connsiteX2" fmla="*/ 576717 w 4158105"/>
                <a:gd name="connsiteY2" fmla="*/ 1235869 h 4110786"/>
                <a:gd name="connsiteX3" fmla="*/ 574232 w 4158105"/>
                <a:gd name="connsiteY3" fmla="*/ 1234330 h 4110786"/>
                <a:gd name="connsiteX4" fmla="*/ 668844 w 4158105"/>
                <a:gd name="connsiteY4" fmla="*/ 1079241 h 4110786"/>
                <a:gd name="connsiteX5" fmla="*/ 398124 w 4158105"/>
                <a:gd name="connsiteY5" fmla="*/ 919162 h 4110786"/>
                <a:gd name="connsiteX6" fmla="*/ 399753 w 4158105"/>
                <a:gd name="connsiteY6" fmla="*/ 920125 h 4110786"/>
                <a:gd name="connsiteX7" fmla="*/ 308772 w 4158105"/>
                <a:gd name="connsiteY7" fmla="*/ 1069886 h 4110786"/>
                <a:gd name="connsiteX8" fmla="*/ 307636 w 4158105"/>
                <a:gd name="connsiteY8" fmla="*/ 1069182 h 4110786"/>
                <a:gd name="connsiteX9" fmla="*/ 398124 w 4158105"/>
                <a:gd name="connsiteY9" fmla="*/ 919162 h 4110786"/>
                <a:gd name="connsiteX10" fmla="*/ 2106264 w 4158105"/>
                <a:gd name="connsiteY10" fmla="*/ 319178 h 4110786"/>
                <a:gd name="connsiteX11" fmla="*/ 2198792 w 4158105"/>
                <a:gd name="connsiteY11" fmla="*/ 323850 h 4110786"/>
                <a:gd name="connsiteX12" fmla="*/ 2019755 w 4158105"/>
                <a:gd name="connsiteY12" fmla="*/ 323850 h 4110786"/>
                <a:gd name="connsiteX13" fmla="*/ 2019755 w 4158105"/>
                <a:gd name="connsiteY13" fmla="*/ 323546 h 4110786"/>
                <a:gd name="connsiteX14" fmla="*/ 2106264 w 4158105"/>
                <a:gd name="connsiteY14" fmla="*/ 319178 h 4110786"/>
                <a:gd name="connsiteX15" fmla="*/ 2224351 w 4158105"/>
                <a:gd name="connsiteY15" fmla="*/ 13068 h 4110786"/>
                <a:gd name="connsiteX16" fmla="*/ 4158105 w 4158105"/>
                <a:gd name="connsiteY16" fmla="*/ 2058946 h 4110786"/>
                <a:gd name="connsiteX17" fmla="*/ 2106265 w 4158105"/>
                <a:gd name="connsiteY17" fmla="*/ 4110786 h 4110786"/>
                <a:gd name="connsiteX18" fmla="*/ 54424 w 4158105"/>
                <a:gd name="connsiteY18" fmla="*/ 2058946 h 4110786"/>
                <a:gd name="connsiteX19" fmla="*/ 574232 w 4158105"/>
                <a:gd name="connsiteY19" fmla="*/ 1234330 h 4110786"/>
                <a:gd name="connsiteX20" fmla="*/ 366497 w 4158105"/>
                <a:gd name="connsiteY20" fmla="*/ 2058945 h 4110786"/>
                <a:gd name="connsiteX21" fmla="*/ 2106264 w 4158105"/>
                <a:gd name="connsiteY21" fmla="*/ 3798712 h 4110786"/>
                <a:gd name="connsiteX22" fmla="*/ 3846030 w 4158105"/>
                <a:gd name="connsiteY22" fmla="*/ 2058945 h 4110786"/>
                <a:gd name="connsiteX23" fmla="*/ 2198792 w 4158105"/>
                <a:gd name="connsiteY23" fmla="*/ 323850 h 4110786"/>
                <a:gd name="connsiteX24" fmla="*/ 2219780 w 4158105"/>
                <a:gd name="connsiteY24" fmla="*/ 323850 h 4110786"/>
                <a:gd name="connsiteX25" fmla="*/ 2224351 w 4158105"/>
                <a:gd name="connsiteY25" fmla="*/ 13068 h 4110786"/>
                <a:gd name="connsiteX26" fmla="*/ 2019755 w 4158105"/>
                <a:gd name="connsiteY26" fmla="*/ 11473 h 4110786"/>
                <a:gd name="connsiteX27" fmla="*/ 2019755 w 4158105"/>
                <a:gd name="connsiteY27" fmla="*/ 323546 h 4110786"/>
                <a:gd name="connsiteX28" fmla="*/ 668844 w 4158105"/>
                <a:gd name="connsiteY28" fmla="*/ 1079241 h 4110786"/>
                <a:gd name="connsiteX29" fmla="*/ 399753 w 4158105"/>
                <a:gd name="connsiteY29" fmla="*/ 920125 h 4110786"/>
                <a:gd name="connsiteX30" fmla="*/ 2019755 w 4158105"/>
                <a:gd name="connsiteY30" fmla="*/ 11473 h 4110786"/>
                <a:gd name="connsiteX31" fmla="*/ 2224543 w 4158105"/>
                <a:gd name="connsiteY31" fmla="*/ 0 h 4110786"/>
                <a:gd name="connsiteX32" fmla="*/ 2224351 w 4158105"/>
                <a:gd name="connsiteY32" fmla="*/ 13068 h 4110786"/>
                <a:gd name="connsiteX33" fmla="*/ 2106265 w 4158105"/>
                <a:gd name="connsiteY33" fmla="*/ 7105 h 4110786"/>
                <a:gd name="connsiteX34" fmla="*/ 2019755 w 4158105"/>
                <a:gd name="connsiteY34" fmla="*/ 11473 h 4110786"/>
                <a:gd name="connsiteX35" fmla="*/ 2019755 w 4158105"/>
                <a:gd name="connsiteY35" fmla="*/ 2381 h 4110786"/>
                <a:gd name="connsiteX36" fmla="*/ 2224543 w 4158105"/>
                <a:gd name="connsiteY36" fmla="*/ 0 h 4110786"/>
                <a:gd name="connsiteX0-1" fmla="*/ 668844 w 4158105"/>
                <a:gd name="connsiteY0-2" fmla="*/ 1079241 h 4110786"/>
                <a:gd name="connsiteX1-3" fmla="*/ 671967 w 4158105"/>
                <a:gd name="connsiteY1-4" fmla="*/ 1081087 h 4110786"/>
                <a:gd name="connsiteX2-5" fmla="*/ 576717 w 4158105"/>
                <a:gd name="connsiteY2-6" fmla="*/ 1235869 h 4110786"/>
                <a:gd name="connsiteX3-7" fmla="*/ 574232 w 4158105"/>
                <a:gd name="connsiteY3-8" fmla="*/ 1234330 h 4110786"/>
                <a:gd name="connsiteX4-9" fmla="*/ 668844 w 4158105"/>
                <a:gd name="connsiteY4-10" fmla="*/ 1079241 h 4110786"/>
                <a:gd name="connsiteX5-11" fmla="*/ 398124 w 4158105"/>
                <a:gd name="connsiteY5-12" fmla="*/ 919162 h 4110786"/>
                <a:gd name="connsiteX6-13" fmla="*/ 399753 w 4158105"/>
                <a:gd name="connsiteY6-14" fmla="*/ 920125 h 4110786"/>
                <a:gd name="connsiteX7-15" fmla="*/ 308772 w 4158105"/>
                <a:gd name="connsiteY7-16" fmla="*/ 1069886 h 4110786"/>
                <a:gd name="connsiteX8-17" fmla="*/ 398124 w 4158105"/>
                <a:gd name="connsiteY8-18" fmla="*/ 919162 h 4110786"/>
                <a:gd name="connsiteX9-19" fmla="*/ 2106264 w 4158105"/>
                <a:gd name="connsiteY9-20" fmla="*/ 319178 h 4110786"/>
                <a:gd name="connsiteX10-21" fmla="*/ 2198792 w 4158105"/>
                <a:gd name="connsiteY10-22" fmla="*/ 323850 h 4110786"/>
                <a:gd name="connsiteX11-23" fmla="*/ 2019755 w 4158105"/>
                <a:gd name="connsiteY11-24" fmla="*/ 323850 h 4110786"/>
                <a:gd name="connsiteX12-25" fmla="*/ 2019755 w 4158105"/>
                <a:gd name="connsiteY12-26" fmla="*/ 323546 h 4110786"/>
                <a:gd name="connsiteX13-27" fmla="*/ 2106264 w 4158105"/>
                <a:gd name="connsiteY13-28" fmla="*/ 319178 h 4110786"/>
                <a:gd name="connsiteX14-29" fmla="*/ 2224351 w 4158105"/>
                <a:gd name="connsiteY14-30" fmla="*/ 13068 h 4110786"/>
                <a:gd name="connsiteX15-31" fmla="*/ 4158105 w 4158105"/>
                <a:gd name="connsiteY15-32" fmla="*/ 2058946 h 4110786"/>
                <a:gd name="connsiteX16-33" fmla="*/ 2106265 w 4158105"/>
                <a:gd name="connsiteY16-34" fmla="*/ 4110786 h 4110786"/>
                <a:gd name="connsiteX17-35" fmla="*/ 54424 w 4158105"/>
                <a:gd name="connsiteY17-36" fmla="*/ 2058946 h 4110786"/>
                <a:gd name="connsiteX18-37" fmla="*/ 574232 w 4158105"/>
                <a:gd name="connsiteY18-38" fmla="*/ 1234330 h 4110786"/>
                <a:gd name="connsiteX19-39" fmla="*/ 366497 w 4158105"/>
                <a:gd name="connsiteY19-40" fmla="*/ 2058945 h 4110786"/>
                <a:gd name="connsiteX20-41" fmla="*/ 2106264 w 4158105"/>
                <a:gd name="connsiteY20-42" fmla="*/ 3798712 h 4110786"/>
                <a:gd name="connsiteX21-43" fmla="*/ 3846030 w 4158105"/>
                <a:gd name="connsiteY21-44" fmla="*/ 2058945 h 4110786"/>
                <a:gd name="connsiteX22-45" fmla="*/ 2198792 w 4158105"/>
                <a:gd name="connsiteY22-46" fmla="*/ 323850 h 4110786"/>
                <a:gd name="connsiteX23-47" fmla="*/ 2219780 w 4158105"/>
                <a:gd name="connsiteY23-48" fmla="*/ 323850 h 4110786"/>
                <a:gd name="connsiteX24-49" fmla="*/ 2224351 w 4158105"/>
                <a:gd name="connsiteY24-50" fmla="*/ 13068 h 4110786"/>
                <a:gd name="connsiteX25-51" fmla="*/ 2019755 w 4158105"/>
                <a:gd name="connsiteY25-52" fmla="*/ 11473 h 4110786"/>
                <a:gd name="connsiteX26-53" fmla="*/ 2019755 w 4158105"/>
                <a:gd name="connsiteY26-54" fmla="*/ 323546 h 4110786"/>
                <a:gd name="connsiteX27-55" fmla="*/ 668844 w 4158105"/>
                <a:gd name="connsiteY27-56" fmla="*/ 1079241 h 4110786"/>
                <a:gd name="connsiteX28-57" fmla="*/ 399753 w 4158105"/>
                <a:gd name="connsiteY28-58" fmla="*/ 920125 h 4110786"/>
                <a:gd name="connsiteX29-59" fmla="*/ 2019755 w 4158105"/>
                <a:gd name="connsiteY29-60" fmla="*/ 11473 h 4110786"/>
                <a:gd name="connsiteX30-61" fmla="*/ 2224543 w 4158105"/>
                <a:gd name="connsiteY30-62" fmla="*/ 0 h 4110786"/>
                <a:gd name="connsiteX31-63" fmla="*/ 2224351 w 4158105"/>
                <a:gd name="connsiteY31-64" fmla="*/ 13068 h 4110786"/>
                <a:gd name="connsiteX32-65" fmla="*/ 2106265 w 4158105"/>
                <a:gd name="connsiteY32-66" fmla="*/ 7105 h 4110786"/>
                <a:gd name="connsiteX33-67" fmla="*/ 2019755 w 4158105"/>
                <a:gd name="connsiteY33-68" fmla="*/ 11473 h 4110786"/>
                <a:gd name="connsiteX34-69" fmla="*/ 2019755 w 4158105"/>
                <a:gd name="connsiteY34-70" fmla="*/ 2381 h 4110786"/>
                <a:gd name="connsiteX35-71" fmla="*/ 2224543 w 4158105"/>
                <a:gd name="connsiteY35-72" fmla="*/ 0 h 4110786"/>
                <a:gd name="connsiteX0-73" fmla="*/ 668844 w 4158105"/>
                <a:gd name="connsiteY0-74" fmla="*/ 1079241 h 4110786"/>
                <a:gd name="connsiteX1-75" fmla="*/ 671967 w 4158105"/>
                <a:gd name="connsiteY1-76" fmla="*/ 1081087 h 4110786"/>
                <a:gd name="connsiteX2-77" fmla="*/ 576717 w 4158105"/>
                <a:gd name="connsiteY2-78" fmla="*/ 1235869 h 4110786"/>
                <a:gd name="connsiteX3-79" fmla="*/ 574232 w 4158105"/>
                <a:gd name="connsiteY3-80" fmla="*/ 1234330 h 4110786"/>
                <a:gd name="connsiteX4-81" fmla="*/ 668844 w 4158105"/>
                <a:gd name="connsiteY4-82" fmla="*/ 1079241 h 4110786"/>
                <a:gd name="connsiteX5-83" fmla="*/ 398124 w 4158105"/>
                <a:gd name="connsiteY5-84" fmla="*/ 919162 h 4110786"/>
                <a:gd name="connsiteX6-85" fmla="*/ 399753 w 4158105"/>
                <a:gd name="connsiteY6-86" fmla="*/ 920125 h 4110786"/>
                <a:gd name="connsiteX7-87" fmla="*/ 398124 w 4158105"/>
                <a:gd name="connsiteY7-88" fmla="*/ 919162 h 4110786"/>
                <a:gd name="connsiteX8-89" fmla="*/ 2106264 w 4158105"/>
                <a:gd name="connsiteY8-90" fmla="*/ 319178 h 4110786"/>
                <a:gd name="connsiteX9-91" fmla="*/ 2198792 w 4158105"/>
                <a:gd name="connsiteY9-92" fmla="*/ 323850 h 4110786"/>
                <a:gd name="connsiteX10-93" fmla="*/ 2019755 w 4158105"/>
                <a:gd name="connsiteY10-94" fmla="*/ 323850 h 4110786"/>
                <a:gd name="connsiteX11-95" fmla="*/ 2019755 w 4158105"/>
                <a:gd name="connsiteY11-96" fmla="*/ 323546 h 4110786"/>
                <a:gd name="connsiteX12-97" fmla="*/ 2106264 w 4158105"/>
                <a:gd name="connsiteY12-98" fmla="*/ 319178 h 4110786"/>
                <a:gd name="connsiteX13-99" fmla="*/ 2224351 w 4158105"/>
                <a:gd name="connsiteY13-100" fmla="*/ 13068 h 4110786"/>
                <a:gd name="connsiteX14-101" fmla="*/ 4158105 w 4158105"/>
                <a:gd name="connsiteY14-102" fmla="*/ 2058946 h 4110786"/>
                <a:gd name="connsiteX15-103" fmla="*/ 2106265 w 4158105"/>
                <a:gd name="connsiteY15-104" fmla="*/ 4110786 h 4110786"/>
                <a:gd name="connsiteX16-105" fmla="*/ 54424 w 4158105"/>
                <a:gd name="connsiteY16-106" fmla="*/ 2058946 h 4110786"/>
                <a:gd name="connsiteX17-107" fmla="*/ 574232 w 4158105"/>
                <a:gd name="connsiteY17-108" fmla="*/ 1234330 h 4110786"/>
                <a:gd name="connsiteX18-109" fmla="*/ 366497 w 4158105"/>
                <a:gd name="connsiteY18-110" fmla="*/ 2058945 h 4110786"/>
                <a:gd name="connsiteX19-111" fmla="*/ 2106264 w 4158105"/>
                <a:gd name="connsiteY19-112" fmla="*/ 3798712 h 4110786"/>
                <a:gd name="connsiteX20-113" fmla="*/ 3846030 w 4158105"/>
                <a:gd name="connsiteY20-114" fmla="*/ 2058945 h 4110786"/>
                <a:gd name="connsiteX21-115" fmla="*/ 2198792 w 4158105"/>
                <a:gd name="connsiteY21-116" fmla="*/ 323850 h 4110786"/>
                <a:gd name="connsiteX22-117" fmla="*/ 2219780 w 4158105"/>
                <a:gd name="connsiteY22-118" fmla="*/ 323850 h 4110786"/>
                <a:gd name="connsiteX23-119" fmla="*/ 2224351 w 4158105"/>
                <a:gd name="connsiteY23-120" fmla="*/ 13068 h 4110786"/>
                <a:gd name="connsiteX24-121" fmla="*/ 2019755 w 4158105"/>
                <a:gd name="connsiteY24-122" fmla="*/ 11473 h 4110786"/>
                <a:gd name="connsiteX25-123" fmla="*/ 2019755 w 4158105"/>
                <a:gd name="connsiteY25-124" fmla="*/ 323546 h 4110786"/>
                <a:gd name="connsiteX26-125" fmla="*/ 668844 w 4158105"/>
                <a:gd name="connsiteY26-126" fmla="*/ 1079241 h 4110786"/>
                <a:gd name="connsiteX27-127" fmla="*/ 399753 w 4158105"/>
                <a:gd name="connsiteY27-128" fmla="*/ 920125 h 4110786"/>
                <a:gd name="connsiteX28-129" fmla="*/ 2019755 w 4158105"/>
                <a:gd name="connsiteY28-130" fmla="*/ 11473 h 4110786"/>
                <a:gd name="connsiteX29-131" fmla="*/ 2224543 w 4158105"/>
                <a:gd name="connsiteY29-132" fmla="*/ 0 h 4110786"/>
                <a:gd name="connsiteX30-133" fmla="*/ 2224351 w 4158105"/>
                <a:gd name="connsiteY30-134" fmla="*/ 13068 h 4110786"/>
                <a:gd name="connsiteX31-135" fmla="*/ 2106265 w 4158105"/>
                <a:gd name="connsiteY31-136" fmla="*/ 7105 h 4110786"/>
                <a:gd name="connsiteX32-137" fmla="*/ 2019755 w 4158105"/>
                <a:gd name="connsiteY32-138" fmla="*/ 11473 h 4110786"/>
                <a:gd name="connsiteX33-139" fmla="*/ 2019755 w 4158105"/>
                <a:gd name="connsiteY33-140" fmla="*/ 2381 h 4110786"/>
                <a:gd name="connsiteX34-141" fmla="*/ 2224543 w 4158105"/>
                <a:gd name="connsiteY34-142" fmla="*/ 0 h 4110786"/>
                <a:gd name="connsiteX0-143" fmla="*/ 739525 w 4228786"/>
                <a:gd name="connsiteY0-144" fmla="*/ 1079241 h 4110786"/>
                <a:gd name="connsiteX1-145" fmla="*/ 742648 w 4228786"/>
                <a:gd name="connsiteY1-146" fmla="*/ 1081087 h 4110786"/>
                <a:gd name="connsiteX2-147" fmla="*/ 647398 w 4228786"/>
                <a:gd name="connsiteY2-148" fmla="*/ 1235869 h 4110786"/>
                <a:gd name="connsiteX3-149" fmla="*/ 644913 w 4228786"/>
                <a:gd name="connsiteY3-150" fmla="*/ 1234330 h 4110786"/>
                <a:gd name="connsiteX4-151" fmla="*/ 739525 w 4228786"/>
                <a:gd name="connsiteY4-152" fmla="*/ 1079241 h 4110786"/>
                <a:gd name="connsiteX5-153" fmla="*/ 468805 w 4228786"/>
                <a:gd name="connsiteY5-154" fmla="*/ 919162 h 4110786"/>
                <a:gd name="connsiteX6-155" fmla="*/ 470434 w 4228786"/>
                <a:gd name="connsiteY6-156" fmla="*/ 920125 h 4110786"/>
                <a:gd name="connsiteX7-157" fmla="*/ 468805 w 4228786"/>
                <a:gd name="connsiteY7-158" fmla="*/ 919162 h 4110786"/>
                <a:gd name="connsiteX8-159" fmla="*/ 2176945 w 4228786"/>
                <a:gd name="connsiteY8-160" fmla="*/ 319178 h 4110786"/>
                <a:gd name="connsiteX9-161" fmla="*/ 2269473 w 4228786"/>
                <a:gd name="connsiteY9-162" fmla="*/ 323850 h 4110786"/>
                <a:gd name="connsiteX10-163" fmla="*/ 2090436 w 4228786"/>
                <a:gd name="connsiteY10-164" fmla="*/ 323850 h 4110786"/>
                <a:gd name="connsiteX11-165" fmla="*/ 2090436 w 4228786"/>
                <a:gd name="connsiteY11-166" fmla="*/ 323546 h 4110786"/>
                <a:gd name="connsiteX12-167" fmla="*/ 2176945 w 4228786"/>
                <a:gd name="connsiteY12-168" fmla="*/ 319178 h 4110786"/>
                <a:gd name="connsiteX13-169" fmla="*/ 2295032 w 4228786"/>
                <a:gd name="connsiteY13-170" fmla="*/ 13068 h 4110786"/>
                <a:gd name="connsiteX14-171" fmla="*/ 4228786 w 4228786"/>
                <a:gd name="connsiteY14-172" fmla="*/ 2058946 h 4110786"/>
                <a:gd name="connsiteX15-173" fmla="*/ 2176946 w 4228786"/>
                <a:gd name="connsiteY15-174" fmla="*/ 4110786 h 4110786"/>
                <a:gd name="connsiteX16-175" fmla="*/ 125105 w 4228786"/>
                <a:gd name="connsiteY16-176" fmla="*/ 2058946 h 4110786"/>
                <a:gd name="connsiteX17-177" fmla="*/ 437178 w 4228786"/>
                <a:gd name="connsiteY17-178" fmla="*/ 2058945 h 4110786"/>
                <a:gd name="connsiteX18-179" fmla="*/ 2176945 w 4228786"/>
                <a:gd name="connsiteY18-180" fmla="*/ 3798712 h 4110786"/>
                <a:gd name="connsiteX19-181" fmla="*/ 3916711 w 4228786"/>
                <a:gd name="connsiteY19-182" fmla="*/ 2058945 h 4110786"/>
                <a:gd name="connsiteX20-183" fmla="*/ 2269473 w 4228786"/>
                <a:gd name="connsiteY20-184" fmla="*/ 323850 h 4110786"/>
                <a:gd name="connsiteX21-185" fmla="*/ 2290461 w 4228786"/>
                <a:gd name="connsiteY21-186" fmla="*/ 323850 h 4110786"/>
                <a:gd name="connsiteX22-187" fmla="*/ 2295032 w 4228786"/>
                <a:gd name="connsiteY22-188" fmla="*/ 13068 h 4110786"/>
                <a:gd name="connsiteX23-189" fmla="*/ 2090436 w 4228786"/>
                <a:gd name="connsiteY23-190" fmla="*/ 11473 h 4110786"/>
                <a:gd name="connsiteX24-191" fmla="*/ 2090436 w 4228786"/>
                <a:gd name="connsiteY24-192" fmla="*/ 323546 h 4110786"/>
                <a:gd name="connsiteX25-193" fmla="*/ 739525 w 4228786"/>
                <a:gd name="connsiteY25-194" fmla="*/ 1079241 h 4110786"/>
                <a:gd name="connsiteX26-195" fmla="*/ 470434 w 4228786"/>
                <a:gd name="connsiteY26-196" fmla="*/ 920125 h 4110786"/>
                <a:gd name="connsiteX27-197" fmla="*/ 2090436 w 4228786"/>
                <a:gd name="connsiteY27-198" fmla="*/ 11473 h 4110786"/>
                <a:gd name="connsiteX28-199" fmla="*/ 2295224 w 4228786"/>
                <a:gd name="connsiteY28-200" fmla="*/ 0 h 4110786"/>
                <a:gd name="connsiteX29-201" fmla="*/ 2295032 w 4228786"/>
                <a:gd name="connsiteY29-202" fmla="*/ 13068 h 4110786"/>
                <a:gd name="connsiteX30-203" fmla="*/ 2176946 w 4228786"/>
                <a:gd name="connsiteY30-204" fmla="*/ 7105 h 4110786"/>
                <a:gd name="connsiteX31-205" fmla="*/ 2090436 w 4228786"/>
                <a:gd name="connsiteY31-206" fmla="*/ 11473 h 4110786"/>
                <a:gd name="connsiteX32-207" fmla="*/ 2090436 w 4228786"/>
                <a:gd name="connsiteY32-208" fmla="*/ 2381 h 4110786"/>
                <a:gd name="connsiteX33-209" fmla="*/ 2295224 w 4228786"/>
                <a:gd name="connsiteY33-210" fmla="*/ 0 h 4110786"/>
                <a:gd name="connsiteX0-211" fmla="*/ 739525 w 4228786"/>
                <a:gd name="connsiteY0-212" fmla="*/ 1079241 h 4110786"/>
                <a:gd name="connsiteX1-213" fmla="*/ 742648 w 4228786"/>
                <a:gd name="connsiteY1-214" fmla="*/ 1081087 h 4110786"/>
                <a:gd name="connsiteX2-215" fmla="*/ 647398 w 4228786"/>
                <a:gd name="connsiteY2-216" fmla="*/ 1235869 h 4110786"/>
                <a:gd name="connsiteX3-217" fmla="*/ 739525 w 4228786"/>
                <a:gd name="connsiteY3-218" fmla="*/ 1079241 h 4110786"/>
                <a:gd name="connsiteX4-219" fmla="*/ 468805 w 4228786"/>
                <a:gd name="connsiteY4-220" fmla="*/ 919162 h 4110786"/>
                <a:gd name="connsiteX5-221" fmla="*/ 470434 w 4228786"/>
                <a:gd name="connsiteY5-222" fmla="*/ 920125 h 4110786"/>
                <a:gd name="connsiteX6-223" fmla="*/ 468805 w 4228786"/>
                <a:gd name="connsiteY6-224" fmla="*/ 919162 h 4110786"/>
                <a:gd name="connsiteX7-225" fmla="*/ 2176945 w 4228786"/>
                <a:gd name="connsiteY7-226" fmla="*/ 319178 h 4110786"/>
                <a:gd name="connsiteX8-227" fmla="*/ 2269473 w 4228786"/>
                <a:gd name="connsiteY8-228" fmla="*/ 323850 h 4110786"/>
                <a:gd name="connsiteX9-229" fmla="*/ 2090436 w 4228786"/>
                <a:gd name="connsiteY9-230" fmla="*/ 323850 h 4110786"/>
                <a:gd name="connsiteX10-231" fmla="*/ 2090436 w 4228786"/>
                <a:gd name="connsiteY10-232" fmla="*/ 323546 h 4110786"/>
                <a:gd name="connsiteX11-233" fmla="*/ 2176945 w 4228786"/>
                <a:gd name="connsiteY11-234" fmla="*/ 319178 h 4110786"/>
                <a:gd name="connsiteX12-235" fmla="*/ 2295032 w 4228786"/>
                <a:gd name="connsiteY12-236" fmla="*/ 13068 h 4110786"/>
                <a:gd name="connsiteX13-237" fmla="*/ 4228786 w 4228786"/>
                <a:gd name="connsiteY13-238" fmla="*/ 2058946 h 4110786"/>
                <a:gd name="connsiteX14-239" fmla="*/ 2176946 w 4228786"/>
                <a:gd name="connsiteY14-240" fmla="*/ 4110786 h 4110786"/>
                <a:gd name="connsiteX15-241" fmla="*/ 125105 w 4228786"/>
                <a:gd name="connsiteY15-242" fmla="*/ 2058946 h 4110786"/>
                <a:gd name="connsiteX16-243" fmla="*/ 437178 w 4228786"/>
                <a:gd name="connsiteY16-244" fmla="*/ 2058945 h 4110786"/>
                <a:gd name="connsiteX17-245" fmla="*/ 2176945 w 4228786"/>
                <a:gd name="connsiteY17-246" fmla="*/ 3798712 h 4110786"/>
                <a:gd name="connsiteX18-247" fmla="*/ 3916711 w 4228786"/>
                <a:gd name="connsiteY18-248" fmla="*/ 2058945 h 4110786"/>
                <a:gd name="connsiteX19-249" fmla="*/ 2269473 w 4228786"/>
                <a:gd name="connsiteY19-250" fmla="*/ 323850 h 4110786"/>
                <a:gd name="connsiteX20-251" fmla="*/ 2290461 w 4228786"/>
                <a:gd name="connsiteY20-252" fmla="*/ 323850 h 4110786"/>
                <a:gd name="connsiteX21-253" fmla="*/ 2295032 w 4228786"/>
                <a:gd name="connsiteY21-254" fmla="*/ 13068 h 4110786"/>
                <a:gd name="connsiteX22-255" fmla="*/ 2090436 w 4228786"/>
                <a:gd name="connsiteY22-256" fmla="*/ 11473 h 4110786"/>
                <a:gd name="connsiteX23-257" fmla="*/ 2090436 w 4228786"/>
                <a:gd name="connsiteY23-258" fmla="*/ 323546 h 4110786"/>
                <a:gd name="connsiteX24-259" fmla="*/ 739525 w 4228786"/>
                <a:gd name="connsiteY24-260" fmla="*/ 1079241 h 4110786"/>
                <a:gd name="connsiteX25-261" fmla="*/ 470434 w 4228786"/>
                <a:gd name="connsiteY25-262" fmla="*/ 920125 h 4110786"/>
                <a:gd name="connsiteX26-263" fmla="*/ 2090436 w 4228786"/>
                <a:gd name="connsiteY26-264" fmla="*/ 11473 h 4110786"/>
                <a:gd name="connsiteX27-265" fmla="*/ 2295224 w 4228786"/>
                <a:gd name="connsiteY27-266" fmla="*/ 0 h 4110786"/>
                <a:gd name="connsiteX28-267" fmla="*/ 2295032 w 4228786"/>
                <a:gd name="connsiteY28-268" fmla="*/ 13068 h 4110786"/>
                <a:gd name="connsiteX29-269" fmla="*/ 2176946 w 4228786"/>
                <a:gd name="connsiteY29-270" fmla="*/ 7105 h 4110786"/>
                <a:gd name="connsiteX30-271" fmla="*/ 2090436 w 4228786"/>
                <a:gd name="connsiteY30-272" fmla="*/ 11473 h 4110786"/>
                <a:gd name="connsiteX31-273" fmla="*/ 2090436 w 4228786"/>
                <a:gd name="connsiteY31-274" fmla="*/ 2381 h 4110786"/>
                <a:gd name="connsiteX32-275" fmla="*/ 2295224 w 4228786"/>
                <a:gd name="connsiteY32-276" fmla="*/ 0 h 4110786"/>
                <a:gd name="connsiteX0-277" fmla="*/ 739525 w 4228786"/>
                <a:gd name="connsiteY0-278" fmla="*/ 1079241 h 4110786"/>
                <a:gd name="connsiteX1-279" fmla="*/ 742648 w 4228786"/>
                <a:gd name="connsiteY1-280" fmla="*/ 1081087 h 4110786"/>
                <a:gd name="connsiteX2-281" fmla="*/ 739525 w 4228786"/>
                <a:gd name="connsiteY2-282" fmla="*/ 1079241 h 4110786"/>
                <a:gd name="connsiteX3-283" fmla="*/ 468805 w 4228786"/>
                <a:gd name="connsiteY3-284" fmla="*/ 919162 h 4110786"/>
                <a:gd name="connsiteX4-285" fmla="*/ 470434 w 4228786"/>
                <a:gd name="connsiteY4-286" fmla="*/ 920125 h 4110786"/>
                <a:gd name="connsiteX5-287" fmla="*/ 468805 w 4228786"/>
                <a:gd name="connsiteY5-288" fmla="*/ 919162 h 4110786"/>
                <a:gd name="connsiteX6-289" fmla="*/ 2176945 w 4228786"/>
                <a:gd name="connsiteY6-290" fmla="*/ 319178 h 4110786"/>
                <a:gd name="connsiteX7-291" fmla="*/ 2269473 w 4228786"/>
                <a:gd name="connsiteY7-292" fmla="*/ 323850 h 4110786"/>
                <a:gd name="connsiteX8-293" fmla="*/ 2090436 w 4228786"/>
                <a:gd name="connsiteY8-294" fmla="*/ 323850 h 4110786"/>
                <a:gd name="connsiteX9-295" fmla="*/ 2090436 w 4228786"/>
                <a:gd name="connsiteY9-296" fmla="*/ 323546 h 4110786"/>
                <a:gd name="connsiteX10-297" fmla="*/ 2176945 w 4228786"/>
                <a:gd name="connsiteY10-298" fmla="*/ 319178 h 4110786"/>
                <a:gd name="connsiteX11-299" fmla="*/ 2295032 w 4228786"/>
                <a:gd name="connsiteY11-300" fmla="*/ 13068 h 4110786"/>
                <a:gd name="connsiteX12-301" fmla="*/ 4228786 w 4228786"/>
                <a:gd name="connsiteY12-302" fmla="*/ 2058946 h 4110786"/>
                <a:gd name="connsiteX13-303" fmla="*/ 2176946 w 4228786"/>
                <a:gd name="connsiteY13-304" fmla="*/ 4110786 h 4110786"/>
                <a:gd name="connsiteX14-305" fmla="*/ 125105 w 4228786"/>
                <a:gd name="connsiteY14-306" fmla="*/ 2058946 h 4110786"/>
                <a:gd name="connsiteX15-307" fmla="*/ 437178 w 4228786"/>
                <a:gd name="connsiteY15-308" fmla="*/ 2058945 h 4110786"/>
                <a:gd name="connsiteX16-309" fmla="*/ 2176945 w 4228786"/>
                <a:gd name="connsiteY16-310" fmla="*/ 3798712 h 4110786"/>
                <a:gd name="connsiteX17-311" fmla="*/ 3916711 w 4228786"/>
                <a:gd name="connsiteY17-312" fmla="*/ 2058945 h 4110786"/>
                <a:gd name="connsiteX18-313" fmla="*/ 2269473 w 4228786"/>
                <a:gd name="connsiteY18-314" fmla="*/ 323850 h 4110786"/>
                <a:gd name="connsiteX19-315" fmla="*/ 2290461 w 4228786"/>
                <a:gd name="connsiteY19-316" fmla="*/ 323850 h 4110786"/>
                <a:gd name="connsiteX20-317" fmla="*/ 2295032 w 4228786"/>
                <a:gd name="connsiteY20-318" fmla="*/ 13068 h 4110786"/>
                <a:gd name="connsiteX21-319" fmla="*/ 2090436 w 4228786"/>
                <a:gd name="connsiteY21-320" fmla="*/ 11473 h 4110786"/>
                <a:gd name="connsiteX22-321" fmla="*/ 2090436 w 4228786"/>
                <a:gd name="connsiteY22-322" fmla="*/ 323546 h 4110786"/>
                <a:gd name="connsiteX23-323" fmla="*/ 739525 w 4228786"/>
                <a:gd name="connsiteY23-324" fmla="*/ 1079241 h 4110786"/>
                <a:gd name="connsiteX24-325" fmla="*/ 470434 w 4228786"/>
                <a:gd name="connsiteY24-326" fmla="*/ 920125 h 4110786"/>
                <a:gd name="connsiteX25-327" fmla="*/ 2090436 w 4228786"/>
                <a:gd name="connsiteY25-328" fmla="*/ 11473 h 4110786"/>
                <a:gd name="connsiteX26-329" fmla="*/ 2295224 w 4228786"/>
                <a:gd name="connsiteY26-330" fmla="*/ 0 h 4110786"/>
                <a:gd name="connsiteX27-331" fmla="*/ 2295032 w 4228786"/>
                <a:gd name="connsiteY27-332" fmla="*/ 13068 h 4110786"/>
                <a:gd name="connsiteX28-333" fmla="*/ 2176946 w 4228786"/>
                <a:gd name="connsiteY28-334" fmla="*/ 7105 h 4110786"/>
                <a:gd name="connsiteX29-335" fmla="*/ 2090436 w 4228786"/>
                <a:gd name="connsiteY29-336" fmla="*/ 11473 h 4110786"/>
                <a:gd name="connsiteX30-337" fmla="*/ 2090436 w 4228786"/>
                <a:gd name="connsiteY30-338" fmla="*/ 2381 h 4110786"/>
                <a:gd name="connsiteX31-339" fmla="*/ 2295224 w 4228786"/>
                <a:gd name="connsiteY31-340" fmla="*/ 0 h 4110786"/>
                <a:gd name="connsiteX0-341" fmla="*/ 739525 w 4228786"/>
                <a:gd name="connsiteY0-342" fmla="*/ 1079241 h 4110786"/>
                <a:gd name="connsiteX1-343" fmla="*/ 742648 w 4228786"/>
                <a:gd name="connsiteY1-344" fmla="*/ 1081087 h 4110786"/>
                <a:gd name="connsiteX2-345" fmla="*/ 739525 w 4228786"/>
                <a:gd name="connsiteY2-346" fmla="*/ 1079241 h 4110786"/>
                <a:gd name="connsiteX3-347" fmla="*/ 468805 w 4228786"/>
                <a:gd name="connsiteY3-348" fmla="*/ 919162 h 4110786"/>
                <a:gd name="connsiteX4-349" fmla="*/ 470434 w 4228786"/>
                <a:gd name="connsiteY4-350" fmla="*/ 920125 h 4110786"/>
                <a:gd name="connsiteX5-351" fmla="*/ 468805 w 4228786"/>
                <a:gd name="connsiteY5-352" fmla="*/ 919162 h 4110786"/>
                <a:gd name="connsiteX6-353" fmla="*/ 2176945 w 4228786"/>
                <a:gd name="connsiteY6-354" fmla="*/ 319178 h 4110786"/>
                <a:gd name="connsiteX7-355" fmla="*/ 2269473 w 4228786"/>
                <a:gd name="connsiteY7-356" fmla="*/ 323850 h 4110786"/>
                <a:gd name="connsiteX8-357" fmla="*/ 2090436 w 4228786"/>
                <a:gd name="connsiteY8-358" fmla="*/ 323850 h 4110786"/>
                <a:gd name="connsiteX9-359" fmla="*/ 2090436 w 4228786"/>
                <a:gd name="connsiteY9-360" fmla="*/ 323546 h 4110786"/>
                <a:gd name="connsiteX10-361" fmla="*/ 2176945 w 4228786"/>
                <a:gd name="connsiteY10-362" fmla="*/ 319178 h 4110786"/>
                <a:gd name="connsiteX11-363" fmla="*/ 2295032 w 4228786"/>
                <a:gd name="connsiteY11-364" fmla="*/ 13068 h 4110786"/>
                <a:gd name="connsiteX12-365" fmla="*/ 4228786 w 4228786"/>
                <a:gd name="connsiteY12-366" fmla="*/ 2058946 h 4110786"/>
                <a:gd name="connsiteX13-367" fmla="*/ 2176946 w 4228786"/>
                <a:gd name="connsiteY13-368" fmla="*/ 4110786 h 4110786"/>
                <a:gd name="connsiteX14-369" fmla="*/ 125105 w 4228786"/>
                <a:gd name="connsiteY14-370" fmla="*/ 2058946 h 4110786"/>
                <a:gd name="connsiteX15-371" fmla="*/ 437178 w 4228786"/>
                <a:gd name="connsiteY15-372" fmla="*/ 2058945 h 4110786"/>
                <a:gd name="connsiteX16-373" fmla="*/ 2176945 w 4228786"/>
                <a:gd name="connsiteY16-374" fmla="*/ 3798712 h 4110786"/>
                <a:gd name="connsiteX17-375" fmla="*/ 3916711 w 4228786"/>
                <a:gd name="connsiteY17-376" fmla="*/ 2058945 h 4110786"/>
                <a:gd name="connsiteX18-377" fmla="*/ 2269473 w 4228786"/>
                <a:gd name="connsiteY18-378" fmla="*/ 323850 h 4110786"/>
                <a:gd name="connsiteX19-379" fmla="*/ 2290461 w 4228786"/>
                <a:gd name="connsiteY19-380" fmla="*/ 323850 h 4110786"/>
                <a:gd name="connsiteX20-381" fmla="*/ 2295032 w 4228786"/>
                <a:gd name="connsiteY20-382" fmla="*/ 13068 h 4110786"/>
                <a:gd name="connsiteX21-383" fmla="*/ 2090436 w 4228786"/>
                <a:gd name="connsiteY21-384" fmla="*/ 11473 h 4110786"/>
                <a:gd name="connsiteX22-385" fmla="*/ 2090436 w 4228786"/>
                <a:gd name="connsiteY22-386" fmla="*/ 323546 h 4110786"/>
                <a:gd name="connsiteX23-387" fmla="*/ 739525 w 4228786"/>
                <a:gd name="connsiteY23-388" fmla="*/ 1079241 h 4110786"/>
                <a:gd name="connsiteX24-389" fmla="*/ 470434 w 4228786"/>
                <a:gd name="connsiteY24-390" fmla="*/ 920125 h 4110786"/>
                <a:gd name="connsiteX25-391" fmla="*/ 2090436 w 4228786"/>
                <a:gd name="connsiteY25-392" fmla="*/ 11473 h 4110786"/>
                <a:gd name="connsiteX26-393" fmla="*/ 2295224 w 4228786"/>
                <a:gd name="connsiteY26-394" fmla="*/ 0 h 4110786"/>
                <a:gd name="connsiteX27-395" fmla="*/ 2176946 w 4228786"/>
                <a:gd name="connsiteY27-396" fmla="*/ 7105 h 4110786"/>
                <a:gd name="connsiteX28-397" fmla="*/ 2090436 w 4228786"/>
                <a:gd name="connsiteY28-398" fmla="*/ 11473 h 4110786"/>
                <a:gd name="connsiteX29-399" fmla="*/ 2090436 w 4228786"/>
                <a:gd name="connsiteY29-400" fmla="*/ 2381 h 4110786"/>
                <a:gd name="connsiteX30-401" fmla="*/ 2295224 w 4228786"/>
                <a:gd name="connsiteY30-402" fmla="*/ 0 h 4110786"/>
                <a:gd name="connsiteX0-403" fmla="*/ 739525 w 4228949"/>
                <a:gd name="connsiteY0-404" fmla="*/ 1079241 h 4110786"/>
                <a:gd name="connsiteX1-405" fmla="*/ 742648 w 4228949"/>
                <a:gd name="connsiteY1-406" fmla="*/ 1081087 h 4110786"/>
                <a:gd name="connsiteX2-407" fmla="*/ 739525 w 4228949"/>
                <a:gd name="connsiteY2-408" fmla="*/ 1079241 h 4110786"/>
                <a:gd name="connsiteX3-409" fmla="*/ 468805 w 4228949"/>
                <a:gd name="connsiteY3-410" fmla="*/ 919162 h 4110786"/>
                <a:gd name="connsiteX4-411" fmla="*/ 470434 w 4228949"/>
                <a:gd name="connsiteY4-412" fmla="*/ 920125 h 4110786"/>
                <a:gd name="connsiteX5-413" fmla="*/ 468805 w 4228949"/>
                <a:gd name="connsiteY5-414" fmla="*/ 919162 h 4110786"/>
                <a:gd name="connsiteX6-415" fmla="*/ 2176945 w 4228949"/>
                <a:gd name="connsiteY6-416" fmla="*/ 319178 h 4110786"/>
                <a:gd name="connsiteX7-417" fmla="*/ 2269473 w 4228949"/>
                <a:gd name="connsiteY7-418" fmla="*/ 323850 h 4110786"/>
                <a:gd name="connsiteX8-419" fmla="*/ 2090436 w 4228949"/>
                <a:gd name="connsiteY8-420" fmla="*/ 323850 h 4110786"/>
                <a:gd name="connsiteX9-421" fmla="*/ 2090436 w 4228949"/>
                <a:gd name="connsiteY9-422" fmla="*/ 323546 h 4110786"/>
                <a:gd name="connsiteX10-423" fmla="*/ 2176945 w 4228949"/>
                <a:gd name="connsiteY10-424" fmla="*/ 319178 h 4110786"/>
                <a:gd name="connsiteX11-425" fmla="*/ 2290461 w 4228949"/>
                <a:gd name="connsiteY11-426" fmla="*/ 323850 h 4110786"/>
                <a:gd name="connsiteX12-427" fmla="*/ 4228786 w 4228949"/>
                <a:gd name="connsiteY12-428" fmla="*/ 2058946 h 4110786"/>
                <a:gd name="connsiteX13-429" fmla="*/ 2176946 w 4228949"/>
                <a:gd name="connsiteY13-430" fmla="*/ 4110786 h 4110786"/>
                <a:gd name="connsiteX14-431" fmla="*/ 125105 w 4228949"/>
                <a:gd name="connsiteY14-432" fmla="*/ 2058946 h 4110786"/>
                <a:gd name="connsiteX15-433" fmla="*/ 437178 w 4228949"/>
                <a:gd name="connsiteY15-434" fmla="*/ 2058945 h 4110786"/>
                <a:gd name="connsiteX16-435" fmla="*/ 2176945 w 4228949"/>
                <a:gd name="connsiteY16-436" fmla="*/ 3798712 h 4110786"/>
                <a:gd name="connsiteX17-437" fmla="*/ 3916711 w 4228949"/>
                <a:gd name="connsiteY17-438" fmla="*/ 2058945 h 4110786"/>
                <a:gd name="connsiteX18-439" fmla="*/ 2269473 w 4228949"/>
                <a:gd name="connsiteY18-440" fmla="*/ 323850 h 4110786"/>
                <a:gd name="connsiteX19-441" fmla="*/ 2290461 w 4228949"/>
                <a:gd name="connsiteY19-442" fmla="*/ 323850 h 4110786"/>
                <a:gd name="connsiteX20-443" fmla="*/ 2090436 w 4228949"/>
                <a:gd name="connsiteY20-444" fmla="*/ 11473 h 4110786"/>
                <a:gd name="connsiteX21-445" fmla="*/ 2090436 w 4228949"/>
                <a:gd name="connsiteY21-446" fmla="*/ 323546 h 4110786"/>
                <a:gd name="connsiteX22-447" fmla="*/ 739525 w 4228949"/>
                <a:gd name="connsiteY22-448" fmla="*/ 1079241 h 4110786"/>
                <a:gd name="connsiteX23-449" fmla="*/ 470434 w 4228949"/>
                <a:gd name="connsiteY23-450" fmla="*/ 920125 h 4110786"/>
                <a:gd name="connsiteX24-451" fmla="*/ 2090436 w 4228949"/>
                <a:gd name="connsiteY24-452" fmla="*/ 11473 h 4110786"/>
                <a:gd name="connsiteX25-453" fmla="*/ 2295224 w 4228949"/>
                <a:gd name="connsiteY25-454" fmla="*/ 0 h 4110786"/>
                <a:gd name="connsiteX26-455" fmla="*/ 2176946 w 4228949"/>
                <a:gd name="connsiteY26-456" fmla="*/ 7105 h 4110786"/>
                <a:gd name="connsiteX27-457" fmla="*/ 2090436 w 4228949"/>
                <a:gd name="connsiteY27-458" fmla="*/ 11473 h 4110786"/>
                <a:gd name="connsiteX28-459" fmla="*/ 2090436 w 4228949"/>
                <a:gd name="connsiteY28-460" fmla="*/ 2381 h 4110786"/>
                <a:gd name="connsiteX29-461" fmla="*/ 2295224 w 4228949"/>
                <a:gd name="connsiteY29-462" fmla="*/ 0 h 4110786"/>
                <a:gd name="connsiteX0-463" fmla="*/ 739525 w 4228949"/>
                <a:gd name="connsiteY0-464" fmla="*/ 1076860 h 4108405"/>
                <a:gd name="connsiteX1-465" fmla="*/ 742648 w 4228949"/>
                <a:gd name="connsiteY1-466" fmla="*/ 1078706 h 4108405"/>
                <a:gd name="connsiteX2-467" fmla="*/ 739525 w 4228949"/>
                <a:gd name="connsiteY2-468" fmla="*/ 1076860 h 4108405"/>
                <a:gd name="connsiteX3-469" fmla="*/ 468805 w 4228949"/>
                <a:gd name="connsiteY3-470" fmla="*/ 916781 h 4108405"/>
                <a:gd name="connsiteX4-471" fmla="*/ 470434 w 4228949"/>
                <a:gd name="connsiteY4-472" fmla="*/ 917744 h 4108405"/>
                <a:gd name="connsiteX5-473" fmla="*/ 468805 w 4228949"/>
                <a:gd name="connsiteY5-474" fmla="*/ 916781 h 4108405"/>
                <a:gd name="connsiteX6-475" fmla="*/ 2176945 w 4228949"/>
                <a:gd name="connsiteY6-476" fmla="*/ 316797 h 4108405"/>
                <a:gd name="connsiteX7-477" fmla="*/ 2269473 w 4228949"/>
                <a:gd name="connsiteY7-478" fmla="*/ 321469 h 4108405"/>
                <a:gd name="connsiteX8-479" fmla="*/ 2090436 w 4228949"/>
                <a:gd name="connsiteY8-480" fmla="*/ 321469 h 4108405"/>
                <a:gd name="connsiteX9-481" fmla="*/ 2090436 w 4228949"/>
                <a:gd name="connsiteY9-482" fmla="*/ 321165 h 4108405"/>
                <a:gd name="connsiteX10-483" fmla="*/ 2176945 w 4228949"/>
                <a:gd name="connsiteY10-484" fmla="*/ 316797 h 4108405"/>
                <a:gd name="connsiteX11-485" fmla="*/ 2290461 w 4228949"/>
                <a:gd name="connsiteY11-486" fmla="*/ 321469 h 4108405"/>
                <a:gd name="connsiteX12-487" fmla="*/ 4228786 w 4228949"/>
                <a:gd name="connsiteY12-488" fmla="*/ 2056565 h 4108405"/>
                <a:gd name="connsiteX13-489" fmla="*/ 2176946 w 4228949"/>
                <a:gd name="connsiteY13-490" fmla="*/ 4108405 h 4108405"/>
                <a:gd name="connsiteX14-491" fmla="*/ 125105 w 4228949"/>
                <a:gd name="connsiteY14-492" fmla="*/ 2056565 h 4108405"/>
                <a:gd name="connsiteX15-493" fmla="*/ 437178 w 4228949"/>
                <a:gd name="connsiteY15-494" fmla="*/ 2056564 h 4108405"/>
                <a:gd name="connsiteX16-495" fmla="*/ 2176945 w 4228949"/>
                <a:gd name="connsiteY16-496" fmla="*/ 3796331 h 4108405"/>
                <a:gd name="connsiteX17-497" fmla="*/ 3916711 w 4228949"/>
                <a:gd name="connsiteY17-498" fmla="*/ 2056564 h 4108405"/>
                <a:gd name="connsiteX18-499" fmla="*/ 2269473 w 4228949"/>
                <a:gd name="connsiteY18-500" fmla="*/ 321469 h 4108405"/>
                <a:gd name="connsiteX19-501" fmla="*/ 2290461 w 4228949"/>
                <a:gd name="connsiteY19-502" fmla="*/ 321469 h 4108405"/>
                <a:gd name="connsiteX20-503" fmla="*/ 2090436 w 4228949"/>
                <a:gd name="connsiteY20-504" fmla="*/ 9092 h 4108405"/>
                <a:gd name="connsiteX21-505" fmla="*/ 2090436 w 4228949"/>
                <a:gd name="connsiteY21-506" fmla="*/ 321165 h 4108405"/>
                <a:gd name="connsiteX22-507" fmla="*/ 739525 w 4228949"/>
                <a:gd name="connsiteY22-508" fmla="*/ 1076860 h 4108405"/>
                <a:gd name="connsiteX23-509" fmla="*/ 470434 w 4228949"/>
                <a:gd name="connsiteY23-510" fmla="*/ 917744 h 4108405"/>
                <a:gd name="connsiteX24-511" fmla="*/ 2090436 w 4228949"/>
                <a:gd name="connsiteY24-512" fmla="*/ 9092 h 4108405"/>
                <a:gd name="connsiteX25-513" fmla="*/ 2090436 w 4228949"/>
                <a:gd name="connsiteY25-514" fmla="*/ 0 h 4108405"/>
                <a:gd name="connsiteX26-515" fmla="*/ 2176946 w 4228949"/>
                <a:gd name="connsiteY26-516" fmla="*/ 4724 h 4108405"/>
                <a:gd name="connsiteX27-517" fmla="*/ 2090436 w 4228949"/>
                <a:gd name="connsiteY27-518" fmla="*/ 9092 h 4108405"/>
                <a:gd name="connsiteX28-519" fmla="*/ 2090436 w 4228949"/>
                <a:gd name="connsiteY28-520" fmla="*/ 0 h 4108405"/>
                <a:gd name="connsiteX0-521" fmla="*/ 739525 w 4228949"/>
                <a:gd name="connsiteY0-522" fmla="*/ 1076860 h 4108405"/>
                <a:gd name="connsiteX1-523" fmla="*/ 742648 w 4228949"/>
                <a:gd name="connsiteY1-524" fmla="*/ 1078706 h 4108405"/>
                <a:gd name="connsiteX2-525" fmla="*/ 739525 w 4228949"/>
                <a:gd name="connsiteY2-526" fmla="*/ 1076860 h 4108405"/>
                <a:gd name="connsiteX3-527" fmla="*/ 468805 w 4228949"/>
                <a:gd name="connsiteY3-528" fmla="*/ 916781 h 4108405"/>
                <a:gd name="connsiteX4-529" fmla="*/ 470434 w 4228949"/>
                <a:gd name="connsiteY4-530" fmla="*/ 917744 h 4108405"/>
                <a:gd name="connsiteX5-531" fmla="*/ 468805 w 4228949"/>
                <a:gd name="connsiteY5-532" fmla="*/ 916781 h 4108405"/>
                <a:gd name="connsiteX6-533" fmla="*/ 2176945 w 4228949"/>
                <a:gd name="connsiteY6-534" fmla="*/ 316797 h 4108405"/>
                <a:gd name="connsiteX7-535" fmla="*/ 2269473 w 4228949"/>
                <a:gd name="connsiteY7-536" fmla="*/ 321469 h 4108405"/>
                <a:gd name="connsiteX8-537" fmla="*/ 2090436 w 4228949"/>
                <a:gd name="connsiteY8-538" fmla="*/ 321469 h 4108405"/>
                <a:gd name="connsiteX9-539" fmla="*/ 2090436 w 4228949"/>
                <a:gd name="connsiteY9-540" fmla="*/ 321165 h 4108405"/>
                <a:gd name="connsiteX10-541" fmla="*/ 2176945 w 4228949"/>
                <a:gd name="connsiteY10-542" fmla="*/ 316797 h 4108405"/>
                <a:gd name="connsiteX11-543" fmla="*/ 2290461 w 4228949"/>
                <a:gd name="connsiteY11-544" fmla="*/ 321469 h 4108405"/>
                <a:gd name="connsiteX12-545" fmla="*/ 4228786 w 4228949"/>
                <a:gd name="connsiteY12-546" fmla="*/ 2056565 h 4108405"/>
                <a:gd name="connsiteX13-547" fmla="*/ 2176946 w 4228949"/>
                <a:gd name="connsiteY13-548" fmla="*/ 4108405 h 4108405"/>
                <a:gd name="connsiteX14-549" fmla="*/ 125105 w 4228949"/>
                <a:gd name="connsiteY14-550" fmla="*/ 2056565 h 4108405"/>
                <a:gd name="connsiteX15-551" fmla="*/ 437178 w 4228949"/>
                <a:gd name="connsiteY15-552" fmla="*/ 2056564 h 4108405"/>
                <a:gd name="connsiteX16-553" fmla="*/ 2176945 w 4228949"/>
                <a:gd name="connsiteY16-554" fmla="*/ 3796331 h 4108405"/>
                <a:gd name="connsiteX17-555" fmla="*/ 3916711 w 4228949"/>
                <a:gd name="connsiteY17-556" fmla="*/ 2056564 h 4108405"/>
                <a:gd name="connsiteX18-557" fmla="*/ 2269473 w 4228949"/>
                <a:gd name="connsiteY18-558" fmla="*/ 321469 h 4108405"/>
                <a:gd name="connsiteX19-559" fmla="*/ 2290461 w 4228949"/>
                <a:gd name="connsiteY19-560" fmla="*/ 321469 h 4108405"/>
                <a:gd name="connsiteX20-561" fmla="*/ 2090436 w 4228949"/>
                <a:gd name="connsiteY20-562" fmla="*/ 9092 h 4108405"/>
                <a:gd name="connsiteX21-563" fmla="*/ 2090436 w 4228949"/>
                <a:gd name="connsiteY21-564" fmla="*/ 321165 h 4108405"/>
                <a:gd name="connsiteX22-565" fmla="*/ 739525 w 4228949"/>
                <a:gd name="connsiteY22-566" fmla="*/ 1076860 h 4108405"/>
                <a:gd name="connsiteX23-567" fmla="*/ 470434 w 4228949"/>
                <a:gd name="connsiteY23-568" fmla="*/ 917744 h 4108405"/>
                <a:gd name="connsiteX24-569" fmla="*/ 2090436 w 4228949"/>
                <a:gd name="connsiteY24-570" fmla="*/ 9092 h 4108405"/>
                <a:gd name="connsiteX25-571" fmla="*/ 2090436 w 4228949"/>
                <a:gd name="connsiteY25-572" fmla="*/ 0 h 4108405"/>
                <a:gd name="connsiteX26-573" fmla="*/ 2090436 w 4228949"/>
                <a:gd name="connsiteY26-574" fmla="*/ 9092 h 4108405"/>
                <a:gd name="connsiteX27-575" fmla="*/ 2090436 w 4228949"/>
                <a:gd name="connsiteY27-576" fmla="*/ 0 h 4108405"/>
                <a:gd name="connsiteX0-577" fmla="*/ 739525 w 4228925"/>
                <a:gd name="connsiteY0-578" fmla="*/ 1076860 h 4108405"/>
                <a:gd name="connsiteX1-579" fmla="*/ 742648 w 4228925"/>
                <a:gd name="connsiteY1-580" fmla="*/ 1078706 h 4108405"/>
                <a:gd name="connsiteX2-581" fmla="*/ 739525 w 4228925"/>
                <a:gd name="connsiteY2-582" fmla="*/ 1076860 h 4108405"/>
                <a:gd name="connsiteX3-583" fmla="*/ 468805 w 4228925"/>
                <a:gd name="connsiteY3-584" fmla="*/ 916781 h 4108405"/>
                <a:gd name="connsiteX4-585" fmla="*/ 470434 w 4228925"/>
                <a:gd name="connsiteY4-586" fmla="*/ 917744 h 4108405"/>
                <a:gd name="connsiteX5-587" fmla="*/ 468805 w 4228925"/>
                <a:gd name="connsiteY5-588" fmla="*/ 916781 h 4108405"/>
                <a:gd name="connsiteX6-589" fmla="*/ 2176945 w 4228925"/>
                <a:gd name="connsiteY6-590" fmla="*/ 316797 h 4108405"/>
                <a:gd name="connsiteX7-591" fmla="*/ 2269473 w 4228925"/>
                <a:gd name="connsiteY7-592" fmla="*/ 321469 h 4108405"/>
                <a:gd name="connsiteX8-593" fmla="*/ 2090436 w 4228925"/>
                <a:gd name="connsiteY8-594" fmla="*/ 321469 h 4108405"/>
                <a:gd name="connsiteX9-595" fmla="*/ 2090436 w 4228925"/>
                <a:gd name="connsiteY9-596" fmla="*/ 321165 h 4108405"/>
                <a:gd name="connsiteX10-597" fmla="*/ 2176945 w 4228925"/>
                <a:gd name="connsiteY10-598" fmla="*/ 316797 h 4108405"/>
                <a:gd name="connsiteX11-599" fmla="*/ 2290461 w 4228925"/>
                <a:gd name="connsiteY11-600" fmla="*/ 321469 h 4108405"/>
                <a:gd name="connsiteX12-601" fmla="*/ 4228786 w 4228925"/>
                <a:gd name="connsiteY12-602" fmla="*/ 2056565 h 4108405"/>
                <a:gd name="connsiteX13-603" fmla="*/ 2176946 w 4228925"/>
                <a:gd name="connsiteY13-604" fmla="*/ 4108405 h 4108405"/>
                <a:gd name="connsiteX14-605" fmla="*/ 125105 w 4228925"/>
                <a:gd name="connsiteY14-606" fmla="*/ 2056565 h 4108405"/>
                <a:gd name="connsiteX15-607" fmla="*/ 437178 w 4228925"/>
                <a:gd name="connsiteY15-608" fmla="*/ 2056564 h 4108405"/>
                <a:gd name="connsiteX16-609" fmla="*/ 2176945 w 4228925"/>
                <a:gd name="connsiteY16-610" fmla="*/ 3796331 h 4108405"/>
                <a:gd name="connsiteX17-611" fmla="*/ 3916711 w 4228925"/>
                <a:gd name="connsiteY17-612" fmla="*/ 2056564 h 4108405"/>
                <a:gd name="connsiteX18-613" fmla="*/ 2290461 w 4228925"/>
                <a:gd name="connsiteY18-614" fmla="*/ 321469 h 4108405"/>
                <a:gd name="connsiteX19-615" fmla="*/ 2090436 w 4228925"/>
                <a:gd name="connsiteY19-616" fmla="*/ 9092 h 4108405"/>
                <a:gd name="connsiteX20-617" fmla="*/ 2090436 w 4228925"/>
                <a:gd name="connsiteY20-618" fmla="*/ 321165 h 4108405"/>
                <a:gd name="connsiteX21-619" fmla="*/ 739525 w 4228925"/>
                <a:gd name="connsiteY21-620" fmla="*/ 1076860 h 4108405"/>
                <a:gd name="connsiteX22-621" fmla="*/ 470434 w 4228925"/>
                <a:gd name="connsiteY22-622" fmla="*/ 917744 h 4108405"/>
                <a:gd name="connsiteX23-623" fmla="*/ 2090436 w 4228925"/>
                <a:gd name="connsiteY23-624" fmla="*/ 9092 h 4108405"/>
                <a:gd name="connsiteX24-625" fmla="*/ 2090436 w 4228925"/>
                <a:gd name="connsiteY24-626" fmla="*/ 0 h 4108405"/>
                <a:gd name="connsiteX25-627" fmla="*/ 2090436 w 4228925"/>
                <a:gd name="connsiteY25-628" fmla="*/ 9092 h 4108405"/>
                <a:gd name="connsiteX26-629" fmla="*/ 2090436 w 4228925"/>
                <a:gd name="connsiteY26-630" fmla="*/ 0 h 4108405"/>
                <a:gd name="connsiteX0-631" fmla="*/ 739525 w 4228925"/>
                <a:gd name="connsiteY0-632" fmla="*/ 1076860 h 4108405"/>
                <a:gd name="connsiteX1-633" fmla="*/ 742648 w 4228925"/>
                <a:gd name="connsiteY1-634" fmla="*/ 1078706 h 4108405"/>
                <a:gd name="connsiteX2-635" fmla="*/ 739525 w 4228925"/>
                <a:gd name="connsiteY2-636" fmla="*/ 1076860 h 4108405"/>
                <a:gd name="connsiteX3-637" fmla="*/ 468805 w 4228925"/>
                <a:gd name="connsiteY3-638" fmla="*/ 916781 h 4108405"/>
                <a:gd name="connsiteX4-639" fmla="*/ 470434 w 4228925"/>
                <a:gd name="connsiteY4-640" fmla="*/ 917744 h 4108405"/>
                <a:gd name="connsiteX5-641" fmla="*/ 468805 w 4228925"/>
                <a:gd name="connsiteY5-642" fmla="*/ 916781 h 4108405"/>
                <a:gd name="connsiteX6-643" fmla="*/ 2176945 w 4228925"/>
                <a:gd name="connsiteY6-644" fmla="*/ 316797 h 4108405"/>
                <a:gd name="connsiteX7-645" fmla="*/ 2090436 w 4228925"/>
                <a:gd name="connsiteY7-646" fmla="*/ 321469 h 4108405"/>
                <a:gd name="connsiteX8-647" fmla="*/ 2090436 w 4228925"/>
                <a:gd name="connsiteY8-648" fmla="*/ 321165 h 4108405"/>
                <a:gd name="connsiteX9-649" fmla="*/ 2176945 w 4228925"/>
                <a:gd name="connsiteY9-650" fmla="*/ 316797 h 4108405"/>
                <a:gd name="connsiteX10-651" fmla="*/ 2290461 w 4228925"/>
                <a:gd name="connsiteY10-652" fmla="*/ 321469 h 4108405"/>
                <a:gd name="connsiteX11-653" fmla="*/ 4228786 w 4228925"/>
                <a:gd name="connsiteY11-654" fmla="*/ 2056565 h 4108405"/>
                <a:gd name="connsiteX12-655" fmla="*/ 2176946 w 4228925"/>
                <a:gd name="connsiteY12-656" fmla="*/ 4108405 h 4108405"/>
                <a:gd name="connsiteX13-657" fmla="*/ 125105 w 4228925"/>
                <a:gd name="connsiteY13-658" fmla="*/ 2056565 h 4108405"/>
                <a:gd name="connsiteX14-659" fmla="*/ 437178 w 4228925"/>
                <a:gd name="connsiteY14-660" fmla="*/ 2056564 h 4108405"/>
                <a:gd name="connsiteX15-661" fmla="*/ 2176945 w 4228925"/>
                <a:gd name="connsiteY15-662" fmla="*/ 3796331 h 4108405"/>
                <a:gd name="connsiteX16-663" fmla="*/ 3916711 w 4228925"/>
                <a:gd name="connsiteY16-664" fmla="*/ 2056564 h 4108405"/>
                <a:gd name="connsiteX17-665" fmla="*/ 2290461 w 4228925"/>
                <a:gd name="connsiteY17-666" fmla="*/ 321469 h 4108405"/>
                <a:gd name="connsiteX18-667" fmla="*/ 2090436 w 4228925"/>
                <a:gd name="connsiteY18-668" fmla="*/ 9092 h 4108405"/>
                <a:gd name="connsiteX19-669" fmla="*/ 2090436 w 4228925"/>
                <a:gd name="connsiteY19-670" fmla="*/ 321165 h 4108405"/>
                <a:gd name="connsiteX20-671" fmla="*/ 739525 w 4228925"/>
                <a:gd name="connsiteY20-672" fmla="*/ 1076860 h 4108405"/>
                <a:gd name="connsiteX21-673" fmla="*/ 470434 w 4228925"/>
                <a:gd name="connsiteY21-674" fmla="*/ 917744 h 4108405"/>
                <a:gd name="connsiteX22-675" fmla="*/ 2090436 w 4228925"/>
                <a:gd name="connsiteY22-676" fmla="*/ 9092 h 4108405"/>
                <a:gd name="connsiteX23-677" fmla="*/ 2090436 w 4228925"/>
                <a:gd name="connsiteY23-678" fmla="*/ 0 h 4108405"/>
                <a:gd name="connsiteX24-679" fmla="*/ 2090436 w 4228925"/>
                <a:gd name="connsiteY24-680" fmla="*/ 9092 h 4108405"/>
                <a:gd name="connsiteX25-681" fmla="*/ 2090436 w 4228925"/>
                <a:gd name="connsiteY25-682" fmla="*/ 0 h 4108405"/>
                <a:gd name="connsiteX0-683" fmla="*/ 739525 w 4228925"/>
                <a:gd name="connsiteY0-684" fmla="*/ 1076860 h 4108405"/>
                <a:gd name="connsiteX1-685" fmla="*/ 742648 w 4228925"/>
                <a:gd name="connsiteY1-686" fmla="*/ 1078706 h 4108405"/>
                <a:gd name="connsiteX2-687" fmla="*/ 739525 w 4228925"/>
                <a:gd name="connsiteY2-688" fmla="*/ 1076860 h 4108405"/>
                <a:gd name="connsiteX3-689" fmla="*/ 468805 w 4228925"/>
                <a:gd name="connsiteY3-690" fmla="*/ 916781 h 4108405"/>
                <a:gd name="connsiteX4-691" fmla="*/ 470434 w 4228925"/>
                <a:gd name="connsiteY4-692" fmla="*/ 917744 h 4108405"/>
                <a:gd name="connsiteX5-693" fmla="*/ 468805 w 4228925"/>
                <a:gd name="connsiteY5-694" fmla="*/ 916781 h 4108405"/>
                <a:gd name="connsiteX6-695" fmla="*/ 2090436 w 4228925"/>
                <a:gd name="connsiteY6-696" fmla="*/ 321165 h 4108405"/>
                <a:gd name="connsiteX7-697" fmla="*/ 2090436 w 4228925"/>
                <a:gd name="connsiteY7-698" fmla="*/ 321469 h 4108405"/>
                <a:gd name="connsiteX8-699" fmla="*/ 2090436 w 4228925"/>
                <a:gd name="connsiteY8-700" fmla="*/ 321165 h 4108405"/>
                <a:gd name="connsiteX9-701" fmla="*/ 2290461 w 4228925"/>
                <a:gd name="connsiteY9-702" fmla="*/ 321469 h 4108405"/>
                <a:gd name="connsiteX10-703" fmla="*/ 4228786 w 4228925"/>
                <a:gd name="connsiteY10-704" fmla="*/ 2056565 h 4108405"/>
                <a:gd name="connsiteX11-705" fmla="*/ 2176946 w 4228925"/>
                <a:gd name="connsiteY11-706" fmla="*/ 4108405 h 4108405"/>
                <a:gd name="connsiteX12-707" fmla="*/ 125105 w 4228925"/>
                <a:gd name="connsiteY12-708" fmla="*/ 2056565 h 4108405"/>
                <a:gd name="connsiteX13-709" fmla="*/ 437178 w 4228925"/>
                <a:gd name="connsiteY13-710" fmla="*/ 2056564 h 4108405"/>
                <a:gd name="connsiteX14-711" fmla="*/ 2176945 w 4228925"/>
                <a:gd name="connsiteY14-712" fmla="*/ 3796331 h 4108405"/>
                <a:gd name="connsiteX15-713" fmla="*/ 3916711 w 4228925"/>
                <a:gd name="connsiteY15-714" fmla="*/ 2056564 h 4108405"/>
                <a:gd name="connsiteX16-715" fmla="*/ 2290461 w 4228925"/>
                <a:gd name="connsiteY16-716" fmla="*/ 321469 h 4108405"/>
                <a:gd name="connsiteX17-717" fmla="*/ 2090436 w 4228925"/>
                <a:gd name="connsiteY17-718" fmla="*/ 9092 h 4108405"/>
                <a:gd name="connsiteX18-719" fmla="*/ 2090436 w 4228925"/>
                <a:gd name="connsiteY18-720" fmla="*/ 321165 h 4108405"/>
                <a:gd name="connsiteX19-721" fmla="*/ 739525 w 4228925"/>
                <a:gd name="connsiteY19-722" fmla="*/ 1076860 h 4108405"/>
                <a:gd name="connsiteX20-723" fmla="*/ 470434 w 4228925"/>
                <a:gd name="connsiteY20-724" fmla="*/ 917744 h 4108405"/>
                <a:gd name="connsiteX21-725" fmla="*/ 2090436 w 4228925"/>
                <a:gd name="connsiteY21-726" fmla="*/ 9092 h 4108405"/>
                <a:gd name="connsiteX22-727" fmla="*/ 2090436 w 4228925"/>
                <a:gd name="connsiteY22-728" fmla="*/ 0 h 4108405"/>
                <a:gd name="connsiteX23-729" fmla="*/ 2090436 w 4228925"/>
                <a:gd name="connsiteY23-730" fmla="*/ 9092 h 4108405"/>
                <a:gd name="connsiteX24-731" fmla="*/ 2090436 w 4228925"/>
                <a:gd name="connsiteY24-732" fmla="*/ 0 h 4108405"/>
                <a:gd name="connsiteX0-733" fmla="*/ 739525 w 4228925"/>
                <a:gd name="connsiteY0-734" fmla="*/ 1067768 h 4099313"/>
                <a:gd name="connsiteX1-735" fmla="*/ 742648 w 4228925"/>
                <a:gd name="connsiteY1-736" fmla="*/ 1069614 h 4099313"/>
                <a:gd name="connsiteX2-737" fmla="*/ 739525 w 4228925"/>
                <a:gd name="connsiteY2-738" fmla="*/ 1067768 h 4099313"/>
                <a:gd name="connsiteX3-739" fmla="*/ 468805 w 4228925"/>
                <a:gd name="connsiteY3-740" fmla="*/ 907689 h 4099313"/>
                <a:gd name="connsiteX4-741" fmla="*/ 470434 w 4228925"/>
                <a:gd name="connsiteY4-742" fmla="*/ 908652 h 4099313"/>
                <a:gd name="connsiteX5-743" fmla="*/ 468805 w 4228925"/>
                <a:gd name="connsiteY5-744" fmla="*/ 907689 h 4099313"/>
                <a:gd name="connsiteX6-745" fmla="*/ 2090436 w 4228925"/>
                <a:gd name="connsiteY6-746" fmla="*/ 312073 h 4099313"/>
                <a:gd name="connsiteX7-747" fmla="*/ 2090436 w 4228925"/>
                <a:gd name="connsiteY7-748" fmla="*/ 312377 h 4099313"/>
                <a:gd name="connsiteX8-749" fmla="*/ 2090436 w 4228925"/>
                <a:gd name="connsiteY8-750" fmla="*/ 312073 h 4099313"/>
                <a:gd name="connsiteX9-751" fmla="*/ 2290461 w 4228925"/>
                <a:gd name="connsiteY9-752" fmla="*/ 312377 h 4099313"/>
                <a:gd name="connsiteX10-753" fmla="*/ 4228786 w 4228925"/>
                <a:gd name="connsiteY10-754" fmla="*/ 2047473 h 4099313"/>
                <a:gd name="connsiteX11-755" fmla="*/ 2176946 w 4228925"/>
                <a:gd name="connsiteY11-756" fmla="*/ 4099313 h 4099313"/>
                <a:gd name="connsiteX12-757" fmla="*/ 125105 w 4228925"/>
                <a:gd name="connsiteY12-758" fmla="*/ 2047473 h 4099313"/>
                <a:gd name="connsiteX13-759" fmla="*/ 437178 w 4228925"/>
                <a:gd name="connsiteY13-760" fmla="*/ 2047472 h 4099313"/>
                <a:gd name="connsiteX14-761" fmla="*/ 2176945 w 4228925"/>
                <a:gd name="connsiteY14-762" fmla="*/ 3787239 h 4099313"/>
                <a:gd name="connsiteX15-763" fmla="*/ 3916711 w 4228925"/>
                <a:gd name="connsiteY15-764" fmla="*/ 2047472 h 4099313"/>
                <a:gd name="connsiteX16-765" fmla="*/ 2290461 w 4228925"/>
                <a:gd name="connsiteY16-766" fmla="*/ 312377 h 4099313"/>
                <a:gd name="connsiteX17-767" fmla="*/ 2090436 w 4228925"/>
                <a:gd name="connsiteY17-768" fmla="*/ 0 h 4099313"/>
                <a:gd name="connsiteX18-769" fmla="*/ 2090436 w 4228925"/>
                <a:gd name="connsiteY18-770" fmla="*/ 312073 h 4099313"/>
                <a:gd name="connsiteX19-771" fmla="*/ 739525 w 4228925"/>
                <a:gd name="connsiteY19-772" fmla="*/ 1067768 h 4099313"/>
                <a:gd name="connsiteX20-773" fmla="*/ 470434 w 4228925"/>
                <a:gd name="connsiteY20-774" fmla="*/ 908652 h 4099313"/>
                <a:gd name="connsiteX21-775" fmla="*/ 2090436 w 4228925"/>
                <a:gd name="connsiteY21-776" fmla="*/ 0 h 4099313"/>
                <a:gd name="connsiteX0-777" fmla="*/ 739525 w 4353891"/>
                <a:gd name="connsiteY0-778" fmla="*/ 1067768 h 4099313"/>
                <a:gd name="connsiteX1-779" fmla="*/ 742648 w 4353891"/>
                <a:gd name="connsiteY1-780" fmla="*/ 1069614 h 4099313"/>
                <a:gd name="connsiteX2-781" fmla="*/ 739525 w 4353891"/>
                <a:gd name="connsiteY2-782" fmla="*/ 1067768 h 4099313"/>
                <a:gd name="connsiteX3-783" fmla="*/ 468805 w 4353891"/>
                <a:gd name="connsiteY3-784" fmla="*/ 907689 h 4099313"/>
                <a:gd name="connsiteX4-785" fmla="*/ 470434 w 4353891"/>
                <a:gd name="connsiteY4-786" fmla="*/ 908652 h 4099313"/>
                <a:gd name="connsiteX5-787" fmla="*/ 468805 w 4353891"/>
                <a:gd name="connsiteY5-788" fmla="*/ 907689 h 4099313"/>
                <a:gd name="connsiteX6-789" fmla="*/ 2090436 w 4353891"/>
                <a:gd name="connsiteY6-790" fmla="*/ 312073 h 4099313"/>
                <a:gd name="connsiteX7-791" fmla="*/ 2090436 w 4353891"/>
                <a:gd name="connsiteY7-792" fmla="*/ 312377 h 4099313"/>
                <a:gd name="connsiteX8-793" fmla="*/ 2090436 w 4353891"/>
                <a:gd name="connsiteY8-794" fmla="*/ 312073 h 4099313"/>
                <a:gd name="connsiteX9-795" fmla="*/ 3916711 w 4353891"/>
                <a:gd name="connsiteY9-796" fmla="*/ 2047472 h 4099313"/>
                <a:gd name="connsiteX10-797" fmla="*/ 4228786 w 4353891"/>
                <a:gd name="connsiteY10-798" fmla="*/ 2047473 h 4099313"/>
                <a:gd name="connsiteX11-799" fmla="*/ 2176946 w 4353891"/>
                <a:gd name="connsiteY11-800" fmla="*/ 4099313 h 4099313"/>
                <a:gd name="connsiteX12-801" fmla="*/ 125105 w 4353891"/>
                <a:gd name="connsiteY12-802" fmla="*/ 2047473 h 4099313"/>
                <a:gd name="connsiteX13-803" fmla="*/ 437178 w 4353891"/>
                <a:gd name="connsiteY13-804" fmla="*/ 2047472 h 4099313"/>
                <a:gd name="connsiteX14-805" fmla="*/ 2176945 w 4353891"/>
                <a:gd name="connsiteY14-806" fmla="*/ 3787239 h 4099313"/>
                <a:gd name="connsiteX15-807" fmla="*/ 3916711 w 4353891"/>
                <a:gd name="connsiteY15-808" fmla="*/ 2047472 h 4099313"/>
                <a:gd name="connsiteX16-809" fmla="*/ 2090436 w 4353891"/>
                <a:gd name="connsiteY16-810" fmla="*/ 0 h 4099313"/>
                <a:gd name="connsiteX17-811" fmla="*/ 2090436 w 4353891"/>
                <a:gd name="connsiteY17-812" fmla="*/ 312073 h 4099313"/>
                <a:gd name="connsiteX18-813" fmla="*/ 739525 w 4353891"/>
                <a:gd name="connsiteY18-814" fmla="*/ 1067768 h 4099313"/>
                <a:gd name="connsiteX19-815" fmla="*/ 470434 w 4353891"/>
                <a:gd name="connsiteY19-816" fmla="*/ 908652 h 4099313"/>
                <a:gd name="connsiteX20-817" fmla="*/ 2090436 w 4353891"/>
                <a:gd name="connsiteY20-818" fmla="*/ 0 h 4099313"/>
                <a:gd name="connsiteX0-819" fmla="*/ 614420 w 4228786"/>
                <a:gd name="connsiteY0-820" fmla="*/ 1067768 h 4099313"/>
                <a:gd name="connsiteX1-821" fmla="*/ 617543 w 4228786"/>
                <a:gd name="connsiteY1-822" fmla="*/ 1069614 h 4099313"/>
                <a:gd name="connsiteX2-823" fmla="*/ 614420 w 4228786"/>
                <a:gd name="connsiteY2-824" fmla="*/ 1067768 h 4099313"/>
                <a:gd name="connsiteX3-825" fmla="*/ 343700 w 4228786"/>
                <a:gd name="connsiteY3-826" fmla="*/ 907689 h 4099313"/>
                <a:gd name="connsiteX4-827" fmla="*/ 345329 w 4228786"/>
                <a:gd name="connsiteY4-828" fmla="*/ 908652 h 4099313"/>
                <a:gd name="connsiteX5-829" fmla="*/ 343700 w 4228786"/>
                <a:gd name="connsiteY5-830" fmla="*/ 907689 h 4099313"/>
                <a:gd name="connsiteX6-831" fmla="*/ 1965331 w 4228786"/>
                <a:gd name="connsiteY6-832" fmla="*/ 312073 h 4099313"/>
                <a:gd name="connsiteX7-833" fmla="*/ 1965331 w 4228786"/>
                <a:gd name="connsiteY7-834" fmla="*/ 312377 h 4099313"/>
                <a:gd name="connsiteX8-835" fmla="*/ 1965331 w 4228786"/>
                <a:gd name="connsiteY8-836" fmla="*/ 312073 h 4099313"/>
                <a:gd name="connsiteX9-837" fmla="*/ 3791606 w 4228786"/>
                <a:gd name="connsiteY9-838" fmla="*/ 2047472 h 4099313"/>
                <a:gd name="connsiteX10-839" fmla="*/ 4103681 w 4228786"/>
                <a:gd name="connsiteY10-840" fmla="*/ 2047473 h 4099313"/>
                <a:gd name="connsiteX11-841" fmla="*/ 2051841 w 4228786"/>
                <a:gd name="connsiteY11-842" fmla="*/ 4099313 h 4099313"/>
                <a:gd name="connsiteX12-843" fmla="*/ 0 w 4228786"/>
                <a:gd name="connsiteY12-844" fmla="*/ 2047473 h 4099313"/>
                <a:gd name="connsiteX13-845" fmla="*/ 2051840 w 4228786"/>
                <a:gd name="connsiteY13-846" fmla="*/ 3787239 h 4099313"/>
                <a:gd name="connsiteX14-847" fmla="*/ 3791606 w 4228786"/>
                <a:gd name="connsiteY14-848" fmla="*/ 2047472 h 4099313"/>
                <a:gd name="connsiteX15-849" fmla="*/ 1965331 w 4228786"/>
                <a:gd name="connsiteY15-850" fmla="*/ 0 h 4099313"/>
                <a:gd name="connsiteX16-851" fmla="*/ 1965331 w 4228786"/>
                <a:gd name="connsiteY16-852" fmla="*/ 312073 h 4099313"/>
                <a:gd name="connsiteX17-853" fmla="*/ 614420 w 4228786"/>
                <a:gd name="connsiteY17-854" fmla="*/ 1067768 h 4099313"/>
                <a:gd name="connsiteX18-855" fmla="*/ 345329 w 4228786"/>
                <a:gd name="connsiteY18-856" fmla="*/ 908652 h 4099313"/>
                <a:gd name="connsiteX19-857" fmla="*/ 1965331 w 4228786"/>
                <a:gd name="connsiteY19-858" fmla="*/ 0 h 4099313"/>
                <a:gd name="connsiteX0-859" fmla="*/ 270720 w 3885086"/>
                <a:gd name="connsiteY0-860" fmla="*/ 1067768 h 4224418"/>
                <a:gd name="connsiteX1-861" fmla="*/ 273843 w 3885086"/>
                <a:gd name="connsiteY1-862" fmla="*/ 1069614 h 4224418"/>
                <a:gd name="connsiteX2-863" fmla="*/ 270720 w 3885086"/>
                <a:gd name="connsiteY2-864" fmla="*/ 1067768 h 4224418"/>
                <a:gd name="connsiteX3-865" fmla="*/ 0 w 3885086"/>
                <a:gd name="connsiteY3-866" fmla="*/ 907689 h 4224418"/>
                <a:gd name="connsiteX4-867" fmla="*/ 1629 w 3885086"/>
                <a:gd name="connsiteY4-868" fmla="*/ 908652 h 4224418"/>
                <a:gd name="connsiteX5-869" fmla="*/ 0 w 3885086"/>
                <a:gd name="connsiteY5-870" fmla="*/ 907689 h 4224418"/>
                <a:gd name="connsiteX6-871" fmla="*/ 1621631 w 3885086"/>
                <a:gd name="connsiteY6-872" fmla="*/ 312073 h 4224418"/>
                <a:gd name="connsiteX7-873" fmla="*/ 1621631 w 3885086"/>
                <a:gd name="connsiteY7-874" fmla="*/ 312377 h 4224418"/>
                <a:gd name="connsiteX8-875" fmla="*/ 1621631 w 3885086"/>
                <a:gd name="connsiteY8-876" fmla="*/ 312073 h 4224418"/>
                <a:gd name="connsiteX9-877" fmla="*/ 3447906 w 3885086"/>
                <a:gd name="connsiteY9-878" fmla="*/ 2047472 h 4224418"/>
                <a:gd name="connsiteX10-879" fmla="*/ 3759981 w 3885086"/>
                <a:gd name="connsiteY10-880" fmla="*/ 2047473 h 4224418"/>
                <a:gd name="connsiteX11-881" fmla="*/ 1708141 w 3885086"/>
                <a:gd name="connsiteY11-882" fmla="*/ 4099313 h 4224418"/>
                <a:gd name="connsiteX12-883" fmla="*/ 1708140 w 3885086"/>
                <a:gd name="connsiteY12-884" fmla="*/ 3787239 h 4224418"/>
                <a:gd name="connsiteX13-885" fmla="*/ 3447906 w 3885086"/>
                <a:gd name="connsiteY13-886" fmla="*/ 2047472 h 4224418"/>
                <a:gd name="connsiteX14-887" fmla="*/ 1621631 w 3885086"/>
                <a:gd name="connsiteY14-888" fmla="*/ 0 h 4224418"/>
                <a:gd name="connsiteX15-889" fmla="*/ 1621631 w 3885086"/>
                <a:gd name="connsiteY15-890" fmla="*/ 312073 h 4224418"/>
                <a:gd name="connsiteX16-891" fmla="*/ 270720 w 3885086"/>
                <a:gd name="connsiteY16-892" fmla="*/ 1067768 h 4224418"/>
                <a:gd name="connsiteX17-893" fmla="*/ 1629 w 3885086"/>
                <a:gd name="connsiteY17-894" fmla="*/ 908652 h 4224418"/>
                <a:gd name="connsiteX18-895" fmla="*/ 1621631 w 3885086"/>
                <a:gd name="connsiteY18-896" fmla="*/ 0 h 4224418"/>
                <a:gd name="connsiteX0-897" fmla="*/ 270720 w 3885086"/>
                <a:gd name="connsiteY0-898" fmla="*/ 1067768 h 4099313"/>
                <a:gd name="connsiteX1-899" fmla="*/ 273843 w 3885086"/>
                <a:gd name="connsiteY1-900" fmla="*/ 1069614 h 4099313"/>
                <a:gd name="connsiteX2-901" fmla="*/ 270720 w 3885086"/>
                <a:gd name="connsiteY2-902" fmla="*/ 1067768 h 4099313"/>
                <a:gd name="connsiteX3-903" fmla="*/ 0 w 3885086"/>
                <a:gd name="connsiteY3-904" fmla="*/ 907689 h 4099313"/>
                <a:gd name="connsiteX4-905" fmla="*/ 1629 w 3885086"/>
                <a:gd name="connsiteY4-906" fmla="*/ 908652 h 4099313"/>
                <a:gd name="connsiteX5-907" fmla="*/ 0 w 3885086"/>
                <a:gd name="connsiteY5-908" fmla="*/ 907689 h 4099313"/>
                <a:gd name="connsiteX6-909" fmla="*/ 1621631 w 3885086"/>
                <a:gd name="connsiteY6-910" fmla="*/ 312073 h 4099313"/>
                <a:gd name="connsiteX7-911" fmla="*/ 1621631 w 3885086"/>
                <a:gd name="connsiteY7-912" fmla="*/ 312377 h 4099313"/>
                <a:gd name="connsiteX8-913" fmla="*/ 1621631 w 3885086"/>
                <a:gd name="connsiteY8-914" fmla="*/ 312073 h 4099313"/>
                <a:gd name="connsiteX9-915" fmla="*/ 3447906 w 3885086"/>
                <a:gd name="connsiteY9-916" fmla="*/ 2047472 h 4099313"/>
                <a:gd name="connsiteX10-917" fmla="*/ 3759981 w 3885086"/>
                <a:gd name="connsiteY10-918" fmla="*/ 2047473 h 4099313"/>
                <a:gd name="connsiteX11-919" fmla="*/ 1708141 w 3885086"/>
                <a:gd name="connsiteY11-920" fmla="*/ 4099313 h 4099313"/>
                <a:gd name="connsiteX12-921" fmla="*/ 3447906 w 3885086"/>
                <a:gd name="connsiteY12-922" fmla="*/ 2047472 h 4099313"/>
                <a:gd name="connsiteX13-923" fmla="*/ 1621631 w 3885086"/>
                <a:gd name="connsiteY13-924" fmla="*/ 0 h 4099313"/>
                <a:gd name="connsiteX14-925" fmla="*/ 1621631 w 3885086"/>
                <a:gd name="connsiteY14-926" fmla="*/ 312073 h 4099313"/>
                <a:gd name="connsiteX15-927" fmla="*/ 270720 w 3885086"/>
                <a:gd name="connsiteY15-928" fmla="*/ 1067768 h 4099313"/>
                <a:gd name="connsiteX16-929" fmla="*/ 1629 w 3885086"/>
                <a:gd name="connsiteY16-930" fmla="*/ 908652 h 4099313"/>
                <a:gd name="connsiteX17-931" fmla="*/ 1621631 w 3885086"/>
                <a:gd name="connsiteY17-932" fmla="*/ 0 h 4099313"/>
                <a:gd name="connsiteX0-933" fmla="*/ 270720 w 3760643"/>
                <a:gd name="connsiteY0-934" fmla="*/ 1067768 h 2047473"/>
                <a:gd name="connsiteX1-935" fmla="*/ 273843 w 3760643"/>
                <a:gd name="connsiteY1-936" fmla="*/ 1069614 h 2047473"/>
                <a:gd name="connsiteX2-937" fmla="*/ 270720 w 3760643"/>
                <a:gd name="connsiteY2-938" fmla="*/ 1067768 h 2047473"/>
                <a:gd name="connsiteX3-939" fmla="*/ 0 w 3760643"/>
                <a:gd name="connsiteY3-940" fmla="*/ 907689 h 2047473"/>
                <a:gd name="connsiteX4-941" fmla="*/ 1629 w 3760643"/>
                <a:gd name="connsiteY4-942" fmla="*/ 908652 h 2047473"/>
                <a:gd name="connsiteX5-943" fmla="*/ 0 w 3760643"/>
                <a:gd name="connsiteY5-944" fmla="*/ 907689 h 2047473"/>
                <a:gd name="connsiteX6-945" fmla="*/ 1621631 w 3760643"/>
                <a:gd name="connsiteY6-946" fmla="*/ 312073 h 2047473"/>
                <a:gd name="connsiteX7-947" fmla="*/ 1621631 w 3760643"/>
                <a:gd name="connsiteY7-948" fmla="*/ 312377 h 2047473"/>
                <a:gd name="connsiteX8-949" fmla="*/ 1621631 w 3760643"/>
                <a:gd name="connsiteY8-950" fmla="*/ 312073 h 2047473"/>
                <a:gd name="connsiteX9-951" fmla="*/ 3447906 w 3760643"/>
                <a:gd name="connsiteY9-952" fmla="*/ 2047472 h 2047473"/>
                <a:gd name="connsiteX10-953" fmla="*/ 3759981 w 3760643"/>
                <a:gd name="connsiteY10-954" fmla="*/ 2047473 h 2047473"/>
                <a:gd name="connsiteX11-955" fmla="*/ 3447906 w 3760643"/>
                <a:gd name="connsiteY11-956" fmla="*/ 2047472 h 2047473"/>
                <a:gd name="connsiteX12-957" fmla="*/ 1621631 w 3760643"/>
                <a:gd name="connsiteY12-958" fmla="*/ 0 h 2047473"/>
                <a:gd name="connsiteX13-959" fmla="*/ 1621631 w 3760643"/>
                <a:gd name="connsiteY13-960" fmla="*/ 312073 h 2047473"/>
                <a:gd name="connsiteX14-961" fmla="*/ 270720 w 3760643"/>
                <a:gd name="connsiteY14-962" fmla="*/ 1067768 h 2047473"/>
                <a:gd name="connsiteX15-963" fmla="*/ 1629 w 3760643"/>
                <a:gd name="connsiteY15-964" fmla="*/ 908652 h 2047473"/>
                <a:gd name="connsiteX16-965" fmla="*/ 1621631 w 3760643"/>
                <a:gd name="connsiteY16-966" fmla="*/ 0 h 2047473"/>
                <a:gd name="connsiteX0-967" fmla="*/ 270720 w 1621631"/>
                <a:gd name="connsiteY0-968" fmla="*/ 1067768 h 1069614"/>
                <a:gd name="connsiteX1-969" fmla="*/ 273843 w 1621631"/>
                <a:gd name="connsiteY1-970" fmla="*/ 1069614 h 1069614"/>
                <a:gd name="connsiteX2-971" fmla="*/ 270720 w 1621631"/>
                <a:gd name="connsiteY2-972" fmla="*/ 1067768 h 1069614"/>
                <a:gd name="connsiteX3-973" fmla="*/ 0 w 1621631"/>
                <a:gd name="connsiteY3-974" fmla="*/ 907689 h 1069614"/>
                <a:gd name="connsiteX4-975" fmla="*/ 1629 w 1621631"/>
                <a:gd name="connsiteY4-976" fmla="*/ 908652 h 1069614"/>
                <a:gd name="connsiteX5-977" fmla="*/ 0 w 1621631"/>
                <a:gd name="connsiteY5-978" fmla="*/ 907689 h 1069614"/>
                <a:gd name="connsiteX6-979" fmla="*/ 1621631 w 1621631"/>
                <a:gd name="connsiteY6-980" fmla="*/ 312073 h 1069614"/>
                <a:gd name="connsiteX7-981" fmla="*/ 1621631 w 1621631"/>
                <a:gd name="connsiteY7-982" fmla="*/ 312377 h 1069614"/>
                <a:gd name="connsiteX8-983" fmla="*/ 1621631 w 1621631"/>
                <a:gd name="connsiteY8-984" fmla="*/ 312073 h 1069614"/>
                <a:gd name="connsiteX9-985" fmla="*/ 1621631 w 1621631"/>
                <a:gd name="connsiteY9-986" fmla="*/ 0 h 1069614"/>
                <a:gd name="connsiteX10-987" fmla="*/ 1621631 w 1621631"/>
                <a:gd name="connsiteY10-988" fmla="*/ 312073 h 1069614"/>
                <a:gd name="connsiteX11-989" fmla="*/ 270720 w 1621631"/>
                <a:gd name="connsiteY11-990" fmla="*/ 1067768 h 1069614"/>
                <a:gd name="connsiteX12-991" fmla="*/ 1629 w 1621631"/>
                <a:gd name="connsiteY12-992" fmla="*/ 908652 h 1069614"/>
                <a:gd name="connsiteX13-993" fmla="*/ 1621631 w 1621631"/>
                <a:gd name="connsiteY13-994" fmla="*/ 0 h 1069614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</a:cxnLst>
              <a:rect l="l" t="t" r="r" b="b"/>
              <a:pathLst>
                <a:path w="1621631" h="1069614">
                  <a:moveTo>
                    <a:pt x="270720" y="1067768"/>
                  </a:moveTo>
                  <a:lnTo>
                    <a:pt x="273843" y="1069614"/>
                  </a:lnTo>
                  <a:lnTo>
                    <a:pt x="270720" y="1067768"/>
                  </a:lnTo>
                  <a:close/>
                  <a:moveTo>
                    <a:pt x="0" y="907689"/>
                  </a:moveTo>
                  <a:lnTo>
                    <a:pt x="1629" y="908652"/>
                  </a:lnTo>
                  <a:lnTo>
                    <a:pt x="0" y="907689"/>
                  </a:lnTo>
                  <a:close/>
                  <a:moveTo>
                    <a:pt x="1621631" y="312073"/>
                  </a:moveTo>
                  <a:lnTo>
                    <a:pt x="1621631" y="312377"/>
                  </a:lnTo>
                  <a:lnTo>
                    <a:pt x="1621631" y="312073"/>
                  </a:lnTo>
                  <a:close/>
                  <a:moveTo>
                    <a:pt x="1621631" y="0"/>
                  </a:moveTo>
                  <a:lnTo>
                    <a:pt x="1621631" y="312073"/>
                  </a:lnTo>
                  <a:cubicBezTo>
                    <a:pt x="1059988" y="337356"/>
                    <a:pt x="568425" y="631117"/>
                    <a:pt x="270720" y="1067768"/>
                  </a:cubicBezTo>
                  <a:lnTo>
                    <a:pt x="1629" y="908652"/>
                  </a:lnTo>
                  <a:cubicBezTo>
                    <a:pt x="354259" y="380480"/>
                    <a:pt x="945677" y="25494"/>
                    <a:pt x="162163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3218" tIns="46608" rIns="46608" bIns="93218" numCol="1" spcCol="0" rtlCol="0" fromWordArt="0" anchor="b" anchorCtr="0" forceAA="0" compatLnSpc="1">
              <a:noAutofit/>
            </a:bodyPr>
            <a:lstStyle/>
            <a:p>
              <a:pPr algn="ctr" defTabSz="931545" fontAlgn="base">
                <a:spcBef>
                  <a:spcPct val="0"/>
                </a:spcBef>
                <a:spcAft>
                  <a:spcPct val="0"/>
                </a:spcAft>
              </a:pPr>
              <a:endParaRPr lang="en-US" sz="3200" spc="-51" dirty="0">
                <a:solidFill>
                  <a:schemeClr val="tx1">
                    <a:lumMod val="75000"/>
                    <a:lumOff val="2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Segoe UI" panose="020B0502040204020203" pitchFamily="34" charset="0"/>
                <a:sym typeface="FZHei-B01S" panose="02010601030101010101" pitchFamily="2" charset="-122"/>
              </a:endParaRPr>
            </a:p>
          </p:txBody>
        </p:sp>
        <p:sp>
          <p:nvSpPr>
            <p:cNvPr id="18" name="Freeform 61"/>
            <p:cNvSpPr/>
            <p:nvPr/>
          </p:nvSpPr>
          <p:spPr bwMode="auto">
            <a:xfrm rot="3645706" flipH="1">
              <a:off x="8875073" y="3127550"/>
              <a:ext cx="1621631" cy="1069614"/>
            </a:xfrm>
            <a:custGeom>
              <a:avLst/>
              <a:gdLst>
                <a:gd name="connsiteX0" fmla="*/ 668844 w 4158105"/>
                <a:gd name="connsiteY0" fmla="*/ 1079241 h 4110786"/>
                <a:gd name="connsiteX1" fmla="*/ 671967 w 4158105"/>
                <a:gd name="connsiteY1" fmla="*/ 1081087 h 4110786"/>
                <a:gd name="connsiteX2" fmla="*/ 576717 w 4158105"/>
                <a:gd name="connsiteY2" fmla="*/ 1235869 h 4110786"/>
                <a:gd name="connsiteX3" fmla="*/ 574232 w 4158105"/>
                <a:gd name="connsiteY3" fmla="*/ 1234330 h 4110786"/>
                <a:gd name="connsiteX4" fmla="*/ 668844 w 4158105"/>
                <a:gd name="connsiteY4" fmla="*/ 1079241 h 4110786"/>
                <a:gd name="connsiteX5" fmla="*/ 398124 w 4158105"/>
                <a:gd name="connsiteY5" fmla="*/ 919162 h 4110786"/>
                <a:gd name="connsiteX6" fmla="*/ 399753 w 4158105"/>
                <a:gd name="connsiteY6" fmla="*/ 920125 h 4110786"/>
                <a:gd name="connsiteX7" fmla="*/ 308772 w 4158105"/>
                <a:gd name="connsiteY7" fmla="*/ 1069886 h 4110786"/>
                <a:gd name="connsiteX8" fmla="*/ 307636 w 4158105"/>
                <a:gd name="connsiteY8" fmla="*/ 1069182 h 4110786"/>
                <a:gd name="connsiteX9" fmla="*/ 398124 w 4158105"/>
                <a:gd name="connsiteY9" fmla="*/ 919162 h 4110786"/>
                <a:gd name="connsiteX10" fmla="*/ 2106264 w 4158105"/>
                <a:gd name="connsiteY10" fmla="*/ 319178 h 4110786"/>
                <a:gd name="connsiteX11" fmla="*/ 2198792 w 4158105"/>
                <a:gd name="connsiteY11" fmla="*/ 323850 h 4110786"/>
                <a:gd name="connsiteX12" fmla="*/ 2019755 w 4158105"/>
                <a:gd name="connsiteY12" fmla="*/ 323850 h 4110786"/>
                <a:gd name="connsiteX13" fmla="*/ 2019755 w 4158105"/>
                <a:gd name="connsiteY13" fmla="*/ 323546 h 4110786"/>
                <a:gd name="connsiteX14" fmla="*/ 2106264 w 4158105"/>
                <a:gd name="connsiteY14" fmla="*/ 319178 h 4110786"/>
                <a:gd name="connsiteX15" fmla="*/ 2224351 w 4158105"/>
                <a:gd name="connsiteY15" fmla="*/ 13068 h 4110786"/>
                <a:gd name="connsiteX16" fmla="*/ 4158105 w 4158105"/>
                <a:gd name="connsiteY16" fmla="*/ 2058946 h 4110786"/>
                <a:gd name="connsiteX17" fmla="*/ 2106265 w 4158105"/>
                <a:gd name="connsiteY17" fmla="*/ 4110786 h 4110786"/>
                <a:gd name="connsiteX18" fmla="*/ 54424 w 4158105"/>
                <a:gd name="connsiteY18" fmla="*/ 2058946 h 4110786"/>
                <a:gd name="connsiteX19" fmla="*/ 574232 w 4158105"/>
                <a:gd name="connsiteY19" fmla="*/ 1234330 h 4110786"/>
                <a:gd name="connsiteX20" fmla="*/ 366497 w 4158105"/>
                <a:gd name="connsiteY20" fmla="*/ 2058945 h 4110786"/>
                <a:gd name="connsiteX21" fmla="*/ 2106264 w 4158105"/>
                <a:gd name="connsiteY21" fmla="*/ 3798712 h 4110786"/>
                <a:gd name="connsiteX22" fmla="*/ 3846030 w 4158105"/>
                <a:gd name="connsiteY22" fmla="*/ 2058945 h 4110786"/>
                <a:gd name="connsiteX23" fmla="*/ 2198792 w 4158105"/>
                <a:gd name="connsiteY23" fmla="*/ 323850 h 4110786"/>
                <a:gd name="connsiteX24" fmla="*/ 2219780 w 4158105"/>
                <a:gd name="connsiteY24" fmla="*/ 323850 h 4110786"/>
                <a:gd name="connsiteX25" fmla="*/ 2224351 w 4158105"/>
                <a:gd name="connsiteY25" fmla="*/ 13068 h 4110786"/>
                <a:gd name="connsiteX26" fmla="*/ 2019755 w 4158105"/>
                <a:gd name="connsiteY26" fmla="*/ 11473 h 4110786"/>
                <a:gd name="connsiteX27" fmla="*/ 2019755 w 4158105"/>
                <a:gd name="connsiteY27" fmla="*/ 323546 h 4110786"/>
                <a:gd name="connsiteX28" fmla="*/ 668844 w 4158105"/>
                <a:gd name="connsiteY28" fmla="*/ 1079241 h 4110786"/>
                <a:gd name="connsiteX29" fmla="*/ 399753 w 4158105"/>
                <a:gd name="connsiteY29" fmla="*/ 920125 h 4110786"/>
                <a:gd name="connsiteX30" fmla="*/ 2019755 w 4158105"/>
                <a:gd name="connsiteY30" fmla="*/ 11473 h 4110786"/>
                <a:gd name="connsiteX31" fmla="*/ 2224543 w 4158105"/>
                <a:gd name="connsiteY31" fmla="*/ 0 h 4110786"/>
                <a:gd name="connsiteX32" fmla="*/ 2224351 w 4158105"/>
                <a:gd name="connsiteY32" fmla="*/ 13068 h 4110786"/>
                <a:gd name="connsiteX33" fmla="*/ 2106265 w 4158105"/>
                <a:gd name="connsiteY33" fmla="*/ 7105 h 4110786"/>
                <a:gd name="connsiteX34" fmla="*/ 2019755 w 4158105"/>
                <a:gd name="connsiteY34" fmla="*/ 11473 h 4110786"/>
                <a:gd name="connsiteX35" fmla="*/ 2019755 w 4158105"/>
                <a:gd name="connsiteY35" fmla="*/ 2381 h 4110786"/>
                <a:gd name="connsiteX36" fmla="*/ 2224543 w 4158105"/>
                <a:gd name="connsiteY36" fmla="*/ 0 h 4110786"/>
                <a:gd name="connsiteX0-1" fmla="*/ 668844 w 4158105"/>
                <a:gd name="connsiteY0-2" fmla="*/ 1079241 h 4110786"/>
                <a:gd name="connsiteX1-3" fmla="*/ 671967 w 4158105"/>
                <a:gd name="connsiteY1-4" fmla="*/ 1081087 h 4110786"/>
                <a:gd name="connsiteX2-5" fmla="*/ 576717 w 4158105"/>
                <a:gd name="connsiteY2-6" fmla="*/ 1235869 h 4110786"/>
                <a:gd name="connsiteX3-7" fmla="*/ 574232 w 4158105"/>
                <a:gd name="connsiteY3-8" fmla="*/ 1234330 h 4110786"/>
                <a:gd name="connsiteX4-9" fmla="*/ 668844 w 4158105"/>
                <a:gd name="connsiteY4-10" fmla="*/ 1079241 h 4110786"/>
                <a:gd name="connsiteX5-11" fmla="*/ 398124 w 4158105"/>
                <a:gd name="connsiteY5-12" fmla="*/ 919162 h 4110786"/>
                <a:gd name="connsiteX6-13" fmla="*/ 399753 w 4158105"/>
                <a:gd name="connsiteY6-14" fmla="*/ 920125 h 4110786"/>
                <a:gd name="connsiteX7-15" fmla="*/ 308772 w 4158105"/>
                <a:gd name="connsiteY7-16" fmla="*/ 1069886 h 4110786"/>
                <a:gd name="connsiteX8-17" fmla="*/ 398124 w 4158105"/>
                <a:gd name="connsiteY8-18" fmla="*/ 919162 h 4110786"/>
                <a:gd name="connsiteX9-19" fmla="*/ 2106264 w 4158105"/>
                <a:gd name="connsiteY9-20" fmla="*/ 319178 h 4110786"/>
                <a:gd name="connsiteX10-21" fmla="*/ 2198792 w 4158105"/>
                <a:gd name="connsiteY10-22" fmla="*/ 323850 h 4110786"/>
                <a:gd name="connsiteX11-23" fmla="*/ 2019755 w 4158105"/>
                <a:gd name="connsiteY11-24" fmla="*/ 323850 h 4110786"/>
                <a:gd name="connsiteX12-25" fmla="*/ 2019755 w 4158105"/>
                <a:gd name="connsiteY12-26" fmla="*/ 323546 h 4110786"/>
                <a:gd name="connsiteX13-27" fmla="*/ 2106264 w 4158105"/>
                <a:gd name="connsiteY13-28" fmla="*/ 319178 h 4110786"/>
                <a:gd name="connsiteX14-29" fmla="*/ 2224351 w 4158105"/>
                <a:gd name="connsiteY14-30" fmla="*/ 13068 h 4110786"/>
                <a:gd name="connsiteX15-31" fmla="*/ 4158105 w 4158105"/>
                <a:gd name="connsiteY15-32" fmla="*/ 2058946 h 4110786"/>
                <a:gd name="connsiteX16-33" fmla="*/ 2106265 w 4158105"/>
                <a:gd name="connsiteY16-34" fmla="*/ 4110786 h 4110786"/>
                <a:gd name="connsiteX17-35" fmla="*/ 54424 w 4158105"/>
                <a:gd name="connsiteY17-36" fmla="*/ 2058946 h 4110786"/>
                <a:gd name="connsiteX18-37" fmla="*/ 574232 w 4158105"/>
                <a:gd name="connsiteY18-38" fmla="*/ 1234330 h 4110786"/>
                <a:gd name="connsiteX19-39" fmla="*/ 366497 w 4158105"/>
                <a:gd name="connsiteY19-40" fmla="*/ 2058945 h 4110786"/>
                <a:gd name="connsiteX20-41" fmla="*/ 2106264 w 4158105"/>
                <a:gd name="connsiteY20-42" fmla="*/ 3798712 h 4110786"/>
                <a:gd name="connsiteX21-43" fmla="*/ 3846030 w 4158105"/>
                <a:gd name="connsiteY21-44" fmla="*/ 2058945 h 4110786"/>
                <a:gd name="connsiteX22-45" fmla="*/ 2198792 w 4158105"/>
                <a:gd name="connsiteY22-46" fmla="*/ 323850 h 4110786"/>
                <a:gd name="connsiteX23-47" fmla="*/ 2219780 w 4158105"/>
                <a:gd name="connsiteY23-48" fmla="*/ 323850 h 4110786"/>
                <a:gd name="connsiteX24-49" fmla="*/ 2224351 w 4158105"/>
                <a:gd name="connsiteY24-50" fmla="*/ 13068 h 4110786"/>
                <a:gd name="connsiteX25-51" fmla="*/ 2019755 w 4158105"/>
                <a:gd name="connsiteY25-52" fmla="*/ 11473 h 4110786"/>
                <a:gd name="connsiteX26-53" fmla="*/ 2019755 w 4158105"/>
                <a:gd name="connsiteY26-54" fmla="*/ 323546 h 4110786"/>
                <a:gd name="connsiteX27-55" fmla="*/ 668844 w 4158105"/>
                <a:gd name="connsiteY27-56" fmla="*/ 1079241 h 4110786"/>
                <a:gd name="connsiteX28-57" fmla="*/ 399753 w 4158105"/>
                <a:gd name="connsiteY28-58" fmla="*/ 920125 h 4110786"/>
                <a:gd name="connsiteX29-59" fmla="*/ 2019755 w 4158105"/>
                <a:gd name="connsiteY29-60" fmla="*/ 11473 h 4110786"/>
                <a:gd name="connsiteX30-61" fmla="*/ 2224543 w 4158105"/>
                <a:gd name="connsiteY30-62" fmla="*/ 0 h 4110786"/>
                <a:gd name="connsiteX31-63" fmla="*/ 2224351 w 4158105"/>
                <a:gd name="connsiteY31-64" fmla="*/ 13068 h 4110786"/>
                <a:gd name="connsiteX32-65" fmla="*/ 2106265 w 4158105"/>
                <a:gd name="connsiteY32-66" fmla="*/ 7105 h 4110786"/>
                <a:gd name="connsiteX33-67" fmla="*/ 2019755 w 4158105"/>
                <a:gd name="connsiteY33-68" fmla="*/ 11473 h 4110786"/>
                <a:gd name="connsiteX34-69" fmla="*/ 2019755 w 4158105"/>
                <a:gd name="connsiteY34-70" fmla="*/ 2381 h 4110786"/>
                <a:gd name="connsiteX35-71" fmla="*/ 2224543 w 4158105"/>
                <a:gd name="connsiteY35-72" fmla="*/ 0 h 4110786"/>
                <a:gd name="connsiteX0-73" fmla="*/ 668844 w 4158105"/>
                <a:gd name="connsiteY0-74" fmla="*/ 1079241 h 4110786"/>
                <a:gd name="connsiteX1-75" fmla="*/ 671967 w 4158105"/>
                <a:gd name="connsiteY1-76" fmla="*/ 1081087 h 4110786"/>
                <a:gd name="connsiteX2-77" fmla="*/ 576717 w 4158105"/>
                <a:gd name="connsiteY2-78" fmla="*/ 1235869 h 4110786"/>
                <a:gd name="connsiteX3-79" fmla="*/ 574232 w 4158105"/>
                <a:gd name="connsiteY3-80" fmla="*/ 1234330 h 4110786"/>
                <a:gd name="connsiteX4-81" fmla="*/ 668844 w 4158105"/>
                <a:gd name="connsiteY4-82" fmla="*/ 1079241 h 4110786"/>
                <a:gd name="connsiteX5-83" fmla="*/ 398124 w 4158105"/>
                <a:gd name="connsiteY5-84" fmla="*/ 919162 h 4110786"/>
                <a:gd name="connsiteX6-85" fmla="*/ 399753 w 4158105"/>
                <a:gd name="connsiteY6-86" fmla="*/ 920125 h 4110786"/>
                <a:gd name="connsiteX7-87" fmla="*/ 398124 w 4158105"/>
                <a:gd name="connsiteY7-88" fmla="*/ 919162 h 4110786"/>
                <a:gd name="connsiteX8-89" fmla="*/ 2106264 w 4158105"/>
                <a:gd name="connsiteY8-90" fmla="*/ 319178 h 4110786"/>
                <a:gd name="connsiteX9-91" fmla="*/ 2198792 w 4158105"/>
                <a:gd name="connsiteY9-92" fmla="*/ 323850 h 4110786"/>
                <a:gd name="connsiteX10-93" fmla="*/ 2019755 w 4158105"/>
                <a:gd name="connsiteY10-94" fmla="*/ 323850 h 4110786"/>
                <a:gd name="connsiteX11-95" fmla="*/ 2019755 w 4158105"/>
                <a:gd name="connsiteY11-96" fmla="*/ 323546 h 4110786"/>
                <a:gd name="connsiteX12-97" fmla="*/ 2106264 w 4158105"/>
                <a:gd name="connsiteY12-98" fmla="*/ 319178 h 4110786"/>
                <a:gd name="connsiteX13-99" fmla="*/ 2224351 w 4158105"/>
                <a:gd name="connsiteY13-100" fmla="*/ 13068 h 4110786"/>
                <a:gd name="connsiteX14-101" fmla="*/ 4158105 w 4158105"/>
                <a:gd name="connsiteY14-102" fmla="*/ 2058946 h 4110786"/>
                <a:gd name="connsiteX15-103" fmla="*/ 2106265 w 4158105"/>
                <a:gd name="connsiteY15-104" fmla="*/ 4110786 h 4110786"/>
                <a:gd name="connsiteX16-105" fmla="*/ 54424 w 4158105"/>
                <a:gd name="connsiteY16-106" fmla="*/ 2058946 h 4110786"/>
                <a:gd name="connsiteX17-107" fmla="*/ 574232 w 4158105"/>
                <a:gd name="connsiteY17-108" fmla="*/ 1234330 h 4110786"/>
                <a:gd name="connsiteX18-109" fmla="*/ 366497 w 4158105"/>
                <a:gd name="connsiteY18-110" fmla="*/ 2058945 h 4110786"/>
                <a:gd name="connsiteX19-111" fmla="*/ 2106264 w 4158105"/>
                <a:gd name="connsiteY19-112" fmla="*/ 3798712 h 4110786"/>
                <a:gd name="connsiteX20-113" fmla="*/ 3846030 w 4158105"/>
                <a:gd name="connsiteY20-114" fmla="*/ 2058945 h 4110786"/>
                <a:gd name="connsiteX21-115" fmla="*/ 2198792 w 4158105"/>
                <a:gd name="connsiteY21-116" fmla="*/ 323850 h 4110786"/>
                <a:gd name="connsiteX22-117" fmla="*/ 2219780 w 4158105"/>
                <a:gd name="connsiteY22-118" fmla="*/ 323850 h 4110786"/>
                <a:gd name="connsiteX23-119" fmla="*/ 2224351 w 4158105"/>
                <a:gd name="connsiteY23-120" fmla="*/ 13068 h 4110786"/>
                <a:gd name="connsiteX24-121" fmla="*/ 2019755 w 4158105"/>
                <a:gd name="connsiteY24-122" fmla="*/ 11473 h 4110786"/>
                <a:gd name="connsiteX25-123" fmla="*/ 2019755 w 4158105"/>
                <a:gd name="connsiteY25-124" fmla="*/ 323546 h 4110786"/>
                <a:gd name="connsiteX26-125" fmla="*/ 668844 w 4158105"/>
                <a:gd name="connsiteY26-126" fmla="*/ 1079241 h 4110786"/>
                <a:gd name="connsiteX27-127" fmla="*/ 399753 w 4158105"/>
                <a:gd name="connsiteY27-128" fmla="*/ 920125 h 4110786"/>
                <a:gd name="connsiteX28-129" fmla="*/ 2019755 w 4158105"/>
                <a:gd name="connsiteY28-130" fmla="*/ 11473 h 4110786"/>
                <a:gd name="connsiteX29-131" fmla="*/ 2224543 w 4158105"/>
                <a:gd name="connsiteY29-132" fmla="*/ 0 h 4110786"/>
                <a:gd name="connsiteX30-133" fmla="*/ 2224351 w 4158105"/>
                <a:gd name="connsiteY30-134" fmla="*/ 13068 h 4110786"/>
                <a:gd name="connsiteX31-135" fmla="*/ 2106265 w 4158105"/>
                <a:gd name="connsiteY31-136" fmla="*/ 7105 h 4110786"/>
                <a:gd name="connsiteX32-137" fmla="*/ 2019755 w 4158105"/>
                <a:gd name="connsiteY32-138" fmla="*/ 11473 h 4110786"/>
                <a:gd name="connsiteX33-139" fmla="*/ 2019755 w 4158105"/>
                <a:gd name="connsiteY33-140" fmla="*/ 2381 h 4110786"/>
                <a:gd name="connsiteX34-141" fmla="*/ 2224543 w 4158105"/>
                <a:gd name="connsiteY34-142" fmla="*/ 0 h 4110786"/>
                <a:gd name="connsiteX0-143" fmla="*/ 739525 w 4228786"/>
                <a:gd name="connsiteY0-144" fmla="*/ 1079241 h 4110786"/>
                <a:gd name="connsiteX1-145" fmla="*/ 742648 w 4228786"/>
                <a:gd name="connsiteY1-146" fmla="*/ 1081087 h 4110786"/>
                <a:gd name="connsiteX2-147" fmla="*/ 647398 w 4228786"/>
                <a:gd name="connsiteY2-148" fmla="*/ 1235869 h 4110786"/>
                <a:gd name="connsiteX3-149" fmla="*/ 644913 w 4228786"/>
                <a:gd name="connsiteY3-150" fmla="*/ 1234330 h 4110786"/>
                <a:gd name="connsiteX4-151" fmla="*/ 739525 w 4228786"/>
                <a:gd name="connsiteY4-152" fmla="*/ 1079241 h 4110786"/>
                <a:gd name="connsiteX5-153" fmla="*/ 468805 w 4228786"/>
                <a:gd name="connsiteY5-154" fmla="*/ 919162 h 4110786"/>
                <a:gd name="connsiteX6-155" fmla="*/ 470434 w 4228786"/>
                <a:gd name="connsiteY6-156" fmla="*/ 920125 h 4110786"/>
                <a:gd name="connsiteX7-157" fmla="*/ 468805 w 4228786"/>
                <a:gd name="connsiteY7-158" fmla="*/ 919162 h 4110786"/>
                <a:gd name="connsiteX8-159" fmla="*/ 2176945 w 4228786"/>
                <a:gd name="connsiteY8-160" fmla="*/ 319178 h 4110786"/>
                <a:gd name="connsiteX9-161" fmla="*/ 2269473 w 4228786"/>
                <a:gd name="connsiteY9-162" fmla="*/ 323850 h 4110786"/>
                <a:gd name="connsiteX10-163" fmla="*/ 2090436 w 4228786"/>
                <a:gd name="connsiteY10-164" fmla="*/ 323850 h 4110786"/>
                <a:gd name="connsiteX11-165" fmla="*/ 2090436 w 4228786"/>
                <a:gd name="connsiteY11-166" fmla="*/ 323546 h 4110786"/>
                <a:gd name="connsiteX12-167" fmla="*/ 2176945 w 4228786"/>
                <a:gd name="connsiteY12-168" fmla="*/ 319178 h 4110786"/>
                <a:gd name="connsiteX13-169" fmla="*/ 2295032 w 4228786"/>
                <a:gd name="connsiteY13-170" fmla="*/ 13068 h 4110786"/>
                <a:gd name="connsiteX14-171" fmla="*/ 4228786 w 4228786"/>
                <a:gd name="connsiteY14-172" fmla="*/ 2058946 h 4110786"/>
                <a:gd name="connsiteX15-173" fmla="*/ 2176946 w 4228786"/>
                <a:gd name="connsiteY15-174" fmla="*/ 4110786 h 4110786"/>
                <a:gd name="connsiteX16-175" fmla="*/ 125105 w 4228786"/>
                <a:gd name="connsiteY16-176" fmla="*/ 2058946 h 4110786"/>
                <a:gd name="connsiteX17-177" fmla="*/ 437178 w 4228786"/>
                <a:gd name="connsiteY17-178" fmla="*/ 2058945 h 4110786"/>
                <a:gd name="connsiteX18-179" fmla="*/ 2176945 w 4228786"/>
                <a:gd name="connsiteY18-180" fmla="*/ 3798712 h 4110786"/>
                <a:gd name="connsiteX19-181" fmla="*/ 3916711 w 4228786"/>
                <a:gd name="connsiteY19-182" fmla="*/ 2058945 h 4110786"/>
                <a:gd name="connsiteX20-183" fmla="*/ 2269473 w 4228786"/>
                <a:gd name="connsiteY20-184" fmla="*/ 323850 h 4110786"/>
                <a:gd name="connsiteX21-185" fmla="*/ 2290461 w 4228786"/>
                <a:gd name="connsiteY21-186" fmla="*/ 323850 h 4110786"/>
                <a:gd name="connsiteX22-187" fmla="*/ 2295032 w 4228786"/>
                <a:gd name="connsiteY22-188" fmla="*/ 13068 h 4110786"/>
                <a:gd name="connsiteX23-189" fmla="*/ 2090436 w 4228786"/>
                <a:gd name="connsiteY23-190" fmla="*/ 11473 h 4110786"/>
                <a:gd name="connsiteX24-191" fmla="*/ 2090436 w 4228786"/>
                <a:gd name="connsiteY24-192" fmla="*/ 323546 h 4110786"/>
                <a:gd name="connsiteX25-193" fmla="*/ 739525 w 4228786"/>
                <a:gd name="connsiteY25-194" fmla="*/ 1079241 h 4110786"/>
                <a:gd name="connsiteX26-195" fmla="*/ 470434 w 4228786"/>
                <a:gd name="connsiteY26-196" fmla="*/ 920125 h 4110786"/>
                <a:gd name="connsiteX27-197" fmla="*/ 2090436 w 4228786"/>
                <a:gd name="connsiteY27-198" fmla="*/ 11473 h 4110786"/>
                <a:gd name="connsiteX28-199" fmla="*/ 2295224 w 4228786"/>
                <a:gd name="connsiteY28-200" fmla="*/ 0 h 4110786"/>
                <a:gd name="connsiteX29-201" fmla="*/ 2295032 w 4228786"/>
                <a:gd name="connsiteY29-202" fmla="*/ 13068 h 4110786"/>
                <a:gd name="connsiteX30-203" fmla="*/ 2176946 w 4228786"/>
                <a:gd name="connsiteY30-204" fmla="*/ 7105 h 4110786"/>
                <a:gd name="connsiteX31-205" fmla="*/ 2090436 w 4228786"/>
                <a:gd name="connsiteY31-206" fmla="*/ 11473 h 4110786"/>
                <a:gd name="connsiteX32-207" fmla="*/ 2090436 w 4228786"/>
                <a:gd name="connsiteY32-208" fmla="*/ 2381 h 4110786"/>
                <a:gd name="connsiteX33-209" fmla="*/ 2295224 w 4228786"/>
                <a:gd name="connsiteY33-210" fmla="*/ 0 h 4110786"/>
                <a:gd name="connsiteX0-211" fmla="*/ 739525 w 4228786"/>
                <a:gd name="connsiteY0-212" fmla="*/ 1079241 h 4110786"/>
                <a:gd name="connsiteX1-213" fmla="*/ 742648 w 4228786"/>
                <a:gd name="connsiteY1-214" fmla="*/ 1081087 h 4110786"/>
                <a:gd name="connsiteX2-215" fmla="*/ 647398 w 4228786"/>
                <a:gd name="connsiteY2-216" fmla="*/ 1235869 h 4110786"/>
                <a:gd name="connsiteX3-217" fmla="*/ 739525 w 4228786"/>
                <a:gd name="connsiteY3-218" fmla="*/ 1079241 h 4110786"/>
                <a:gd name="connsiteX4-219" fmla="*/ 468805 w 4228786"/>
                <a:gd name="connsiteY4-220" fmla="*/ 919162 h 4110786"/>
                <a:gd name="connsiteX5-221" fmla="*/ 470434 w 4228786"/>
                <a:gd name="connsiteY5-222" fmla="*/ 920125 h 4110786"/>
                <a:gd name="connsiteX6-223" fmla="*/ 468805 w 4228786"/>
                <a:gd name="connsiteY6-224" fmla="*/ 919162 h 4110786"/>
                <a:gd name="connsiteX7-225" fmla="*/ 2176945 w 4228786"/>
                <a:gd name="connsiteY7-226" fmla="*/ 319178 h 4110786"/>
                <a:gd name="connsiteX8-227" fmla="*/ 2269473 w 4228786"/>
                <a:gd name="connsiteY8-228" fmla="*/ 323850 h 4110786"/>
                <a:gd name="connsiteX9-229" fmla="*/ 2090436 w 4228786"/>
                <a:gd name="connsiteY9-230" fmla="*/ 323850 h 4110786"/>
                <a:gd name="connsiteX10-231" fmla="*/ 2090436 w 4228786"/>
                <a:gd name="connsiteY10-232" fmla="*/ 323546 h 4110786"/>
                <a:gd name="connsiteX11-233" fmla="*/ 2176945 w 4228786"/>
                <a:gd name="connsiteY11-234" fmla="*/ 319178 h 4110786"/>
                <a:gd name="connsiteX12-235" fmla="*/ 2295032 w 4228786"/>
                <a:gd name="connsiteY12-236" fmla="*/ 13068 h 4110786"/>
                <a:gd name="connsiteX13-237" fmla="*/ 4228786 w 4228786"/>
                <a:gd name="connsiteY13-238" fmla="*/ 2058946 h 4110786"/>
                <a:gd name="connsiteX14-239" fmla="*/ 2176946 w 4228786"/>
                <a:gd name="connsiteY14-240" fmla="*/ 4110786 h 4110786"/>
                <a:gd name="connsiteX15-241" fmla="*/ 125105 w 4228786"/>
                <a:gd name="connsiteY15-242" fmla="*/ 2058946 h 4110786"/>
                <a:gd name="connsiteX16-243" fmla="*/ 437178 w 4228786"/>
                <a:gd name="connsiteY16-244" fmla="*/ 2058945 h 4110786"/>
                <a:gd name="connsiteX17-245" fmla="*/ 2176945 w 4228786"/>
                <a:gd name="connsiteY17-246" fmla="*/ 3798712 h 4110786"/>
                <a:gd name="connsiteX18-247" fmla="*/ 3916711 w 4228786"/>
                <a:gd name="connsiteY18-248" fmla="*/ 2058945 h 4110786"/>
                <a:gd name="connsiteX19-249" fmla="*/ 2269473 w 4228786"/>
                <a:gd name="connsiteY19-250" fmla="*/ 323850 h 4110786"/>
                <a:gd name="connsiteX20-251" fmla="*/ 2290461 w 4228786"/>
                <a:gd name="connsiteY20-252" fmla="*/ 323850 h 4110786"/>
                <a:gd name="connsiteX21-253" fmla="*/ 2295032 w 4228786"/>
                <a:gd name="connsiteY21-254" fmla="*/ 13068 h 4110786"/>
                <a:gd name="connsiteX22-255" fmla="*/ 2090436 w 4228786"/>
                <a:gd name="connsiteY22-256" fmla="*/ 11473 h 4110786"/>
                <a:gd name="connsiteX23-257" fmla="*/ 2090436 w 4228786"/>
                <a:gd name="connsiteY23-258" fmla="*/ 323546 h 4110786"/>
                <a:gd name="connsiteX24-259" fmla="*/ 739525 w 4228786"/>
                <a:gd name="connsiteY24-260" fmla="*/ 1079241 h 4110786"/>
                <a:gd name="connsiteX25-261" fmla="*/ 470434 w 4228786"/>
                <a:gd name="connsiteY25-262" fmla="*/ 920125 h 4110786"/>
                <a:gd name="connsiteX26-263" fmla="*/ 2090436 w 4228786"/>
                <a:gd name="connsiteY26-264" fmla="*/ 11473 h 4110786"/>
                <a:gd name="connsiteX27-265" fmla="*/ 2295224 w 4228786"/>
                <a:gd name="connsiteY27-266" fmla="*/ 0 h 4110786"/>
                <a:gd name="connsiteX28-267" fmla="*/ 2295032 w 4228786"/>
                <a:gd name="connsiteY28-268" fmla="*/ 13068 h 4110786"/>
                <a:gd name="connsiteX29-269" fmla="*/ 2176946 w 4228786"/>
                <a:gd name="connsiteY29-270" fmla="*/ 7105 h 4110786"/>
                <a:gd name="connsiteX30-271" fmla="*/ 2090436 w 4228786"/>
                <a:gd name="connsiteY30-272" fmla="*/ 11473 h 4110786"/>
                <a:gd name="connsiteX31-273" fmla="*/ 2090436 w 4228786"/>
                <a:gd name="connsiteY31-274" fmla="*/ 2381 h 4110786"/>
                <a:gd name="connsiteX32-275" fmla="*/ 2295224 w 4228786"/>
                <a:gd name="connsiteY32-276" fmla="*/ 0 h 4110786"/>
                <a:gd name="connsiteX0-277" fmla="*/ 739525 w 4228786"/>
                <a:gd name="connsiteY0-278" fmla="*/ 1079241 h 4110786"/>
                <a:gd name="connsiteX1-279" fmla="*/ 742648 w 4228786"/>
                <a:gd name="connsiteY1-280" fmla="*/ 1081087 h 4110786"/>
                <a:gd name="connsiteX2-281" fmla="*/ 739525 w 4228786"/>
                <a:gd name="connsiteY2-282" fmla="*/ 1079241 h 4110786"/>
                <a:gd name="connsiteX3-283" fmla="*/ 468805 w 4228786"/>
                <a:gd name="connsiteY3-284" fmla="*/ 919162 h 4110786"/>
                <a:gd name="connsiteX4-285" fmla="*/ 470434 w 4228786"/>
                <a:gd name="connsiteY4-286" fmla="*/ 920125 h 4110786"/>
                <a:gd name="connsiteX5-287" fmla="*/ 468805 w 4228786"/>
                <a:gd name="connsiteY5-288" fmla="*/ 919162 h 4110786"/>
                <a:gd name="connsiteX6-289" fmla="*/ 2176945 w 4228786"/>
                <a:gd name="connsiteY6-290" fmla="*/ 319178 h 4110786"/>
                <a:gd name="connsiteX7-291" fmla="*/ 2269473 w 4228786"/>
                <a:gd name="connsiteY7-292" fmla="*/ 323850 h 4110786"/>
                <a:gd name="connsiteX8-293" fmla="*/ 2090436 w 4228786"/>
                <a:gd name="connsiteY8-294" fmla="*/ 323850 h 4110786"/>
                <a:gd name="connsiteX9-295" fmla="*/ 2090436 w 4228786"/>
                <a:gd name="connsiteY9-296" fmla="*/ 323546 h 4110786"/>
                <a:gd name="connsiteX10-297" fmla="*/ 2176945 w 4228786"/>
                <a:gd name="connsiteY10-298" fmla="*/ 319178 h 4110786"/>
                <a:gd name="connsiteX11-299" fmla="*/ 2295032 w 4228786"/>
                <a:gd name="connsiteY11-300" fmla="*/ 13068 h 4110786"/>
                <a:gd name="connsiteX12-301" fmla="*/ 4228786 w 4228786"/>
                <a:gd name="connsiteY12-302" fmla="*/ 2058946 h 4110786"/>
                <a:gd name="connsiteX13-303" fmla="*/ 2176946 w 4228786"/>
                <a:gd name="connsiteY13-304" fmla="*/ 4110786 h 4110786"/>
                <a:gd name="connsiteX14-305" fmla="*/ 125105 w 4228786"/>
                <a:gd name="connsiteY14-306" fmla="*/ 2058946 h 4110786"/>
                <a:gd name="connsiteX15-307" fmla="*/ 437178 w 4228786"/>
                <a:gd name="connsiteY15-308" fmla="*/ 2058945 h 4110786"/>
                <a:gd name="connsiteX16-309" fmla="*/ 2176945 w 4228786"/>
                <a:gd name="connsiteY16-310" fmla="*/ 3798712 h 4110786"/>
                <a:gd name="connsiteX17-311" fmla="*/ 3916711 w 4228786"/>
                <a:gd name="connsiteY17-312" fmla="*/ 2058945 h 4110786"/>
                <a:gd name="connsiteX18-313" fmla="*/ 2269473 w 4228786"/>
                <a:gd name="connsiteY18-314" fmla="*/ 323850 h 4110786"/>
                <a:gd name="connsiteX19-315" fmla="*/ 2290461 w 4228786"/>
                <a:gd name="connsiteY19-316" fmla="*/ 323850 h 4110786"/>
                <a:gd name="connsiteX20-317" fmla="*/ 2295032 w 4228786"/>
                <a:gd name="connsiteY20-318" fmla="*/ 13068 h 4110786"/>
                <a:gd name="connsiteX21-319" fmla="*/ 2090436 w 4228786"/>
                <a:gd name="connsiteY21-320" fmla="*/ 11473 h 4110786"/>
                <a:gd name="connsiteX22-321" fmla="*/ 2090436 w 4228786"/>
                <a:gd name="connsiteY22-322" fmla="*/ 323546 h 4110786"/>
                <a:gd name="connsiteX23-323" fmla="*/ 739525 w 4228786"/>
                <a:gd name="connsiteY23-324" fmla="*/ 1079241 h 4110786"/>
                <a:gd name="connsiteX24-325" fmla="*/ 470434 w 4228786"/>
                <a:gd name="connsiteY24-326" fmla="*/ 920125 h 4110786"/>
                <a:gd name="connsiteX25-327" fmla="*/ 2090436 w 4228786"/>
                <a:gd name="connsiteY25-328" fmla="*/ 11473 h 4110786"/>
                <a:gd name="connsiteX26-329" fmla="*/ 2295224 w 4228786"/>
                <a:gd name="connsiteY26-330" fmla="*/ 0 h 4110786"/>
                <a:gd name="connsiteX27-331" fmla="*/ 2295032 w 4228786"/>
                <a:gd name="connsiteY27-332" fmla="*/ 13068 h 4110786"/>
                <a:gd name="connsiteX28-333" fmla="*/ 2176946 w 4228786"/>
                <a:gd name="connsiteY28-334" fmla="*/ 7105 h 4110786"/>
                <a:gd name="connsiteX29-335" fmla="*/ 2090436 w 4228786"/>
                <a:gd name="connsiteY29-336" fmla="*/ 11473 h 4110786"/>
                <a:gd name="connsiteX30-337" fmla="*/ 2090436 w 4228786"/>
                <a:gd name="connsiteY30-338" fmla="*/ 2381 h 4110786"/>
                <a:gd name="connsiteX31-339" fmla="*/ 2295224 w 4228786"/>
                <a:gd name="connsiteY31-340" fmla="*/ 0 h 4110786"/>
                <a:gd name="connsiteX0-341" fmla="*/ 739525 w 4228786"/>
                <a:gd name="connsiteY0-342" fmla="*/ 1079241 h 4110786"/>
                <a:gd name="connsiteX1-343" fmla="*/ 742648 w 4228786"/>
                <a:gd name="connsiteY1-344" fmla="*/ 1081087 h 4110786"/>
                <a:gd name="connsiteX2-345" fmla="*/ 739525 w 4228786"/>
                <a:gd name="connsiteY2-346" fmla="*/ 1079241 h 4110786"/>
                <a:gd name="connsiteX3-347" fmla="*/ 468805 w 4228786"/>
                <a:gd name="connsiteY3-348" fmla="*/ 919162 h 4110786"/>
                <a:gd name="connsiteX4-349" fmla="*/ 470434 w 4228786"/>
                <a:gd name="connsiteY4-350" fmla="*/ 920125 h 4110786"/>
                <a:gd name="connsiteX5-351" fmla="*/ 468805 w 4228786"/>
                <a:gd name="connsiteY5-352" fmla="*/ 919162 h 4110786"/>
                <a:gd name="connsiteX6-353" fmla="*/ 2176945 w 4228786"/>
                <a:gd name="connsiteY6-354" fmla="*/ 319178 h 4110786"/>
                <a:gd name="connsiteX7-355" fmla="*/ 2269473 w 4228786"/>
                <a:gd name="connsiteY7-356" fmla="*/ 323850 h 4110786"/>
                <a:gd name="connsiteX8-357" fmla="*/ 2090436 w 4228786"/>
                <a:gd name="connsiteY8-358" fmla="*/ 323850 h 4110786"/>
                <a:gd name="connsiteX9-359" fmla="*/ 2090436 w 4228786"/>
                <a:gd name="connsiteY9-360" fmla="*/ 323546 h 4110786"/>
                <a:gd name="connsiteX10-361" fmla="*/ 2176945 w 4228786"/>
                <a:gd name="connsiteY10-362" fmla="*/ 319178 h 4110786"/>
                <a:gd name="connsiteX11-363" fmla="*/ 2295032 w 4228786"/>
                <a:gd name="connsiteY11-364" fmla="*/ 13068 h 4110786"/>
                <a:gd name="connsiteX12-365" fmla="*/ 4228786 w 4228786"/>
                <a:gd name="connsiteY12-366" fmla="*/ 2058946 h 4110786"/>
                <a:gd name="connsiteX13-367" fmla="*/ 2176946 w 4228786"/>
                <a:gd name="connsiteY13-368" fmla="*/ 4110786 h 4110786"/>
                <a:gd name="connsiteX14-369" fmla="*/ 125105 w 4228786"/>
                <a:gd name="connsiteY14-370" fmla="*/ 2058946 h 4110786"/>
                <a:gd name="connsiteX15-371" fmla="*/ 437178 w 4228786"/>
                <a:gd name="connsiteY15-372" fmla="*/ 2058945 h 4110786"/>
                <a:gd name="connsiteX16-373" fmla="*/ 2176945 w 4228786"/>
                <a:gd name="connsiteY16-374" fmla="*/ 3798712 h 4110786"/>
                <a:gd name="connsiteX17-375" fmla="*/ 3916711 w 4228786"/>
                <a:gd name="connsiteY17-376" fmla="*/ 2058945 h 4110786"/>
                <a:gd name="connsiteX18-377" fmla="*/ 2269473 w 4228786"/>
                <a:gd name="connsiteY18-378" fmla="*/ 323850 h 4110786"/>
                <a:gd name="connsiteX19-379" fmla="*/ 2290461 w 4228786"/>
                <a:gd name="connsiteY19-380" fmla="*/ 323850 h 4110786"/>
                <a:gd name="connsiteX20-381" fmla="*/ 2295032 w 4228786"/>
                <a:gd name="connsiteY20-382" fmla="*/ 13068 h 4110786"/>
                <a:gd name="connsiteX21-383" fmla="*/ 2090436 w 4228786"/>
                <a:gd name="connsiteY21-384" fmla="*/ 11473 h 4110786"/>
                <a:gd name="connsiteX22-385" fmla="*/ 2090436 w 4228786"/>
                <a:gd name="connsiteY22-386" fmla="*/ 323546 h 4110786"/>
                <a:gd name="connsiteX23-387" fmla="*/ 739525 w 4228786"/>
                <a:gd name="connsiteY23-388" fmla="*/ 1079241 h 4110786"/>
                <a:gd name="connsiteX24-389" fmla="*/ 470434 w 4228786"/>
                <a:gd name="connsiteY24-390" fmla="*/ 920125 h 4110786"/>
                <a:gd name="connsiteX25-391" fmla="*/ 2090436 w 4228786"/>
                <a:gd name="connsiteY25-392" fmla="*/ 11473 h 4110786"/>
                <a:gd name="connsiteX26-393" fmla="*/ 2295224 w 4228786"/>
                <a:gd name="connsiteY26-394" fmla="*/ 0 h 4110786"/>
                <a:gd name="connsiteX27-395" fmla="*/ 2176946 w 4228786"/>
                <a:gd name="connsiteY27-396" fmla="*/ 7105 h 4110786"/>
                <a:gd name="connsiteX28-397" fmla="*/ 2090436 w 4228786"/>
                <a:gd name="connsiteY28-398" fmla="*/ 11473 h 4110786"/>
                <a:gd name="connsiteX29-399" fmla="*/ 2090436 w 4228786"/>
                <a:gd name="connsiteY29-400" fmla="*/ 2381 h 4110786"/>
                <a:gd name="connsiteX30-401" fmla="*/ 2295224 w 4228786"/>
                <a:gd name="connsiteY30-402" fmla="*/ 0 h 4110786"/>
                <a:gd name="connsiteX0-403" fmla="*/ 739525 w 4228949"/>
                <a:gd name="connsiteY0-404" fmla="*/ 1079241 h 4110786"/>
                <a:gd name="connsiteX1-405" fmla="*/ 742648 w 4228949"/>
                <a:gd name="connsiteY1-406" fmla="*/ 1081087 h 4110786"/>
                <a:gd name="connsiteX2-407" fmla="*/ 739525 w 4228949"/>
                <a:gd name="connsiteY2-408" fmla="*/ 1079241 h 4110786"/>
                <a:gd name="connsiteX3-409" fmla="*/ 468805 w 4228949"/>
                <a:gd name="connsiteY3-410" fmla="*/ 919162 h 4110786"/>
                <a:gd name="connsiteX4-411" fmla="*/ 470434 w 4228949"/>
                <a:gd name="connsiteY4-412" fmla="*/ 920125 h 4110786"/>
                <a:gd name="connsiteX5-413" fmla="*/ 468805 w 4228949"/>
                <a:gd name="connsiteY5-414" fmla="*/ 919162 h 4110786"/>
                <a:gd name="connsiteX6-415" fmla="*/ 2176945 w 4228949"/>
                <a:gd name="connsiteY6-416" fmla="*/ 319178 h 4110786"/>
                <a:gd name="connsiteX7-417" fmla="*/ 2269473 w 4228949"/>
                <a:gd name="connsiteY7-418" fmla="*/ 323850 h 4110786"/>
                <a:gd name="connsiteX8-419" fmla="*/ 2090436 w 4228949"/>
                <a:gd name="connsiteY8-420" fmla="*/ 323850 h 4110786"/>
                <a:gd name="connsiteX9-421" fmla="*/ 2090436 w 4228949"/>
                <a:gd name="connsiteY9-422" fmla="*/ 323546 h 4110786"/>
                <a:gd name="connsiteX10-423" fmla="*/ 2176945 w 4228949"/>
                <a:gd name="connsiteY10-424" fmla="*/ 319178 h 4110786"/>
                <a:gd name="connsiteX11-425" fmla="*/ 2290461 w 4228949"/>
                <a:gd name="connsiteY11-426" fmla="*/ 323850 h 4110786"/>
                <a:gd name="connsiteX12-427" fmla="*/ 4228786 w 4228949"/>
                <a:gd name="connsiteY12-428" fmla="*/ 2058946 h 4110786"/>
                <a:gd name="connsiteX13-429" fmla="*/ 2176946 w 4228949"/>
                <a:gd name="connsiteY13-430" fmla="*/ 4110786 h 4110786"/>
                <a:gd name="connsiteX14-431" fmla="*/ 125105 w 4228949"/>
                <a:gd name="connsiteY14-432" fmla="*/ 2058946 h 4110786"/>
                <a:gd name="connsiteX15-433" fmla="*/ 437178 w 4228949"/>
                <a:gd name="connsiteY15-434" fmla="*/ 2058945 h 4110786"/>
                <a:gd name="connsiteX16-435" fmla="*/ 2176945 w 4228949"/>
                <a:gd name="connsiteY16-436" fmla="*/ 3798712 h 4110786"/>
                <a:gd name="connsiteX17-437" fmla="*/ 3916711 w 4228949"/>
                <a:gd name="connsiteY17-438" fmla="*/ 2058945 h 4110786"/>
                <a:gd name="connsiteX18-439" fmla="*/ 2269473 w 4228949"/>
                <a:gd name="connsiteY18-440" fmla="*/ 323850 h 4110786"/>
                <a:gd name="connsiteX19-441" fmla="*/ 2290461 w 4228949"/>
                <a:gd name="connsiteY19-442" fmla="*/ 323850 h 4110786"/>
                <a:gd name="connsiteX20-443" fmla="*/ 2090436 w 4228949"/>
                <a:gd name="connsiteY20-444" fmla="*/ 11473 h 4110786"/>
                <a:gd name="connsiteX21-445" fmla="*/ 2090436 w 4228949"/>
                <a:gd name="connsiteY21-446" fmla="*/ 323546 h 4110786"/>
                <a:gd name="connsiteX22-447" fmla="*/ 739525 w 4228949"/>
                <a:gd name="connsiteY22-448" fmla="*/ 1079241 h 4110786"/>
                <a:gd name="connsiteX23-449" fmla="*/ 470434 w 4228949"/>
                <a:gd name="connsiteY23-450" fmla="*/ 920125 h 4110786"/>
                <a:gd name="connsiteX24-451" fmla="*/ 2090436 w 4228949"/>
                <a:gd name="connsiteY24-452" fmla="*/ 11473 h 4110786"/>
                <a:gd name="connsiteX25-453" fmla="*/ 2295224 w 4228949"/>
                <a:gd name="connsiteY25-454" fmla="*/ 0 h 4110786"/>
                <a:gd name="connsiteX26-455" fmla="*/ 2176946 w 4228949"/>
                <a:gd name="connsiteY26-456" fmla="*/ 7105 h 4110786"/>
                <a:gd name="connsiteX27-457" fmla="*/ 2090436 w 4228949"/>
                <a:gd name="connsiteY27-458" fmla="*/ 11473 h 4110786"/>
                <a:gd name="connsiteX28-459" fmla="*/ 2090436 w 4228949"/>
                <a:gd name="connsiteY28-460" fmla="*/ 2381 h 4110786"/>
                <a:gd name="connsiteX29-461" fmla="*/ 2295224 w 4228949"/>
                <a:gd name="connsiteY29-462" fmla="*/ 0 h 4110786"/>
                <a:gd name="connsiteX0-463" fmla="*/ 739525 w 4228949"/>
                <a:gd name="connsiteY0-464" fmla="*/ 1076860 h 4108405"/>
                <a:gd name="connsiteX1-465" fmla="*/ 742648 w 4228949"/>
                <a:gd name="connsiteY1-466" fmla="*/ 1078706 h 4108405"/>
                <a:gd name="connsiteX2-467" fmla="*/ 739525 w 4228949"/>
                <a:gd name="connsiteY2-468" fmla="*/ 1076860 h 4108405"/>
                <a:gd name="connsiteX3-469" fmla="*/ 468805 w 4228949"/>
                <a:gd name="connsiteY3-470" fmla="*/ 916781 h 4108405"/>
                <a:gd name="connsiteX4-471" fmla="*/ 470434 w 4228949"/>
                <a:gd name="connsiteY4-472" fmla="*/ 917744 h 4108405"/>
                <a:gd name="connsiteX5-473" fmla="*/ 468805 w 4228949"/>
                <a:gd name="connsiteY5-474" fmla="*/ 916781 h 4108405"/>
                <a:gd name="connsiteX6-475" fmla="*/ 2176945 w 4228949"/>
                <a:gd name="connsiteY6-476" fmla="*/ 316797 h 4108405"/>
                <a:gd name="connsiteX7-477" fmla="*/ 2269473 w 4228949"/>
                <a:gd name="connsiteY7-478" fmla="*/ 321469 h 4108405"/>
                <a:gd name="connsiteX8-479" fmla="*/ 2090436 w 4228949"/>
                <a:gd name="connsiteY8-480" fmla="*/ 321469 h 4108405"/>
                <a:gd name="connsiteX9-481" fmla="*/ 2090436 w 4228949"/>
                <a:gd name="connsiteY9-482" fmla="*/ 321165 h 4108405"/>
                <a:gd name="connsiteX10-483" fmla="*/ 2176945 w 4228949"/>
                <a:gd name="connsiteY10-484" fmla="*/ 316797 h 4108405"/>
                <a:gd name="connsiteX11-485" fmla="*/ 2290461 w 4228949"/>
                <a:gd name="connsiteY11-486" fmla="*/ 321469 h 4108405"/>
                <a:gd name="connsiteX12-487" fmla="*/ 4228786 w 4228949"/>
                <a:gd name="connsiteY12-488" fmla="*/ 2056565 h 4108405"/>
                <a:gd name="connsiteX13-489" fmla="*/ 2176946 w 4228949"/>
                <a:gd name="connsiteY13-490" fmla="*/ 4108405 h 4108405"/>
                <a:gd name="connsiteX14-491" fmla="*/ 125105 w 4228949"/>
                <a:gd name="connsiteY14-492" fmla="*/ 2056565 h 4108405"/>
                <a:gd name="connsiteX15-493" fmla="*/ 437178 w 4228949"/>
                <a:gd name="connsiteY15-494" fmla="*/ 2056564 h 4108405"/>
                <a:gd name="connsiteX16-495" fmla="*/ 2176945 w 4228949"/>
                <a:gd name="connsiteY16-496" fmla="*/ 3796331 h 4108405"/>
                <a:gd name="connsiteX17-497" fmla="*/ 3916711 w 4228949"/>
                <a:gd name="connsiteY17-498" fmla="*/ 2056564 h 4108405"/>
                <a:gd name="connsiteX18-499" fmla="*/ 2269473 w 4228949"/>
                <a:gd name="connsiteY18-500" fmla="*/ 321469 h 4108405"/>
                <a:gd name="connsiteX19-501" fmla="*/ 2290461 w 4228949"/>
                <a:gd name="connsiteY19-502" fmla="*/ 321469 h 4108405"/>
                <a:gd name="connsiteX20-503" fmla="*/ 2090436 w 4228949"/>
                <a:gd name="connsiteY20-504" fmla="*/ 9092 h 4108405"/>
                <a:gd name="connsiteX21-505" fmla="*/ 2090436 w 4228949"/>
                <a:gd name="connsiteY21-506" fmla="*/ 321165 h 4108405"/>
                <a:gd name="connsiteX22-507" fmla="*/ 739525 w 4228949"/>
                <a:gd name="connsiteY22-508" fmla="*/ 1076860 h 4108405"/>
                <a:gd name="connsiteX23-509" fmla="*/ 470434 w 4228949"/>
                <a:gd name="connsiteY23-510" fmla="*/ 917744 h 4108405"/>
                <a:gd name="connsiteX24-511" fmla="*/ 2090436 w 4228949"/>
                <a:gd name="connsiteY24-512" fmla="*/ 9092 h 4108405"/>
                <a:gd name="connsiteX25-513" fmla="*/ 2090436 w 4228949"/>
                <a:gd name="connsiteY25-514" fmla="*/ 0 h 4108405"/>
                <a:gd name="connsiteX26-515" fmla="*/ 2176946 w 4228949"/>
                <a:gd name="connsiteY26-516" fmla="*/ 4724 h 4108405"/>
                <a:gd name="connsiteX27-517" fmla="*/ 2090436 w 4228949"/>
                <a:gd name="connsiteY27-518" fmla="*/ 9092 h 4108405"/>
                <a:gd name="connsiteX28-519" fmla="*/ 2090436 w 4228949"/>
                <a:gd name="connsiteY28-520" fmla="*/ 0 h 4108405"/>
                <a:gd name="connsiteX0-521" fmla="*/ 739525 w 4228949"/>
                <a:gd name="connsiteY0-522" fmla="*/ 1076860 h 4108405"/>
                <a:gd name="connsiteX1-523" fmla="*/ 742648 w 4228949"/>
                <a:gd name="connsiteY1-524" fmla="*/ 1078706 h 4108405"/>
                <a:gd name="connsiteX2-525" fmla="*/ 739525 w 4228949"/>
                <a:gd name="connsiteY2-526" fmla="*/ 1076860 h 4108405"/>
                <a:gd name="connsiteX3-527" fmla="*/ 468805 w 4228949"/>
                <a:gd name="connsiteY3-528" fmla="*/ 916781 h 4108405"/>
                <a:gd name="connsiteX4-529" fmla="*/ 470434 w 4228949"/>
                <a:gd name="connsiteY4-530" fmla="*/ 917744 h 4108405"/>
                <a:gd name="connsiteX5-531" fmla="*/ 468805 w 4228949"/>
                <a:gd name="connsiteY5-532" fmla="*/ 916781 h 4108405"/>
                <a:gd name="connsiteX6-533" fmla="*/ 2176945 w 4228949"/>
                <a:gd name="connsiteY6-534" fmla="*/ 316797 h 4108405"/>
                <a:gd name="connsiteX7-535" fmla="*/ 2269473 w 4228949"/>
                <a:gd name="connsiteY7-536" fmla="*/ 321469 h 4108405"/>
                <a:gd name="connsiteX8-537" fmla="*/ 2090436 w 4228949"/>
                <a:gd name="connsiteY8-538" fmla="*/ 321469 h 4108405"/>
                <a:gd name="connsiteX9-539" fmla="*/ 2090436 w 4228949"/>
                <a:gd name="connsiteY9-540" fmla="*/ 321165 h 4108405"/>
                <a:gd name="connsiteX10-541" fmla="*/ 2176945 w 4228949"/>
                <a:gd name="connsiteY10-542" fmla="*/ 316797 h 4108405"/>
                <a:gd name="connsiteX11-543" fmla="*/ 2290461 w 4228949"/>
                <a:gd name="connsiteY11-544" fmla="*/ 321469 h 4108405"/>
                <a:gd name="connsiteX12-545" fmla="*/ 4228786 w 4228949"/>
                <a:gd name="connsiteY12-546" fmla="*/ 2056565 h 4108405"/>
                <a:gd name="connsiteX13-547" fmla="*/ 2176946 w 4228949"/>
                <a:gd name="connsiteY13-548" fmla="*/ 4108405 h 4108405"/>
                <a:gd name="connsiteX14-549" fmla="*/ 125105 w 4228949"/>
                <a:gd name="connsiteY14-550" fmla="*/ 2056565 h 4108405"/>
                <a:gd name="connsiteX15-551" fmla="*/ 437178 w 4228949"/>
                <a:gd name="connsiteY15-552" fmla="*/ 2056564 h 4108405"/>
                <a:gd name="connsiteX16-553" fmla="*/ 2176945 w 4228949"/>
                <a:gd name="connsiteY16-554" fmla="*/ 3796331 h 4108405"/>
                <a:gd name="connsiteX17-555" fmla="*/ 3916711 w 4228949"/>
                <a:gd name="connsiteY17-556" fmla="*/ 2056564 h 4108405"/>
                <a:gd name="connsiteX18-557" fmla="*/ 2269473 w 4228949"/>
                <a:gd name="connsiteY18-558" fmla="*/ 321469 h 4108405"/>
                <a:gd name="connsiteX19-559" fmla="*/ 2290461 w 4228949"/>
                <a:gd name="connsiteY19-560" fmla="*/ 321469 h 4108405"/>
                <a:gd name="connsiteX20-561" fmla="*/ 2090436 w 4228949"/>
                <a:gd name="connsiteY20-562" fmla="*/ 9092 h 4108405"/>
                <a:gd name="connsiteX21-563" fmla="*/ 2090436 w 4228949"/>
                <a:gd name="connsiteY21-564" fmla="*/ 321165 h 4108405"/>
                <a:gd name="connsiteX22-565" fmla="*/ 739525 w 4228949"/>
                <a:gd name="connsiteY22-566" fmla="*/ 1076860 h 4108405"/>
                <a:gd name="connsiteX23-567" fmla="*/ 470434 w 4228949"/>
                <a:gd name="connsiteY23-568" fmla="*/ 917744 h 4108405"/>
                <a:gd name="connsiteX24-569" fmla="*/ 2090436 w 4228949"/>
                <a:gd name="connsiteY24-570" fmla="*/ 9092 h 4108405"/>
                <a:gd name="connsiteX25-571" fmla="*/ 2090436 w 4228949"/>
                <a:gd name="connsiteY25-572" fmla="*/ 0 h 4108405"/>
                <a:gd name="connsiteX26-573" fmla="*/ 2090436 w 4228949"/>
                <a:gd name="connsiteY26-574" fmla="*/ 9092 h 4108405"/>
                <a:gd name="connsiteX27-575" fmla="*/ 2090436 w 4228949"/>
                <a:gd name="connsiteY27-576" fmla="*/ 0 h 4108405"/>
                <a:gd name="connsiteX0-577" fmla="*/ 739525 w 4228925"/>
                <a:gd name="connsiteY0-578" fmla="*/ 1076860 h 4108405"/>
                <a:gd name="connsiteX1-579" fmla="*/ 742648 w 4228925"/>
                <a:gd name="connsiteY1-580" fmla="*/ 1078706 h 4108405"/>
                <a:gd name="connsiteX2-581" fmla="*/ 739525 w 4228925"/>
                <a:gd name="connsiteY2-582" fmla="*/ 1076860 h 4108405"/>
                <a:gd name="connsiteX3-583" fmla="*/ 468805 w 4228925"/>
                <a:gd name="connsiteY3-584" fmla="*/ 916781 h 4108405"/>
                <a:gd name="connsiteX4-585" fmla="*/ 470434 w 4228925"/>
                <a:gd name="connsiteY4-586" fmla="*/ 917744 h 4108405"/>
                <a:gd name="connsiteX5-587" fmla="*/ 468805 w 4228925"/>
                <a:gd name="connsiteY5-588" fmla="*/ 916781 h 4108405"/>
                <a:gd name="connsiteX6-589" fmla="*/ 2176945 w 4228925"/>
                <a:gd name="connsiteY6-590" fmla="*/ 316797 h 4108405"/>
                <a:gd name="connsiteX7-591" fmla="*/ 2269473 w 4228925"/>
                <a:gd name="connsiteY7-592" fmla="*/ 321469 h 4108405"/>
                <a:gd name="connsiteX8-593" fmla="*/ 2090436 w 4228925"/>
                <a:gd name="connsiteY8-594" fmla="*/ 321469 h 4108405"/>
                <a:gd name="connsiteX9-595" fmla="*/ 2090436 w 4228925"/>
                <a:gd name="connsiteY9-596" fmla="*/ 321165 h 4108405"/>
                <a:gd name="connsiteX10-597" fmla="*/ 2176945 w 4228925"/>
                <a:gd name="connsiteY10-598" fmla="*/ 316797 h 4108405"/>
                <a:gd name="connsiteX11-599" fmla="*/ 2290461 w 4228925"/>
                <a:gd name="connsiteY11-600" fmla="*/ 321469 h 4108405"/>
                <a:gd name="connsiteX12-601" fmla="*/ 4228786 w 4228925"/>
                <a:gd name="connsiteY12-602" fmla="*/ 2056565 h 4108405"/>
                <a:gd name="connsiteX13-603" fmla="*/ 2176946 w 4228925"/>
                <a:gd name="connsiteY13-604" fmla="*/ 4108405 h 4108405"/>
                <a:gd name="connsiteX14-605" fmla="*/ 125105 w 4228925"/>
                <a:gd name="connsiteY14-606" fmla="*/ 2056565 h 4108405"/>
                <a:gd name="connsiteX15-607" fmla="*/ 437178 w 4228925"/>
                <a:gd name="connsiteY15-608" fmla="*/ 2056564 h 4108405"/>
                <a:gd name="connsiteX16-609" fmla="*/ 2176945 w 4228925"/>
                <a:gd name="connsiteY16-610" fmla="*/ 3796331 h 4108405"/>
                <a:gd name="connsiteX17-611" fmla="*/ 3916711 w 4228925"/>
                <a:gd name="connsiteY17-612" fmla="*/ 2056564 h 4108405"/>
                <a:gd name="connsiteX18-613" fmla="*/ 2290461 w 4228925"/>
                <a:gd name="connsiteY18-614" fmla="*/ 321469 h 4108405"/>
                <a:gd name="connsiteX19-615" fmla="*/ 2090436 w 4228925"/>
                <a:gd name="connsiteY19-616" fmla="*/ 9092 h 4108405"/>
                <a:gd name="connsiteX20-617" fmla="*/ 2090436 w 4228925"/>
                <a:gd name="connsiteY20-618" fmla="*/ 321165 h 4108405"/>
                <a:gd name="connsiteX21-619" fmla="*/ 739525 w 4228925"/>
                <a:gd name="connsiteY21-620" fmla="*/ 1076860 h 4108405"/>
                <a:gd name="connsiteX22-621" fmla="*/ 470434 w 4228925"/>
                <a:gd name="connsiteY22-622" fmla="*/ 917744 h 4108405"/>
                <a:gd name="connsiteX23-623" fmla="*/ 2090436 w 4228925"/>
                <a:gd name="connsiteY23-624" fmla="*/ 9092 h 4108405"/>
                <a:gd name="connsiteX24-625" fmla="*/ 2090436 w 4228925"/>
                <a:gd name="connsiteY24-626" fmla="*/ 0 h 4108405"/>
                <a:gd name="connsiteX25-627" fmla="*/ 2090436 w 4228925"/>
                <a:gd name="connsiteY25-628" fmla="*/ 9092 h 4108405"/>
                <a:gd name="connsiteX26-629" fmla="*/ 2090436 w 4228925"/>
                <a:gd name="connsiteY26-630" fmla="*/ 0 h 4108405"/>
                <a:gd name="connsiteX0-631" fmla="*/ 739525 w 4228925"/>
                <a:gd name="connsiteY0-632" fmla="*/ 1076860 h 4108405"/>
                <a:gd name="connsiteX1-633" fmla="*/ 742648 w 4228925"/>
                <a:gd name="connsiteY1-634" fmla="*/ 1078706 h 4108405"/>
                <a:gd name="connsiteX2-635" fmla="*/ 739525 w 4228925"/>
                <a:gd name="connsiteY2-636" fmla="*/ 1076860 h 4108405"/>
                <a:gd name="connsiteX3-637" fmla="*/ 468805 w 4228925"/>
                <a:gd name="connsiteY3-638" fmla="*/ 916781 h 4108405"/>
                <a:gd name="connsiteX4-639" fmla="*/ 470434 w 4228925"/>
                <a:gd name="connsiteY4-640" fmla="*/ 917744 h 4108405"/>
                <a:gd name="connsiteX5-641" fmla="*/ 468805 w 4228925"/>
                <a:gd name="connsiteY5-642" fmla="*/ 916781 h 4108405"/>
                <a:gd name="connsiteX6-643" fmla="*/ 2176945 w 4228925"/>
                <a:gd name="connsiteY6-644" fmla="*/ 316797 h 4108405"/>
                <a:gd name="connsiteX7-645" fmla="*/ 2090436 w 4228925"/>
                <a:gd name="connsiteY7-646" fmla="*/ 321469 h 4108405"/>
                <a:gd name="connsiteX8-647" fmla="*/ 2090436 w 4228925"/>
                <a:gd name="connsiteY8-648" fmla="*/ 321165 h 4108405"/>
                <a:gd name="connsiteX9-649" fmla="*/ 2176945 w 4228925"/>
                <a:gd name="connsiteY9-650" fmla="*/ 316797 h 4108405"/>
                <a:gd name="connsiteX10-651" fmla="*/ 2290461 w 4228925"/>
                <a:gd name="connsiteY10-652" fmla="*/ 321469 h 4108405"/>
                <a:gd name="connsiteX11-653" fmla="*/ 4228786 w 4228925"/>
                <a:gd name="connsiteY11-654" fmla="*/ 2056565 h 4108405"/>
                <a:gd name="connsiteX12-655" fmla="*/ 2176946 w 4228925"/>
                <a:gd name="connsiteY12-656" fmla="*/ 4108405 h 4108405"/>
                <a:gd name="connsiteX13-657" fmla="*/ 125105 w 4228925"/>
                <a:gd name="connsiteY13-658" fmla="*/ 2056565 h 4108405"/>
                <a:gd name="connsiteX14-659" fmla="*/ 437178 w 4228925"/>
                <a:gd name="connsiteY14-660" fmla="*/ 2056564 h 4108405"/>
                <a:gd name="connsiteX15-661" fmla="*/ 2176945 w 4228925"/>
                <a:gd name="connsiteY15-662" fmla="*/ 3796331 h 4108405"/>
                <a:gd name="connsiteX16-663" fmla="*/ 3916711 w 4228925"/>
                <a:gd name="connsiteY16-664" fmla="*/ 2056564 h 4108405"/>
                <a:gd name="connsiteX17-665" fmla="*/ 2290461 w 4228925"/>
                <a:gd name="connsiteY17-666" fmla="*/ 321469 h 4108405"/>
                <a:gd name="connsiteX18-667" fmla="*/ 2090436 w 4228925"/>
                <a:gd name="connsiteY18-668" fmla="*/ 9092 h 4108405"/>
                <a:gd name="connsiteX19-669" fmla="*/ 2090436 w 4228925"/>
                <a:gd name="connsiteY19-670" fmla="*/ 321165 h 4108405"/>
                <a:gd name="connsiteX20-671" fmla="*/ 739525 w 4228925"/>
                <a:gd name="connsiteY20-672" fmla="*/ 1076860 h 4108405"/>
                <a:gd name="connsiteX21-673" fmla="*/ 470434 w 4228925"/>
                <a:gd name="connsiteY21-674" fmla="*/ 917744 h 4108405"/>
                <a:gd name="connsiteX22-675" fmla="*/ 2090436 w 4228925"/>
                <a:gd name="connsiteY22-676" fmla="*/ 9092 h 4108405"/>
                <a:gd name="connsiteX23-677" fmla="*/ 2090436 w 4228925"/>
                <a:gd name="connsiteY23-678" fmla="*/ 0 h 4108405"/>
                <a:gd name="connsiteX24-679" fmla="*/ 2090436 w 4228925"/>
                <a:gd name="connsiteY24-680" fmla="*/ 9092 h 4108405"/>
                <a:gd name="connsiteX25-681" fmla="*/ 2090436 w 4228925"/>
                <a:gd name="connsiteY25-682" fmla="*/ 0 h 4108405"/>
                <a:gd name="connsiteX0-683" fmla="*/ 739525 w 4228925"/>
                <a:gd name="connsiteY0-684" fmla="*/ 1076860 h 4108405"/>
                <a:gd name="connsiteX1-685" fmla="*/ 742648 w 4228925"/>
                <a:gd name="connsiteY1-686" fmla="*/ 1078706 h 4108405"/>
                <a:gd name="connsiteX2-687" fmla="*/ 739525 w 4228925"/>
                <a:gd name="connsiteY2-688" fmla="*/ 1076860 h 4108405"/>
                <a:gd name="connsiteX3-689" fmla="*/ 468805 w 4228925"/>
                <a:gd name="connsiteY3-690" fmla="*/ 916781 h 4108405"/>
                <a:gd name="connsiteX4-691" fmla="*/ 470434 w 4228925"/>
                <a:gd name="connsiteY4-692" fmla="*/ 917744 h 4108405"/>
                <a:gd name="connsiteX5-693" fmla="*/ 468805 w 4228925"/>
                <a:gd name="connsiteY5-694" fmla="*/ 916781 h 4108405"/>
                <a:gd name="connsiteX6-695" fmla="*/ 2090436 w 4228925"/>
                <a:gd name="connsiteY6-696" fmla="*/ 321165 h 4108405"/>
                <a:gd name="connsiteX7-697" fmla="*/ 2090436 w 4228925"/>
                <a:gd name="connsiteY7-698" fmla="*/ 321469 h 4108405"/>
                <a:gd name="connsiteX8-699" fmla="*/ 2090436 w 4228925"/>
                <a:gd name="connsiteY8-700" fmla="*/ 321165 h 4108405"/>
                <a:gd name="connsiteX9-701" fmla="*/ 2290461 w 4228925"/>
                <a:gd name="connsiteY9-702" fmla="*/ 321469 h 4108405"/>
                <a:gd name="connsiteX10-703" fmla="*/ 4228786 w 4228925"/>
                <a:gd name="connsiteY10-704" fmla="*/ 2056565 h 4108405"/>
                <a:gd name="connsiteX11-705" fmla="*/ 2176946 w 4228925"/>
                <a:gd name="connsiteY11-706" fmla="*/ 4108405 h 4108405"/>
                <a:gd name="connsiteX12-707" fmla="*/ 125105 w 4228925"/>
                <a:gd name="connsiteY12-708" fmla="*/ 2056565 h 4108405"/>
                <a:gd name="connsiteX13-709" fmla="*/ 437178 w 4228925"/>
                <a:gd name="connsiteY13-710" fmla="*/ 2056564 h 4108405"/>
                <a:gd name="connsiteX14-711" fmla="*/ 2176945 w 4228925"/>
                <a:gd name="connsiteY14-712" fmla="*/ 3796331 h 4108405"/>
                <a:gd name="connsiteX15-713" fmla="*/ 3916711 w 4228925"/>
                <a:gd name="connsiteY15-714" fmla="*/ 2056564 h 4108405"/>
                <a:gd name="connsiteX16-715" fmla="*/ 2290461 w 4228925"/>
                <a:gd name="connsiteY16-716" fmla="*/ 321469 h 4108405"/>
                <a:gd name="connsiteX17-717" fmla="*/ 2090436 w 4228925"/>
                <a:gd name="connsiteY17-718" fmla="*/ 9092 h 4108405"/>
                <a:gd name="connsiteX18-719" fmla="*/ 2090436 w 4228925"/>
                <a:gd name="connsiteY18-720" fmla="*/ 321165 h 4108405"/>
                <a:gd name="connsiteX19-721" fmla="*/ 739525 w 4228925"/>
                <a:gd name="connsiteY19-722" fmla="*/ 1076860 h 4108405"/>
                <a:gd name="connsiteX20-723" fmla="*/ 470434 w 4228925"/>
                <a:gd name="connsiteY20-724" fmla="*/ 917744 h 4108405"/>
                <a:gd name="connsiteX21-725" fmla="*/ 2090436 w 4228925"/>
                <a:gd name="connsiteY21-726" fmla="*/ 9092 h 4108405"/>
                <a:gd name="connsiteX22-727" fmla="*/ 2090436 w 4228925"/>
                <a:gd name="connsiteY22-728" fmla="*/ 0 h 4108405"/>
                <a:gd name="connsiteX23-729" fmla="*/ 2090436 w 4228925"/>
                <a:gd name="connsiteY23-730" fmla="*/ 9092 h 4108405"/>
                <a:gd name="connsiteX24-731" fmla="*/ 2090436 w 4228925"/>
                <a:gd name="connsiteY24-732" fmla="*/ 0 h 4108405"/>
                <a:gd name="connsiteX0-733" fmla="*/ 739525 w 4228925"/>
                <a:gd name="connsiteY0-734" fmla="*/ 1067768 h 4099313"/>
                <a:gd name="connsiteX1-735" fmla="*/ 742648 w 4228925"/>
                <a:gd name="connsiteY1-736" fmla="*/ 1069614 h 4099313"/>
                <a:gd name="connsiteX2-737" fmla="*/ 739525 w 4228925"/>
                <a:gd name="connsiteY2-738" fmla="*/ 1067768 h 4099313"/>
                <a:gd name="connsiteX3-739" fmla="*/ 468805 w 4228925"/>
                <a:gd name="connsiteY3-740" fmla="*/ 907689 h 4099313"/>
                <a:gd name="connsiteX4-741" fmla="*/ 470434 w 4228925"/>
                <a:gd name="connsiteY4-742" fmla="*/ 908652 h 4099313"/>
                <a:gd name="connsiteX5-743" fmla="*/ 468805 w 4228925"/>
                <a:gd name="connsiteY5-744" fmla="*/ 907689 h 4099313"/>
                <a:gd name="connsiteX6-745" fmla="*/ 2090436 w 4228925"/>
                <a:gd name="connsiteY6-746" fmla="*/ 312073 h 4099313"/>
                <a:gd name="connsiteX7-747" fmla="*/ 2090436 w 4228925"/>
                <a:gd name="connsiteY7-748" fmla="*/ 312377 h 4099313"/>
                <a:gd name="connsiteX8-749" fmla="*/ 2090436 w 4228925"/>
                <a:gd name="connsiteY8-750" fmla="*/ 312073 h 4099313"/>
                <a:gd name="connsiteX9-751" fmla="*/ 2290461 w 4228925"/>
                <a:gd name="connsiteY9-752" fmla="*/ 312377 h 4099313"/>
                <a:gd name="connsiteX10-753" fmla="*/ 4228786 w 4228925"/>
                <a:gd name="connsiteY10-754" fmla="*/ 2047473 h 4099313"/>
                <a:gd name="connsiteX11-755" fmla="*/ 2176946 w 4228925"/>
                <a:gd name="connsiteY11-756" fmla="*/ 4099313 h 4099313"/>
                <a:gd name="connsiteX12-757" fmla="*/ 125105 w 4228925"/>
                <a:gd name="connsiteY12-758" fmla="*/ 2047473 h 4099313"/>
                <a:gd name="connsiteX13-759" fmla="*/ 437178 w 4228925"/>
                <a:gd name="connsiteY13-760" fmla="*/ 2047472 h 4099313"/>
                <a:gd name="connsiteX14-761" fmla="*/ 2176945 w 4228925"/>
                <a:gd name="connsiteY14-762" fmla="*/ 3787239 h 4099313"/>
                <a:gd name="connsiteX15-763" fmla="*/ 3916711 w 4228925"/>
                <a:gd name="connsiteY15-764" fmla="*/ 2047472 h 4099313"/>
                <a:gd name="connsiteX16-765" fmla="*/ 2290461 w 4228925"/>
                <a:gd name="connsiteY16-766" fmla="*/ 312377 h 4099313"/>
                <a:gd name="connsiteX17-767" fmla="*/ 2090436 w 4228925"/>
                <a:gd name="connsiteY17-768" fmla="*/ 0 h 4099313"/>
                <a:gd name="connsiteX18-769" fmla="*/ 2090436 w 4228925"/>
                <a:gd name="connsiteY18-770" fmla="*/ 312073 h 4099313"/>
                <a:gd name="connsiteX19-771" fmla="*/ 739525 w 4228925"/>
                <a:gd name="connsiteY19-772" fmla="*/ 1067768 h 4099313"/>
                <a:gd name="connsiteX20-773" fmla="*/ 470434 w 4228925"/>
                <a:gd name="connsiteY20-774" fmla="*/ 908652 h 4099313"/>
                <a:gd name="connsiteX21-775" fmla="*/ 2090436 w 4228925"/>
                <a:gd name="connsiteY21-776" fmla="*/ 0 h 4099313"/>
                <a:gd name="connsiteX0-777" fmla="*/ 739525 w 4353891"/>
                <a:gd name="connsiteY0-778" fmla="*/ 1067768 h 4099313"/>
                <a:gd name="connsiteX1-779" fmla="*/ 742648 w 4353891"/>
                <a:gd name="connsiteY1-780" fmla="*/ 1069614 h 4099313"/>
                <a:gd name="connsiteX2-781" fmla="*/ 739525 w 4353891"/>
                <a:gd name="connsiteY2-782" fmla="*/ 1067768 h 4099313"/>
                <a:gd name="connsiteX3-783" fmla="*/ 468805 w 4353891"/>
                <a:gd name="connsiteY3-784" fmla="*/ 907689 h 4099313"/>
                <a:gd name="connsiteX4-785" fmla="*/ 470434 w 4353891"/>
                <a:gd name="connsiteY4-786" fmla="*/ 908652 h 4099313"/>
                <a:gd name="connsiteX5-787" fmla="*/ 468805 w 4353891"/>
                <a:gd name="connsiteY5-788" fmla="*/ 907689 h 4099313"/>
                <a:gd name="connsiteX6-789" fmla="*/ 2090436 w 4353891"/>
                <a:gd name="connsiteY6-790" fmla="*/ 312073 h 4099313"/>
                <a:gd name="connsiteX7-791" fmla="*/ 2090436 w 4353891"/>
                <a:gd name="connsiteY7-792" fmla="*/ 312377 h 4099313"/>
                <a:gd name="connsiteX8-793" fmla="*/ 2090436 w 4353891"/>
                <a:gd name="connsiteY8-794" fmla="*/ 312073 h 4099313"/>
                <a:gd name="connsiteX9-795" fmla="*/ 3916711 w 4353891"/>
                <a:gd name="connsiteY9-796" fmla="*/ 2047472 h 4099313"/>
                <a:gd name="connsiteX10-797" fmla="*/ 4228786 w 4353891"/>
                <a:gd name="connsiteY10-798" fmla="*/ 2047473 h 4099313"/>
                <a:gd name="connsiteX11-799" fmla="*/ 2176946 w 4353891"/>
                <a:gd name="connsiteY11-800" fmla="*/ 4099313 h 4099313"/>
                <a:gd name="connsiteX12-801" fmla="*/ 125105 w 4353891"/>
                <a:gd name="connsiteY12-802" fmla="*/ 2047473 h 4099313"/>
                <a:gd name="connsiteX13-803" fmla="*/ 437178 w 4353891"/>
                <a:gd name="connsiteY13-804" fmla="*/ 2047472 h 4099313"/>
                <a:gd name="connsiteX14-805" fmla="*/ 2176945 w 4353891"/>
                <a:gd name="connsiteY14-806" fmla="*/ 3787239 h 4099313"/>
                <a:gd name="connsiteX15-807" fmla="*/ 3916711 w 4353891"/>
                <a:gd name="connsiteY15-808" fmla="*/ 2047472 h 4099313"/>
                <a:gd name="connsiteX16-809" fmla="*/ 2090436 w 4353891"/>
                <a:gd name="connsiteY16-810" fmla="*/ 0 h 4099313"/>
                <a:gd name="connsiteX17-811" fmla="*/ 2090436 w 4353891"/>
                <a:gd name="connsiteY17-812" fmla="*/ 312073 h 4099313"/>
                <a:gd name="connsiteX18-813" fmla="*/ 739525 w 4353891"/>
                <a:gd name="connsiteY18-814" fmla="*/ 1067768 h 4099313"/>
                <a:gd name="connsiteX19-815" fmla="*/ 470434 w 4353891"/>
                <a:gd name="connsiteY19-816" fmla="*/ 908652 h 4099313"/>
                <a:gd name="connsiteX20-817" fmla="*/ 2090436 w 4353891"/>
                <a:gd name="connsiteY20-818" fmla="*/ 0 h 4099313"/>
                <a:gd name="connsiteX0-819" fmla="*/ 614420 w 4228786"/>
                <a:gd name="connsiteY0-820" fmla="*/ 1067768 h 4099313"/>
                <a:gd name="connsiteX1-821" fmla="*/ 617543 w 4228786"/>
                <a:gd name="connsiteY1-822" fmla="*/ 1069614 h 4099313"/>
                <a:gd name="connsiteX2-823" fmla="*/ 614420 w 4228786"/>
                <a:gd name="connsiteY2-824" fmla="*/ 1067768 h 4099313"/>
                <a:gd name="connsiteX3-825" fmla="*/ 343700 w 4228786"/>
                <a:gd name="connsiteY3-826" fmla="*/ 907689 h 4099313"/>
                <a:gd name="connsiteX4-827" fmla="*/ 345329 w 4228786"/>
                <a:gd name="connsiteY4-828" fmla="*/ 908652 h 4099313"/>
                <a:gd name="connsiteX5-829" fmla="*/ 343700 w 4228786"/>
                <a:gd name="connsiteY5-830" fmla="*/ 907689 h 4099313"/>
                <a:gd name="connsiteX6-831" fmla="*/ 1965331 w 4228786"/>
                <a:gd name="connsiteY6-832" fmla="*/ 312073 h 4099313"/>
                <a:gd name="connsiteX7-833" fmla="*/ 1965331 w 4228786"/>
                <a:gd name="connsiteY7-834" fmla="*/ 312377 h 4099313"/>
                <a:gd name="connsiteX8-835" fmla="*/ 1965331 w 4228786"/>
                <a:gd name="connsiteY8-836" fmla="*/ 312073 h 4099313"/>
                <a:gd name="connsiteX9-837" fmla="*/ 3791606 w 4228786"/>
                <a:gd name="connsiteY9-838" fmla="*/ 2047472 h 4099313"/>
                <a:gd name="connsiteX10-839" fmla="*/ 4103681 w 4228786"/>
                <a:gd name="connsiteY10-840" fmla="*/ 2047473 h 4099313"/>
                <a:gd name="connsiteX11-841" fmla="*/ 2051841 w 4228786"/>
                <a:gd name="connsiteY11-842" fmla="*/ 4099313 h 4099313"/>
                <a:gd name="connsiteX12-843" fmla="*/ 0 w 4228786"/>
                <a:gd name="connsiteY12-844" fmla="*/ 2047473 h 4099313"/>
                <a:gd name="connsiteX13-845" fmla="*/ 2051840 w 4228786"/>
                <a:gd name="connsiteY13-846" fmla="*/ 3787239 h 4099313"/>
                <a:gd name="connsiteX14-847" fmla="*/ 3791606 w 4228786"/>
                <a:gd name="connsiteY14-848" fmla="*/ 2047472 h 4099313"/>
                <a:gd name="connsiteX15-849" fmla="*/ 1965331 w 4228786"/>
                <a:gd name="connsiteY15-850" fmla="*/ 0 h 4099313"/>
                <a:gd name="connsiteX16-851" fmla="*/ 1965331 w 4228786"/>
                <a:gd name="connsiteY16-852" fmla="*/ 312073 h 4099313"/>
                <a:gd name="connsiteX17-853" fmla="*/ 614420 w 4228786"/>
                <a:gd name="connsiteY17-854" fmla="*/ 1067768 h 4099313"/>
                <a:gd name="connsiteX18-855" fmla="*/ 345329 w 4228786"/>
                <a:gd name="connsiteY18-856" fmla="*/ 908652 h 4099313"/>
                <a:gd name="connsiteX19-857" fmla="*/ 1965331 w 4228786"/>
                <a:gd name="connsiteY19-858" fmla="*/ 0 h 4099313"/>
                <a:gd name="connsiteX0-859" fmla="*/ 270720 w 3885086"/>
                <a:gd name="connsiteY0-860" fmla="*/ 1067768 h 4224418"/>
                <a:gd name="connsiteX1-861" fmla="*/ 273843 w 3885086"/>
                <a:gd name="connsiteY1-862" fmla="*/ 1069614 h 4224418"/>
                <a:gd name="connsiteX2-863" fmla="*/ 270720 w 3885086"/>
                <a:gd name="connsiteY2-864" fmla="*/ 1067768 h 4224418"/>
                <a:gd name="connsiteX3-865" fmla="*/ 0 w 3885086"/>
                <a:gd name="connsiteY3-866" fmla="*/ 907689 h 4224418"/>
                <a:gd name="connsiteX4-867" fmla="*/ 1629 w 3885086"/>
                <a:gd name="connsiteY4-868" fmla="*/ 908652 h 4224418"/>
                <a:gd name="connsiteX5-869" fmla="*/ 0 w 3885086"/>
                <a:gd name="connsiteY5-870" fmla="*/ 907689 h 4224418"/>
                <a:gd name="connsiteX6-871" fmla="*/ 1621631 w 3885086"/>
                <a:gd name="connsiteY6-872" fmla="*/ 312073 h 4224418"/>
                <a:gd name="connsiteX7-873" fmla="*/ 1621631 w 3885086"/>
                <a:gd name="connsiteY7-874" fmla="*/ 312377 h 4224418"/>
                <a:gd name="connsiteX8-875" fmla="*/ 1621631 w 3885086"/>
                <a:gd name="connsiteY8-876" fmla="*/ 312073 h 4224418"/>
                <a:gd name="connsiteX9-877" fmla="*/ 3447906 w 3885086"/>
                <a:gd name="connsiteY9-878" fmla="*/ 2047472 h 4224418"/>
                <a:gd name="connsiteX10-879" fmla="*/ 3759981 w 3885086"/>
                <a:gd name="connsiteY10-880" fmla="*/ 2047473 h 4224418"/>
                <a:gd name="connsiteX11-881" fmla="*/ 1708141 w 3885086"/>
                <a:gd name="connsiteY11-882" fmla="*/ 4099313 h 4224418"/>
                <a:gd name="connsiteX12-883" fmla="*/ 1708140 w 3885086"/>
                <a:gd name="connsiteY12-884" fmla="*/ 3787239 h 4224418"/>
                <a:gd name="connsiteX13-885" fmla="*/ 3447906 w 3885086"/>
                <a:gd name="connsiteY13-886" fmla="*/ 2047472 h 4224418"/>
                <a:gd name="connsiteX14-887" fmla="*/ 1621631 w 3885086"/>
                <a:gd name="connsiteY14-888" fmla="*/ 0 h 4224418"/>
                <a:gd name="connsiteX15-889" fmla="*/ 1621631 w 3885086"/>
                <a:gd name="connsiteY15-890" fmla="*/ 312073 h 4224418"/>
                <a:gd name="connsiteX16-891" fmla="*/ 270720 w 3885086"/>
                <a:gd name="connsiteY16-892" fmla="*/ 1067768 h 4224418"/>
                <a:gd name="connsiteX17-893" fmla="*/ 1629 w 3885086"/>
                <a:gd name="connsiteY17-894" fmla="*/ 908652 h 4224418"/>
                <a:gd name="connsiteX18-895" fmla="*/ 1621631 w 3885086"/>
                <a:gd name="connsiteY18-896" fmla="*/ 0 h 4224418"/>
                <a:gd name="connsiteX0-897" fmla="*/ 270720 w 3885086"/>
                <a:gd name="connsiteY0-898" fmla="*/ 1067768 h 4099313"/>
                <a:gd name="connsiteX1-899" fmla="*/ 273843 w 3885086"/>
                <a:gd name="connsiteY1-900" fmla="*/ 1069614 h 4099313"/>
                <a:gd name="connsiteX2-901" fmla="*/ 270720 w 3885086"/>
                <a:gd name="connsiteY2-902" fmla="*/ 1067768 h 4099313"/>
                <a:gd name="connsiteX3-903" fmla="*/ 0 w 3885086"/>
                <a:gd name="connsiteY3-904" fmla="*/ 907689 h 4099313"/>
                <a:gd name="connsiteX4-905" fmla="*/ 1629 w 3885086"/>
                <a:gd name="connsiteY4-906" fmla="*/ 908652 h 4099313"/>
                <a:gd name="connsiteX5-907" fmla="*/ 0 w 3885086"/>
                <a:gd name="connsiteY5-908" fmla="*/ 907689 h 4099313"/>
                <a:gd name="connsiteX6-909" fmla="*/ 1621631 w 3885086"/>
                <a:gd name="connsiteY6-910" fmla="*/ 312073 h 4099313"/>
                <a:gd name="connsiteX7-911" fmla="*/ 1621631 w 3885086"/>
                <a:gd name="connsiteY7-912" fmla="*/ 312377 h 4099313"/>
                <a:gd name="connsiteX8-913" fmla="*/ 1621631 w 3885086"/>
                <a:gd name="connsiteY8-914" fmla="*/ 312073 h 4099313"/>
                <a:gd name="connsiteX9-915" fmla="*/ 3447906 w 3885086"/>
                <a:gd name="connsiteY9-916" fmla="*/ 2047472 h 4099313"/>
                <a:gd name="connsiteX10-917" fmla="*/ 3759981 w 3885086"/>
                <a:gd name="connsiteY10-918" fmla="*/ 2047473 h 4099313"/>
                <a:gd name="connsiteX11-919" fmla="*/ 1708141 w 3885086"/>
                <a:gd name="connsiteY11-920" fmla="*/ 4099313 h 4099313"/>
                <a:gd name="connsiteX12-921" fmla="*/ 3447906 w 3885086"/>
                <a:gd name="connsiteY12-922" fmla="*/ 2047472 h 4099313"/>
                <a:gd name="connsiteX13-923" fmla="*/ 1621631 w 3885086"/>
                <a:gd name="connsiteY13-924" fmla="*/ 0 h 4099313"/>
                <a:gd name="connsiteX14-925" fmla="*/ 1621631 w 3885086"/>
                <a:gd name="connsiteY14-926" fmla="*/ 312073 h 4099313"/>
                <a:gd name="connsiteX15-927" fmla="*/ 270720 w 3885086"/>
                <a:gd name="connsiteY15-928" fmla="*/ 1067768 h 4099313"/>
                <a:gd name="connsiteX16-929" fmla="*/ 1629 w 3885086"/>
                <a:gd name="connsiteY16-930" fmla="*/ 908652 h 4099313"/>
                <a:gd name="connsiteX17-931" fmla="*/ 1621631 w 3885086"/>
                <a:gd name="connsiteY17-932" fmla="*/ 0 h 4099313"/>
                <a:gd name="connsiteX0-933" fmla="*/ 270720 w 3760643"/>
                <a:gd name="connsiteY0-934" fmla="*/ 1067768 h 2047473"/>
                <a:gd name="connsiteX1-935" fmla="*/ 273843 w 3760643"/>
                <a:gd name="connsiteY1-936" fmla="*/ 1069614 h 2047473"/>
                <a:gd name="connsiteX2-937" fmla="*/ 270720 w 3760643"/>
                <a:gd name="connsiteY2-938" fmla="*/ 1067768 h 2047473"/>
                <a:gd name="connsiteX3-939" fmla="*/ 0 w 3760643"/>
                <a:gd name="connsiteY3-940" fmla="*/ 907689 h 2047473"/>
                <a:gd name="connsiteX4-941" fmla="*/ 1629 w 3760643"/>
                <a:gd name="connsiteY4-942" fmla="*/ 908652 h 2047473"/>
                <a:gd name="connsiteX5-943" fmla="*/ 0 w 3760643"/>
                <a:gd name="connsiteY5-944" fmla="*/ 907689 h 2047473"/>
                <a:gd name="connsiteX6-945" fmla="*/ 1621631 w 3760643"/>
                <a:gd name="connsiteY6-946" fmla="*/ 312073 h 2047473"/>
                <a:gd name="connsiteX7-947" fmla="*/ 1621631 w 3760643"/>
                <a:gd name="connsiteY7-948" fmla="*/ 312377 h 2047473"/>
                <a:gd name="connsiteX8-949" fmla="*/ 1621631 w 3760643"/>
                <a:gd name="connsiteY8-950" fmla="*/ 312073 h 2047473"/>
                <a:gd name="connsiteX9-951" fmla="*/ 3447906 w 3760643"/>
                <a:gd name="connsiteY9-952" fmla="*/ 2047472 h 2047473"/>
                <a:gd name="connsiteX10-953" fmla="*/ 3759981 w 3760643"/>
                <a:gd name="connsiteY10-954" fmla="*/ 2047473 h 2047473"/>
                <a:gd name="connsiteX11-955" fmla="*/ 3447906 w 3760643"/>
                <a:gd name="connsiteY11-956" fmla="*/ 2047472 h 2047473"/>
                <a:gd name="connsiteX12-957" fmla="*/ 1621631 w 3760643"/>
                <a:gd name="connsiteY12-958" fmla="*/ 0 h 2047473"/>
                <a:gd name="connsiteX13-959" fmla="*/ 1621631 w 3760643"/>
                <a:gd name="connsiteY13-960" fmla="*/ 312073 h 2047473"/>
                <a:gd name="connsiteX14-961" fmla="*/ 270720 w 3760643"/>
                <a:gd name="connsiteY14-962" fmla="*/ 1067768 h 2047473"/>
                <a:gd name="connsiteX15-963" fmla="*/ 1629 w 3760643"/>
                <a:gd name="connsiteY15-964" fmla="*/ 908652 h 2047473"/>
                <a:gd name="connsiteX16-965" fmla="*/ 1621631 w 3760643"/>
                <a:gd name="connsiteY16-966" fmla="*/ 0 h 2047473"/>
                <a:gd name="connsiteX0-967" fmla="*/ 270720 w 1621631"/>
                <a:gd name="connsiteY0-968" fmla="*/ 1067768 h 1069614"/>
                <a:gd name="connsiteX1-969" fmla="*/ 273843 w 1621631"/>
                <a:gd name="connsiteY1-970" fmla="*/ 1069614 h 1069614"/>
                <a:gd name="connsiteX2-971" fmla="*/ 270720 w 1621631"/>
                <a:gd name="connsiteY2-972" fmla="*/ 1067768 h 1069614"/>
                <a:gd name="connsiteX3-973" fmla="*/ 0 w 1621631"/>
                <a:gd name="connsiteY3-974" fmla="*/ 907689 h 1069614"/>
                <a:gd name="connsiteX4-975" fmla="*/ 1629 w 1621631"/>
                <a:gd name="connsiteY4-976" fmla="*/ 908652 h 1069614"/>
                <a:gd name="connsiteX5-977" fmla="*/ 0 w 1621631"/>
                <a:gd name="connsiteY5-978" fmla="*/ 907689 h 1069614"/>
                <a:gd name="connsiteX6-979" fmla="*/ 1621631 w 1621631"/>
                <a:gd name="connsiteY6-980" fmla="*/ 312073 h 1069614"/>
                <a:gd name="connsiteX7-981" fmla="*/ 1621631 w 1621631"/>
                <a:gd name="connsiteY7-982" fmla="*/ 312377 h 1069614"/>
                <a:gd name="connsiteX8-983" fmla="*/ 1621631 w 1621631"/>
                <a:gd name="connsiteY8-984" fmla="*/ 312073 h 1069614"/>
                <a:gd name="connsiteX9-985" fmla="*/ 1621631 w 1621631"/>
                <a:gd name="connsiteY9-986" fmla="*/ 0 h 1069614"/>
                <a:gd name="connsiteX10-987" fmla="*/ 1621631 w 1621631"/>
                <a:gd name="connsiteY10-988" fmla="*/ 312073 h 1069614"/>
                <a:gd name="connsiteX11-989" fmla="*/ 270720 w 1621631"/>
                <a:gd name="connsiteY11-990" fmla="*/ 1067768 h 1069614"/>
                <a:gd name="connsiteX12-991" fmla="*/ 1629 w 1621631"/>
                <a:gd name="connsiteY12-992" fmla="*/ 908652 h 1069614"/>
                <a:gd name="connsiteX13-993" fmla="*/ 1621631 w 1621631"/>
                <a:gd name="connsiteY13-994" fmla="*/ 0 h 1069614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</a:cxnLst>
              <a:rect l="l" t="t" r="r" b="b"/>
              <a:pathLst>
                <a:path w="1621631" h="1069614">
                  <a:moveTo>
                    <a:pt x="270720" y="1067768"/>
                  </a:moveTo>
                  <a:lnTo>
                    <a:pt x="273843" y="1069614"/>
                  </a:lnTo>
                  <a:lnTo>
                    <a:pt x="270720" y="1067768"/>
                  </a:lnTo>
                  <a:close/>
                  <a:moveTo>
                    <a:pt x="0" y="907689"/>
                  </a:moveTo>
                  <a:lnTo>
                    <a:pt x="1629" y="908652"/>
                  </a:lnTo>
                  <a:lnTo>
                    <a:pt x="0" y="907689"/>
                  </a:lnTo>
                  <a:close/>
                  <a:moveTo>
                    <a:pt x="1621631" y="312073"/>
                  </a:moveTo>
                  <a:lnTo>
                    <a:pt x="1621631" y="312377"/>
                  </a:lnTo>
                  <a:lnTo>
                    <a:pt x="1621631" y="312073"/>
                  </a:lnTo>
                  <a:close/>
                  <a:moveTo>
                    <a:pt x="1621631" y="0"/>
                  </a:moveTo>
                  <a:lnTo>
                    <a:pt x="1621631" y="312073"/>
                  </a:lnTo>
                  <a:cubicBezTo>
                    <a:pt x="1059988" y="337356"/>
                    <a:pt x="568425" y="631117"/>
                    <a:pt x="270720" y="1067768"/>
                  </a:cubicBezTo>
                  <a:lnTo>
                    <a:pt x="1629" y="908652"/>
                  </a:lnTo>
                  <a:cubicBezTo>
                    <a:pt x="354259" y="380480"/>
                    <a:pt x="945677" y="25494"/>
                    <a:pt x="16216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3218" tIns="46608" rIns="46608" bIns="93218" numCol="1" spcCol="0" rtlCol="0" fromWordArt="0" anchor="b" anchorCtr="0" forceAA="0" compatLnSpc="1">
              <a:noAutofit/>
            </a:bodyPr>
            <a:lstStyle/>
            <a:p>
              <a:pPr algn="ctr" defTabSz="931545" fontAlgn="base">
                <a:spcBef>
                  <a:spcPct val="0"/>
                </a:spcBef>
                <a:spcAft>
                  <a:spcPct val="0"/>
                </a:spcAft>
              </a:pPr>
              <a:endParaRPr lang="en-US" sz="3200" spc="-51" dirty="0">
                <a:solidFill>
                  <a:schemeClr val="tx1">
                    <a:lumMod val="75000"/>
                    <a:lumOff val="2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Segoe UI" panose="020B0502040204020203" pitchFamily="34" charset="0"/>
                <a:sym typeface="FZHei-B01S" panose="02010601030101010101" pitchFamily="2" charset="-122"/>
              </a:endParaRPr>
            </a:p>
          </p:txBody>
        </p:sp>
      </p:grpSp>
      <p:grpSp>
        <p:nvGrpSpPr>
          <p:cNvPr id="8" name="Group 90"/>
          <p:cNvGrpSpPr/>
          <p:nvPr/>
        </p:nvGrpSpPr>
        <p:grpSpPr>
          <a:xfrm>
            <a:off x="6226461" y="3089781"/>
            <a:ext cx="844867" cy="750596"/>
            <a:chOff x="8698531" y="2391463"/>
            <a:chExt cx="828966" cy="736049"/>
          </a:xfrm>
          <a:solidFill>
            <a:schemeClr val="accent2"/>
          </a:solidFill>
        </p:grpSpPr>
        <p:sp>
          <p:nvSpPr>
            <p:cNvPr id="27" name="Freeform 237"/>
            <p:cNvSpPr>
              <a:spLocks noChangeAspect="1"/>
            </p:cNvSpPr>
            <p:nvPr/>
          </p:nvSpPr>
          <p:spPr bwMode="auto">
            <a:xfrm>
              <a:off x="8933547" y="2599629"/>
              <a:ext cx="358934" cy="319717"/>
            </a:xfrm>
            <a:custGeom>
              <a:avLst/>
              <a:gdLst>
                <a:gd name="T0" fmla="*/ 95 w 95"/>
                <a:gd name="T1" fmla="*/ 85 h 85"/>
                <a:gd name="T2" fmla="*/ 0 w 95"/>
                <a:gd name="T3" fmla="*/ 85 h 85"/>
                <a:gd name="T4" fmla="*/ 0 w 95"/>
                <a:gd name="T5" fmla="*/ 76 h 85"/>
                <a:gd name="T6" fmla="*/ 5 w 95"/>
                <a:gd name="T7" fmla="*/ 67 h 85"/>
                <a:gd name="T8" fmla="*/ 36 w 95"/>
                <a:gd name="T9" fmla="*/ 54 h 85"/>
                <a:gd name="T10" fmla="*/ 38 w 95"/>
                <a:gd name="T11" fmla="*/ 51 h 85"/>
                <a:gd name="T12" fmla="*/ 36 w 95"/>
                <a:gd name="T13" fmla="*/ 47 h 85"/>
                <a:gd name="T14" fmla="*/ 48 w 95"/>
                <a:gd name="T15" fmla="*/ 0 h 85"/>
                <a:gd name="T16" fmla="*/ 59 w 95"/>
                <a:gd name="T17" fmla="*/ 47 h 85"/>
                <a:gd name="T18" fmla="*/ 57 w 95"/>
                <a:gd name="T19" fmla="*/ 51 h 85"/>
                <a:gd name="T20" fmla="*/ 59 w 95"/>
                <a:gd name="T21" fmla="*/ 54 h 85"/>
                <a:gd name="T22" fmla="*/ 91 w 95"/>
                <a:gd name="T23" fmla="*/ 67 h 85"/>
                <a:gd name="T24" fmla="*/ 95 w 95"/>
                <a:gd name="T25" fmla="*/ 76 h 85"/>
                <a:gd name="T26" fmla="*/ 95 w 95"/>
                <a:gd name="T27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5" h="85">
                  <a:moveTo>
                    <a:pt x="95" y="85"/>
                  </a:moveTo>
                  <a:cubicBezTo>
                    <a:pt x="0" y="85"/>
                    <a:pt x="0" y="85"/>
                    <a:pt x="0" y="85"/>
                  </a:cubicBezTo>
                  <a:cubicBezTo>
                    <a:pt x="0" y="82"/>
                    <a:pt x="0" y="79"/>
                    <a:pt x="0" y="76"/>
                  </a:cubicBezTo>
                  <a:cubicBezTo>
                    <a:pt x="0" y="72"/>
                    <a:pt x="1" y="70"/>
                    <a:pt x="5" y="67"/>
                  </a:cubicBezTo>
                  <a:cubicBezTo>
                    <a:pt x="12" y="61"/>
                    <a:pt x="24" y="57"/>
                    <a:pt x="36" y="54"/>
                  </a:cubicBezTo>
                  <a:cubicBezTo>
                    <a:pt x="38" y="53"/>
                    <a:pt x="38" y="53"/>
                    <a:pt x="38" y="51"/>
                  </a:cubicBezTo>
                  <a:cubicBezTo>
                    <a:pt x="38" y="49"/>
                    <a:pt x="38" y="49"/>
                    <a:pt x="36" y="47"/>
                  </a:cubicBezTo>
                  <a:cubicBezTo>
                    <a:pt x="23" y="36"/>
                    <a:pt x="24" y="2"/>
                    <a:pt x="48" y="0"/>
                  </a:cubicBezTo>
                  <a:cubicBezTo>
                    <a:pt x="71" y="2"/>
                    <a:pt x="72" y="36"/>
                    <a:pt x="59" y="47"/>
                  </a:cubicBezTo>
                  <a:cubicBezTo>
                    <a:pt x="57" y="49"/>
                    <a:pt x="57" y="49"/>
                    <a:pt x="57" y="51"/>
                  </a:cubicBezTo>
                  <a:cubicBezTo>
                    <a:pt x="57" y="53"/>
                    <a:pt x="57" y="53"/>
                    <a:pt x="59" y="54"/>
                  </a:cubicBezTo>
                  <a:cubicBezTo>
                    <a:pt x="71" y="57"/>
                    <a:pt x="83" y="61"/>
                    <a:pt x="91" y="67"/>
                  </a:cubicBezTo>
                  <a:cubicBezTo>
                    <a:pt x="94" y="70"/>
                    <a:pt x="95" y="72"/>
                    <a:pt x="95" y="76"/>
                  </a:cubicBezTo>
                  <a:cubicBezTo>
                    <a:pt x="95" y="79"/>
                    <a:pt x="95" y="82"/>
                    <a:pt x="95" y="85"/>
                  </a:cubicBezTo>
                  <a:close/>
                </a:path>
              </a:pathLst>
            </a:cu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3218" tIns="46608" rIns="46608" bIns="93218" numCol="1" spcCol="0" rtlCol="0" fromWordArt="0" anchor="b" anchorCtr="0" forceAA="0" compatLnSpc="1">
              <a:noAutofit/>
            </a:bodyPr>
            <a:lstStyle/>
            <a:p>
              <a:pPr algn="ctr" defTabSz="931545" fontAlgn="base">
                <a:spcBef>
                  <a:spcPct val="0"/>
                </a:spcBef>
                <a:spcAft>
                  <a:spcPct val="0"/>
                </a:spcAft>
              </a:pPr>
              <a:endParaRPr lang="en-US" sz="1800" b="1" spc="-51">
                <a:solidFill>
                  <a:schemeClr val="tx1">
                    <a:lumMod val="75000"/>
                    <a:lumOff val="2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Segoe UI" panose="020B0502040204020203" pitchFamily="34" charset="0"/>
                <a:sym typeface="FZHei-B01S" panose="02010601030101010101" pitchFamily="2" charset="-122"/>
              </a:endParaRPr>
            </a:p>
          </p:txBody>
        </p:sp>
        <p:grpSp>
          <p:nvGrpSpPr>
            <p:cNvPr id="9" name="Group 92"/>
            <p:cNvGrpSpPr/>
            <p:nvPr/>
          </p:nvGrpSpPr>
          <p:grpSpPr>
            <a:xfrm>
              <a:off x="8698531" y="2391463"/>
              <a:ext cx="828966" cy="736049"/>
              <a:chOff x="5625794" y="1599766"/>
              <a:chExt cx="4594902" cy="4080930"/>
            </a:xfrm>
            <a:grpFill/>
          </p:grpSpPr>
          <p:grpSp>
            <p:nvGrpSpPr>
              <p:cNvPr id="10" name="Group 93"/>
              <p:cNvGrpSpPr/>
              <p:nvPr/>
            </p:nvGrpSpPr>
            <p:grpSpPr>
              <a:xfrm>
                <a:off x="6191250" y="1599766"/>
                <a:ext cx="3473485" cy="1069614"/>
                <a:chOff x="6191250" y="1599766"/>
                <a:chExt cx="3473485" cy="1069614"/>
              </a:xfrm>
              <a:grpFill/>
            </p:grpSpPr>
            <p:sp>
              <p:nvSpPr>
                <p:cNvPr id="35" name="Freeform 99"/>
                <p:cNvSpPr/>
                <p:nvPr/>
              </p:nvSpPr>
              <p:spPr bwMode="auto">
                <a:xfrm>
                  <a:off x="6191250" y="1599766"/>
                  <a:ext cx="1621631" cy="1069614"/>
                </a:xfrm>
                <a:custGeom>
                  <a:avLst/>
                  <a:gdLst>
                    <a:gd name="connsiteX0" fmla="*/ 668844 w 4158105"/>
                    <a:gd name="connsiteY0" fmla="*/ 1079241 h 4110786"/>
                    <a:gd name="connsiteX1" fmla="*/ 671967 w 4158105"/>
                    <a:gd name="connsiteY1" fmla="*/ 1081087 h 4110786"/>
                    <a:gd name="connsiteX2" fmla="*/ 576717 w 4158105"/>
                    <a:gd name="connsiteY2" fmla="*/ 1235869 h 4110786"/>
                    <a:gd name="connsiteX3" fmla="*/ 574232 w 4158105"/>
                    <a:gd name="connsiteY3" fmla="*/ 1234330 h 4110786"/>
                    <a:gd name="connsiteX4" fmla="*/ 668844 w 4158105"/>
                    <a:gd name="connsiteY4" fmla="*/ 1079241 h 4110786"/>
                    <a:gd name="connsiteX5" fmla="*/ 398124 w 4158105"/>
                    <a:gd name="connsiteY5" fmla="*/ 919162 h 4110786"/>
                    <a:gd name="connsiteX6" fmla="*/ 399753 w 4158105"/>
                    <a:gd name="connsiteY6" fmla="*/ 920125 h 4110786"/>
                    <a:gd name="connsiteX7" fmla="*/ 308772 w 4158105"/>
                    <a:gd name="connsiteY7" fmla="*/ 1069886 h 4110786"/>
                    <a:gd name="connsiteX8" fmla="*/ 307636 w 4158105"/>
                    <a:gd name="connsiteY8" fmla="*/ 1069182 h 4110786"/>
                    <a:gd name="connsiteX9" fmla="*/ 398124 w 4158105"/>
                    <a:gd name="connsiteY9" fmla="*/ 919162 h 4110786"/>
                    <a:gd name="connsiteX10" fmla="*/ 2106264 w 4158105"/>
                    <a:gd name="connsiteY10" fmla="*/ 319178 h 4110786"/>
                    <a:gd name="connsiteX11" fmla="*/ 2198792 w 4158105"/>
                    <a:gd name="connsiteY11" fmla="*/ 323850 h 4110786"/>
                    <a:gd name="connsiteX12" fmla="*/ 2019755 w 4158105"/>
                    <a:gd name="connsiteY12" fmla="*/ 323850 h 4110786"/>
                    <a:gd name="connsiteX13" fmla="*/ 2019755 w 4158105"/>
                    <a:gd name="connsiteY13" fmla="*/ 323546 h 4110786"/>
                    <a:gd name="connsiteX14" fmla="*/ 2106264 w 4158105"/>
                    <a:gd name="connsiteY14" fmla="*/ 319178 h 4110786"/>
                    <a:gd name="connsiteX15" fmla="*/ 2224351 w 4158105"/>
                    <a:gd name="connsiteY15" fmla="*/ 13068 h 4110786"/>
                    <a:gd name="connsiteX16" fmla="*/ 4158105 w 4158105"/>
                    <a:gd name="connsiteY16" fmla="*/ 2058946 h 4110786"/>
                    <a:gd name="connsiteX17" fmla="*/ 2106265 w 4158105"/>
                    <a:gd name="connsiteY17" fmla="*/ 4110786 h 4110786"/>
                    <a:gd name="connsiteX18" fmla="*/ 54424 w 4158105"/>
                    <a:gd name="connsiteY18" fmla="*/ 2058946 h 4110786"/>
                    <a:gd name="connsiteX19" fmla="*/ 574232 w 4158105"/>
                    <a:gd name="connsiteY19" fmla="*/ 1234330 h 4110786"/>
                    <a:gd name="connsiteX20" fmla="*/ 366497 w 4158105"/>
                    <a:gd name="connsiteY20" fmla="*/ 2058945 h 4110786"/>
                    <a:gd name="connsiteX21" fmla="*/ 2106264 w 4158105"/>
                    <a:gd name="connsiteY21" fmla="*/ 3798712 h 4110786"/>
                    <a:gd name="connsiteX22" fmla="*/ 3846030 w 4158105"/>
                    <a:gd name="connsiteY22" fmla="*/ 2058945 h 4110786"/>
                    <a:gd name="connsiteX23" fmla="*/ 2198792 w 4158105"/>
                    <a:gd name="connsiteY23" fmla="*/ 323850 h 4110786"/>
                    <a:gd name="connsiteX24" fmla="*/ 2219780 w 4158105"/>
                    <a:gd name="connsiteY24" fmla="*/ 323850 h 4110786"/>
                    <a:gd name="connsiteX25" fmla="*/ 2224351 w 4158105"/>
                    <a:gd name="connsiteY25" fmla="*/ 13068 h 4110786"/>
                    <a:gd name="connsiteX26" fmla="*/ 2019755 w 4158105"/>
                    <a:gd name="connsiteY26" fmla="*/ 11473 h 4110786"/>
                    <a:gd name="connsiteX27" fmla="*/ 2019755 w 4158105"/>
                    <a:gd name="connsiteY27" fmla="*/ 323546 h 4110786"/>
                    <a:gd name="connsiteX28" fmla="*/ 668844 w 4158105"/>
                    <a:gd name="connsiteY28" fmla="*/ 1079241 h 4110786"/>
                    <a:gd name="connsiteX29" fmla="*/ 399753 w 4158105"/>
                    <a:gd name="connsiteY29" fmla="*/ 920125 h 4110786"/>
                    <a:gd name="connsiteX30" fmla="*/ 2019755 w 4158105"/>
                    <a:gd name="connsiteY30" fmla="*/ 11473 h 4110786"/>
                    <a:gd name="connsiteX31" fmla="*/ 2224543 w 4158105"/>
                    <a:gd name="connsiteY31" fmla="*/ 0 h 4110786"/>
                    <a:gd name="connsiteX32" fmla="*/ 2224351 w 4158105"/>
                    <a:gd name="connsiteY32" fmla="*/ 13068 h 4110786"/>
                    <a:gd name="connsiteX33" fmla="*/ 2106265 w 4158105"/>
                    <a:gd name="connsiteY33" fmla="*/ 7105 h 4110786"/>
                    <a:gd name="connsiteX34" fmla="*/ 2019755 w 4158105"/>
                    <a:gd name="connsiteY34" fmla="*/ 11473 h 4110786"/>
                    <a:gd name="connsiteX35" fmla="*/ 2019755 w 4158105"/>
                    <a:gd name="connsiteY35" fmla="*/ 2381 h 4110786"/>
                    <a:gd name="connsiteX36" fmla="*/ 2224543 w 4158105"/>
                    <a:gd name="connsiteY36" fmla="*/ 0 h 4110786"/>
                    <a:gd name="connsiteX0-1" fmla="*/ 668844 w 4158105"/>
                    <a:gd name="connsiteY0-2" fmla="*/ 1079241 h 4110786"/>
                    <a:gd name="connsiteX1-3" fmla="*/ 671967 w 4158105"/>
                    <a:gd name="connsiteY1-4" fmla="*/ 1081087 h 4110786"/>
                    <a:gd name="connsiteX2-5" fmla="*/ 576717 w 4158105"/>
                    <a:gd name="connsiteY2-6" fmla="*/ 1235869 h 4110786"/>
                    <a:gd name="connsiteX3-7" fmla="*/ 574232 w 4158105"/>
                    <a:gd name="connsiteY3-8" fmla="*/ 1234330 h 4110786"/>
                    <a:gd name="connsiteX4-9" fmla="*/ 668844 w 4158105"/>
                    <a:gd name="connsiteY4-10" fmla="*/ 1079241 h 4110786"/>
                    <a:gd name="connsiteX5-11" fmla="*/ 398124 w 4158105"/>
                    <a:gd name="connsiteY5-12" fmla="*/ 919162 h 4110786"/>
                    <a:gd name="connsiteX6-13" fmla="*/ 399753 w 4158105"/>
                    <a:gd name="connsiteY6-14" fmla="*/ 920125 h 4110786"/>
                    <a:gd name="connsiteX7-15" fmla="*/ 308772 w 4158105"/>
                    <a:gd name="connsiteY7-16" fmla="*/ 1069886 h 4110786"/>
                    <a:gd name="connsiteX8-17" fmla="*/ 398124 w 4158105"/>
                    <a:gd name="connsiteY8-18" fmla="*/ 919162 h 4110786"/>
                    <a:gd name="connsiteX9-19" fmla="*/ 2106264 w 4158105"/>
                    <a:gd name="connsiteY9-20" fmla="*/ 319178 h 4110786"/>
                    <a:gd name="connsiteX10-21" fmla="*/ 2198792 w 4158105"/>
                    <a:gd name="connsiteY10-22" fmla="*/ 323850 h 4110786"/>
                    <a:gd name="connsiteX11-23" fmla="*/ 2019755 w 4158105"/>
                    <a:gd name="connsiteY11-24" fmla="*/ 323850 h 4110786"/>
                    <a:gd name="connsiteX12-25" fmla="*/ 2019755 w 4158105"/>
                    <a:gd name="connsiteY12-26" fmla="*/ 323546 h 4110786"/>
                    <a:gd name="connsiteX13-27" fmla="*/ 2106264 w 4158105"/>
                    <a:gd name="connsiteY13-28" fmla="*/ 319178 h 4110786"/>
                    <a:gd name="connsiteX14-29" fmla="*/ 2224351 w 4158105"/>
                    <a:gd name="connsiteY14-30" fmla="*/ 13068 h 4110786"/>
                    <a:gd name="connsiteX15-31" fmla="*/ 4158105 w 4158105"/>
                    <a:gd name="connsiteY15-32" fmla="*/ 2058946 h 4110786"/>
                    <a:gd name="connsiteX16-33" fmla="*/ 2106265 w 4158105"/>
                    <a:gd name="connsiteY16-34" fmla="*/ 4110786 h 4110786"/>
                    <a:gd name="connsiteX17-35" fmla="*/ 54424 w 4158105"/>
                    <a:gd name="connsiteY17-36" fmla="*/ 2058946 h 4110786"/>
                    <a:gd name="connsiteX18-37" fmla="*/ 574232 w 4158105"/>
                    <a:gd name="connsiteY18-38" fmla="*/ 1234330 h 4110786"/>
                    <a:gd name="connsiteX19-39" fmla="*/ 366497 w 4158105"/>
                    <a:gd name="connsiteY19-40" fmla="*/ 2058945 h 4110786"/>
                    <a:gd name="connsiteX20-41" fmla="*/ 2106264 w 4158105"/>
                    <a:gd name="connsiteY20-42" fmla="*/ 3798712 h 4110786"/>
                    <a:gd name="connsiteX21-43" fmla="*/ 3846030 w 4158105"/>
                    <a:gd name="connsiteY21-44" fmla="*/ 2058945 h 4110786"/>
                    <a:gd name="connsiteX22-45" fmla="*/ 2198792 w 4158105"/>
                    <a:gd name="connsiteY22-46" fmla="*/ 323850 h 4110786"/>
                    <a:gd name="connsiteX23-47" fmla="*/ 2219780 w 4158105"/>
                    <a:gd name="connsiteY23-48" fmla="*/ 323850 h 4110786"/>
                    <a:gd name="connsiteX24-49" fmla="*/ 2224351 w 4158105"/>
                    <a:gd name="connsiteY24-50" fmla="*/ 13068 h 4110786"/>
                    <a:gd name="connsiteX25-51" fmla="*/ 2019755 w 4158105"/>
                    <a:gd name="connsiteY25-52" fmla="*/ 11473 h 4110786"/>
                    <a:gd name="connsiteX26-53" fmla="*/ 2019755 w 4158105"/>
                    <a:gd name="connsiteY26-54" fmla="*/ 323546 h 4110786"/>
                    <a:gd name="connsiteX27-55" fmla="*/ 668844 w 4158105"/>
                    <a:gd name="connsiteY27-56" fmla="*/ 1079241 h 4110786"/>
                    <a:gd name="connsiteX28-57" fmla="*/ 399753 w 4158105"/>
                    <a:gd name="connsiteY28-58" fmla="*/ 920125 h 4110786"/>
                    <a:gd name="connsiteX29-59" fmla="*/ 2019755 w 4158105"/>
                    <a:gd name="connsiteY29-60" fmla="*/ 11473 h 4110786"/>
                    <a:gd name="connsiteX30-61" fmla="*/ 2224543 w 4158105"/>
                    <a:gd name="connsiteY30-62" fmla="*/ 0 h 4110786"/>
                    <a:gd name="connsiteX31-63" fmla="*/ 2224351 w 4158105"/>
                    <a:gd name="connsiteY31-64" fmla="*/ 13068 h 4110786"/>
                    <a:gd name="connsiteX32-65" fmla="*/ 2106265 w 4158105"/>
                    <a:gd name="connsiteY32-66" fmla="*/ 7105 h 4110786"/>
                    <a:gd name="connsiteX33-67" fmla="*/ 2019755 w 4158105"/>
                    <a:gd name="connsiteY33-68" fmla="*/ 11473 h 4110786"/>
                    <a:gd name="connsiteX34-69" fmla="*/ 2019755 w 4158105"/>
                    <a:gd name="connsiteY34-70" fmla="*/ 2381 h 4110786"/>
                    <a:gd name="connsiteX35-71" fmla="*/ 2224543 w 4158105"/>
                    <a:gd name="connsiteY35-72" fmla="*/ 0 h 4110786"/>
                    <a:gd name="connsiteX0-73" fmla="*/ 668844 w 4158105"/>
                    <a:gd name="connsiteY0-74" fmla="*/ 1079241 h 4110786"/>
                    <a:gd name="connsiteX1-75" fmla="*/ 671967 w 4158105"/>
                    <a:gd name="connsiteY1-76" fmla="*/ 1081087 h 4110786"/>
                    <a:gd name="connsiteX2-77" fmla="*/ 576717 w 4158105"/>
                    <a:gd name="connsiteY2-78" fmla="*/ 1235869 h 4110786"/>
                    <a:gd name="connsiteX3-79" fmla="*/ 574232 w 4158105"/>
                    <a:gd name="connsiteY3-80" fmla="*/ 1234330 h 4110786"/>
                    <a:gd name="connsiteX4-81" fmla="*/ 668844 w 4158105"/>
                    <a:gd name="connsiteY4-82" fmla="*/ 1079241 h 4110786"/>
                    <a:gd name="connsiteX5-83" fmla="*/ 398124 w 4158105"/>
                    <a:gd name="connsiteY5-84" fmla="*/ 919162 h 4110786"/>
                    <a:gd name="connsiteX6-85" fmla="*/ 399753 w 4158105"/>
                    <a:gd name="connsiteY6-86" fmla="*/ 920125 h 4110786"/>
                    <a:gd name="connsiteX7-87" fmla="*/ 398124 w 4158105"/>
                    <a:gd name="connsiteY7-88" fmla="*/ 919162 h 4110786"/>
                    <a:gd name="connsiteX8-89" fmla="*/ 2106264 w 4158105"/>
                    <a:gd name="connsiteY8-90" fmla="*/ 319178 h 4110786"/>
                    <a:gd name="connsiteX9-91" fmla="*/ 2198792 w 4158105"/>
                    <a:gd name="connsiteY9-92" fmla="*/ 323850 h 4110786"/>
                    <a:gd name="connsiteX10-93" fmla="*/ 2019755 w 4158105"/>
                    <a:gd name="connsiteY10-94" fmla="*/ 323850 h 4110786"/>
                    <a:gd name="connsiteX11-95" fmla="*/ 2019755 w 4158105"/>
                    <a:gd name="connsiteY11-96" fmla="*/ 323546 h 4110786"/>
                    <a:gd name="connsiteX12-97" fmla="*/ 2106264 w 4158105"/>
                    <a:gd name="connsiteY12-98" fmla="*/ 319178 h 4110786"/>
                    <a:gd name="connsiteX13-99" fmla="*/ 2224351 w 4158105"/>
                    <a:gd name="connsiteY13-100" fmla="*/ 13068 h 4110786"/>
                    <a:gd name="connsiteX14-101" fmla="*/ 4158105 w 4158105"/>
                    <a:gd name="connsiteY14-102" fmla="*/ 2058946 h 4110786"/>
                    <a:gd name="connsiteX15-103" fmla="*/ 2106265 w 4158105"/>
                    <a:gd name="connsiteY15-104" fmla="*/ 4110786 h 4110786"/>
                    <a:gd name="connsiteX16-105" fmla="*/ 54424 w 4158105"/>
                    <a:gd name="connsiteY16-106" fmla="*/ 2058946 h 4110786"/>
                    <a:gd name="connsiteX17-107" fmla="*/ 574232 w 4158105"/>
                    <a:gd name="connsiteY17-108" fmla="*/ 1234330 h 4110786"/>
                    <a:gd name="connsiteX18-109" fmla="*/ 366497 w 4158105"/>
                    <a:gd name="connsiteY18-110" fmla="*/ 2058945 h 4110786"/>
                    <a:gd name="connsiteX19-111" fmla="*/ 2106264 w 4158105"/>
                    <a:gd name="connsiteY19-112" fmla="*/ 3798712 h 4110786"/>
                    <a:gd name="connsiteX20-113" fmla="*/ 3846030 w 4158105"/>
                    <a:gd name="connsiteY20-114" fmla="*/ 2058945 h 4110786"/>
                    <a:gd name="connsiteX21-115" fmla="*/ 2198792 w 4158105"/>
                    <a:gd name="connsiteY21-116" fmla="*/ 323850 h 4110786"/>
                    <a:gd name="connsiteX22-117" fmla="*/ 2219780 w 4158105"/>
                    <a:gd name="connsiteY22-118" fmla="*/ 323850 h 4110786"/>
                    <a:gd name="connsiteX23-119" fmla="*/ 2224351 w 4158105"/>
                    <a:gd name="connsiteY23-120" fmla="*/ 13068 h 4110786"/>
                    <a:gd name="connsiteX24-121" fmla="*/ 2019755 w 4158105"/>
                    <a:gd name="connsiteY24-122" fmla="*/ 11473 h 4110786"/>
                    <a:gd name="connsiteX25-123" fmla="*/ 2019755 w 4158105"/>
                    <a:gd name="connsiteY25-124" fmla="*/ 323546 h 4110786"/>
                    <a:gd name="connsiteX26-125" fmla="*/ 668844 w 4158105"/>
                    <a:gd name="connsiteY26-126" fmla="*/ 1079241 h 4110786"/>
                    <a:gd name="connsiteX27-127" fmla="*/ 399753 w 4158105"/>
                    <a:gd name="connsiteY27-128" fmla="*/ 920125 h 4110786"/>
                    <a:gd name="connsiteX28-129" fmla="*/ 2019755 w 4158105"/>
                    <a:gd name="connsiteY28-130" fmla="*/ 11473 h 4110786"/>
                    <a:gd name="connsiteX29-131" fmla="*/ 2224543 w 4158105"/>
                    <a:gd name="connsiteY29-132" fmla="*/ 0 h 4110786"/>
                    <a:gd name="connsiteX30-133" fmla="*/ 2224351 w 4158105"/>
                    <a:gd name="connsiteY30-134" fmla="*/ 13068 h 4110786"/>
                    <a:gd name="connsiteX31-135" fmla="*/ 2106265 w 4158105"/>
                    <a:gd name="connsiteY31-136" fmla="*/ 7105 h 4110786"/>
                    <a:gd name="connsiteX32-137" fmla="*/ 2019755 w 4158105"/>
                    <a:gd name="connsiteY32-138" fmla="*/ 11473 h 4110786"/>
                    <a:gd name="connsiteX33-139" fmla="*/ 2019755 w 4158105"/>
                    <a:gd name="connsiteY33-140" fmla="*/ 2381 h 4110786"/>
                    <a:gd name="connsiteX34-141" fmla="*/ 2224543 w 4158105"/>
                    <a:gd name="connsiteY34-142" fmla="*/ 0 h 4110786"/>
                    <a:gd name="connsiteX0-143" fmla="*/ 739525 w 4228786"/>
                    <a:gd name="connsiteY0-144" fmla="*/ 1079241 h 4110786"/>
                    <a:gd name="connsiteX1-145" fmla="*/ 742648 w 4228786"/>
                    <a:gd name="connsiteY1-146" fmla="*/ 1081087 h 4110786"/>
                    <a:gd name="connsiteX2-147" fmla="*/ 647398 w 4228786"/>
                    <a:gd name="connsiteY2-148" fmla="*/ 1235869 h 4110786"/>
                    <a:gd name="connsiteX3-149" fmla="*/ 644913 w 4228786"/>
                    <a:gd name="connsiteY3-150" fmla="*/ 1234330 h 4110786"/>
                    <a:gd name="connsiteX4-151" fmla="*/ 739525 w 4228786"/>
                    <a:gd name="connsiteY4-152" fmla="*/ 1079241 h 4110786"/>
                    <a:gd name="connsiteX5-153" fmla="*/ 468805 w 4228786"/>
                    <a:gd name="connsiteY5-154" fmla="*/ 919162 h 4110786"/>
                    <a:gd name="connsiteX6-155" fmla="*/ 470434 w 4228786"/>
                    <a:gd name="connsiteY6-156" fmla="*/ 920125 h 4110786"/>
                    <a:gd name="connsiteX7-157" fmla="*/ 468805 w 4228786"/>
                    <a:gd name="connsiteY7-158" fmla="*/ 919162 h 4110786"/>
                    <a:gd name="connsiteX8-159" fmla="*/ 2176945 w 4228786"/>
                    <a:gd name="connsiteY8-160" fmla="*/ 319178 h 4110786"/>
                    <a:gd name="connsiteX9-161" fmla="*/ 2269473 w 4228786"/>
                    <a:gd name="connsiteY9-162" fmla="*/ 323850 h 4110786"/>
                    <a:gd name="connsiteX10-163" fmla="*/ 2090436 w 4228786"/>
                    <a:gd name="connsiteY10-164" fmla="*/ 323850 h 4110786"/>
                    <a:gd name="connsiteX11-165" fmla="*/ 2090436 w 4228786"/>
                    <a:gd name="connsiteY11-166" fmla="*/ 323546 h 4110786"/>
                    <a:gd name="connsiteX12-167" fmla="*/ 2176945 w 4228786"/>
                    <a:gd name="connsiteY12-168" fmla="*/ 319178 h 4110786"/>
                    <a:gd name="connsiteX13-169" fmla="*/ 2295032 w 4228786"/>
                    <a:gd name="connsiteY13-170" fmla="*/ 13068 h 4110786"/>
                    <a:gd name="connsiteX14-171" fmla="*/ 4228786 w 4228786"/>
                    <a:gd name="connsiteY14-172" fmla="*/ 2058946 h 4110786"/>
                    <a:gd name="connsiteX15-173" fmla="*/ 2176946 w 4228786"/>
                    <a:gd name="connsiteY15-174" fmla="*/ 4110786 h 4110786"/>
                    <a:gd name="connsiteX16-175" fmla="*/ 125105 w 4228786"/>
                    <a:gd name="connsiteY16-176" fmla="*/ 2058946 h 4110786"/>
                    <a:gd name="connsiteX17-177" fmla="*/ 437178 w 4228786"/>
                    <a:gd name="connsiteY17-178" fmla="*/ 2058945 h 4110786"/>
                    <a:gd name="connsiteX18-179" fmla="*/ 2176945 w 4228786"/>
                    <a:gd name="connsiteY18-180" fmla="*/ 3798712 h 4110786"/>
                    <a:gd name="connsiteX19-181" fmla="*/ 3916711 w 4228786"/>
                    <a:gd name="connsiteY19-182" fmla="*/ 2058945 h 4110786"/>
                    <a:gd name="connsiteX20-183" fmla="*/ 2269473 w 4228786"/>
                    <a:gd name="connsiteY20-184" fmla="*/ 323850 h 4110786"/>
                    <a:gd name="connsiteX21-185" fmla="*/ 2290461 w 4228786"/>
                    <a:gd name="connsiteY21-186" fmla="*/ 323850 h 4110786"/>
                    <a:gd name="connsiteX22-187" fmla="*/ 2295032 w 4228786"/>
                    <a:gd name="connsiteY22-188" fmla="*/ 13068 h 4110786"/>
                    <a:gd name="connsiteX23-189" fmla="*/ 2090436 w 4228786"/>
                    <a:gd name="connsiteY23-190" fmla="*/ 11473 h 4110786"/>
                    <a:gd name="connsiteX24-191" fmla="*/ 2090436 w 4228786"/>
                    <a:gd name="connsiteY24-192" fmla="*/ 323546 h 4110786"/>
                    <a:gd name="connsiteX25-193" fmla="*/ 739525 w 4228786"/>
                    <a:gd name="connsiteY25-194" fmla="*/ 1079241 h 4110786"/>
                    <a:gd name="connsiteX26-195" fmla="*/ 470434 w 4228786"/>
                    <a:gd name="connsiteY26-196" fmla="*/ 920125 h 4110786"/>
                    <a:gd name="connsiteX27-197" fmla="*/ 2090436 w 4228786"/>
                    <a:gd name="connsiteY27-198" fmla="*/ 11473 h 4110786"/>
                    <a:gd name="connsiteX28-199" fmla="*/ 2295224 w 4228786"/>
                    <a:gd name="connsiteY28-200" fmla="*/ 0 h 4110786"/>
                    <a:gd name="connsiteX29-201" fmla="*/ 2295032 w 4228786"/>
                    <a:gd name="connsiteY29-202" fmla="*/ 13068 h 4110786"/>
                    <a:gd name="connsiteX30-203" fmla="*/ 2176946 w 4228786"/>
                    <a:gd name="connsiteY30-204" fmla="*/ 7105 h 4110786"/>
                    <a:gd name="connsiteX31-205" fmla="*/ 2090436 w 4228786"/>
                    <a:gd name="connsiteY31-206" fmla="*/ 11473 h 4110786"/>
                    <a:gd name="connsiteX32-207" fmla="*/ 2090436 w 4228786"/>
                    <a:gd name="connsiteY32-208" fmla="*/ 2381 h 4110786"/>
                    <a:gd name="connsiteX33-209" fmla="*/ 2295224 w 4228786"/>
                    <a:gd name="connsiteY33-210" fmla="*/ 0 h 4110786"/>
                    <a:gd name="connsiteX0-211" fmla="*/ 739525 w 4228786"/>
                    <a:gd name="connsiteY0-212" fmla="*/ 1079241 h 4110786"/>
                    <a:gd name="connsiteX1-213" fmla="*/ 742648 w 4228786"/>
                    <a:gd name="connsiteY1-214" fmla="*/ 1081087 h 4110786"/>
                    <a:gd name="connsiteX2-215" fmla="*/ 647398 w 4228786"/>
                    <a:gd name="connsiteY2-216" fmla="*/ 1235869 h 4110786"/>
                    <a:gd name="connsiteX3-217" fmla="*/ 739525 w 4228786"/>
                    <a:gd name="connsiteY3-218" fmla="*/ 1079241 h 4110786"/>
                    <a:gd name="connsiteX4-219" fmla="*/ 468805 w 4228786"/>
                    <a:gd name="connsiteY4-220" fmla="*/ 919162 h 4110786"/>
                    <a:gd name="connsiteX5-221" fmla="*/ 470434 w 4228786"/>
                    <a:gd name="connsiteY5-222" fmla="*/ 920125 h 4110786"/>
                    <a:gd name="connsiteX6-223" fmla="*/ 468805 w 4228786"/>
                    <a:gd name="connsiteY6-224" fmla="*/ 919162 h 4110786"/>
                    <a:gd name="connsiteX7-225" fmla="*/ 2176945 w 4228786"/>
                    <a:gd name="connsiteY7-226" fmla="*/ 319178 h 4110786"/>
                    <a:gd name="connsiteX8-227" fmla="*/ 2269473 w 4228786"/>
                    <a:gd name="connsiteY8-228" fmla="*/ 323850 h 4110786"/>
                    <a:gd name="connsiteX9-229" fmla="*/ 2090436 w 4228786"/>
                    <a:gd name="connsiteY9-230" fmla="*/ 323850 h 4110786"/>
                    <a:gd name="connsiteX10-231" fmla="*/ 2090436 w 4228786"/>
                    <a:gd name="connsiteY10-232" fmla="*/ 323546 h 4110786"/>
                    <a:gd name="connsiteX11-233" fmla="*/ 2176945 w 4228786"/>
                    <a:gd name="connsiteY11-234" fmla="*/ 319178 h 4110786"/>
                    <a:gd name="connsiteX12-235" fmla="*/ 2295032 w 4228786"/>
                    <a:gd name="connsiteY12-236" fmla="*/ 13068 h 4110786"/>
                    <a:gd name="connsiteX13-237" fmla="*/ 4228786 w 4228786"/>
                    <a:gd name="connsiteY13-238" fmla="*/ 2058946 h 4110786"/>
                    <a:gd name="connsiteX14-239" fmla="*/ 2176946 w 4228786"/>
                    <a:gd name="connsiteY14-240" fmla="*/ 4110786 h 4110786"/>
                    <a:gd name="connsiteX15-241" fmla="*/ 125105 w 4228786"/>
                    <a:gd name="connsiteY15-242" fmla="*/ 2058946 h 4110786"/>
                    <a:gd name="connsiteX16-243" fmla="*/ 437178 w 4228786"/>
                    <a:gd name="connsiteY16-244" fmla="*/ 2058945 h 4110786"/>
                    <a:gd name="connsiteX17-245" fmla="*/ 2176945 w 4228786"/>
                    <a:gd name="connsiteY17-246" fmla="*/ 3798712 h 4110786"/>
                    <a:gd name="connsiteX18-247" fmla="*/ 3916711 w 4228786"/>
                    <a:gd name="connsiteY18-248" fmla="*/ 2058945 h 4110786"/>
                    <a:gd name="connsiteX19-249" fmla="*/ 2269473 w 4228786"/>
                    <a:gd name="connsiteY19-250" fmla="*/ 323850 h 4110786"/>
                    <a:gd name="connsiteX20-251" fmla="*/ 2290461 w 4228786"/>
                    <a:gd name="connsiteY20-252" fmla="*/ 323850 h 4110786"/>
                    <a:gd name="connsiteX21-253" fmla="*/ 2295032 w 4228786"/>
                    <a:gd name="connsiteY21-254" fmla="*/ 13068 h 4110786"/>
                    <a:gd name="connsiteX22-255" fmla="*/ 2090436 w 4228786"/>
                    <a:gd name="connsiteY22-256" fmla="*/ 11473 h 4110786"/>
                    <a:gd name="connsiteX23-257" fmla="*/ 2090436 w 4228786"/>
                    <a:gd name="connsiteY23-258" fmla="*/ 323546 h 4110786"/>
                    <a:gd name="connsiteX24-259" fmla="*/ 739525 w 4228786"/>
                    <a:gd name="connsiteY24-260" fmla="*/ 1079241 h 4110786"/>
                    <a:gd name="connsiteX25-261" fmla="*/ 470434 w 4228786"/>
                    <a:gd name="connsiteY25-262" fmla="*/ 920125 h 4110786"/>
                    <a:gd name="connsiteX26-263" fmla="*/ 2090436 w 4228786"/>
                    <a:gd name="connsiteY26-264" fmla="*/ 11473 h 4110786"/>
                    <a:gd name="connsiteX27-265" fmla="*/ 2295224 w 4228786"/>
                    <a:gd name="connsiteY27-266" fmla="*/ 0 h 4110786"/>
                    <a:gd name="connsiteX28-267" fmla="*/ 2295032 w 4228786"/>
                    <a:gd name="connsiteY28-268" fmla="*/ 13068 h 4110786"/>
                    <a:gd name="connsiteX29-269" fmla="*/ 2176946 w 4228786"/>
                    <a:gd name="connsiteY29-270" fmla="*/ 7105 h 4110786"/>
                    <a:gd name="connsiteX30-271" fmla="*/ 2090436 w 4228786"/>
                    <a:gd name="connsiteY30-272" fmla="*/ 11473 h 4110786"/>
                    <a:gd name="connsiteX31-273" fmla="*/ 2090436 w 4228786"/>
                    <a:gd name="connsiteY31-274" fmla="*/ 2381 h 4110786"/>
                    <a:gd name="connsiteX32-275" fmla="*/ 2295224 w 4228786"/>
                    <a:gd name="connsiteY32-276" fmla="*/ 0 h 4110786"/>
                    <a:gd name="connsiteX0-277" fmla="*/ 739525 w 4228786"/>
                    <a:gd name="connsiteY0-278" fmla="*/ 1079241 h 4110786"/>
                    <a:gd name="connsiteX1-279" fmla="*/ 742648 w 4228786"/>
                    <a:gd name="connsiteY1-280" fmla="*/ 1081087 h 4110786"/>
                    <a:gd name="connsiteX2-281" fmla="*/ 739525 w 4228786"/>
                    <a:gd name="connsiteY2-282" fmla="*/ 1079241 h 4110786"/>
                    <a:gd name="connsiteX3-283" fmla="*/ 468805 w 4228786"/>
                    <a:gd name="connsiteY3-284" fmla="*/ 919162 h 4110786"/>
                    <a:gd name="connsiteX4-285" fmla="*/ 470434 w 4228786"/>
                    <a:gd name="connsiteY4-286" fmla="*/ 920125 h 4110786"/>
                    <a:gd name="connsiteX5-287" fmla="*/ 468805 w 4228786"/>
                    <a:gd name="connsiteY5-288" fmla="*/ 919162 h 4110786"/>
                    <a:gd name="connsiteX6-289" fmla="*/ 2176945 w 4228786"/>
                    <a:gd name="connsiteY6-290" fmla="*/ 319178 h 4110786"/>
                    <a:gd name="connsiteX7-291" fmla="*/ 2269473 w 4228786"/>
                    <a:gd name="connsiteY7-292" fmla="*/ 323850 h 4110786"/>
                    <a:gd name="connsiteX8-293" fmla="*/ 2090436 w 4228786"/>
                    <a:gd name="connsiteY8-294" fmla="*/ 323850 h 4110786"/>
                    <a:gd name="connsiteX9-295" fmla="*/ 2090436 w 4228786"/>
                    <a:gd name="connsiteY9-296" fmla="*/ 323546 h 4110786"/>
                    <a:gd name="connsiteX10-297" fmla="*/ 2176945 w 4228786"/>
                    <a:gd name="connsiteY10-298" fmla="*/ 319178 h 4110786"/>
                    <a:gd name="connsiteX11-299" fmla="*/ 2295032 w 4228786"/>
                    <a:gd name="connsiteY11-300" fmla="*/ 13068 h 4110786"/>
                    <a:gd name="connsiteX12-301" fmla="*/ 4228786 w 4228786"/>
                    <a:gd name="connsiteY12-302" fmla="*/ 2058946 h 4110786"/>
                    <a:gd name="connsiteX13-303" fmla="*/ 2176946 w 4228786"/>
                    <a:gd name="connsiteY13-304" fmla="*/ 4110786 h 4110786"/>
                    <a:gd name="connsiteX14-305" fmla="*/ 125105 w 4228786"/>
                    <a:gd name="connsiteY14-306" fmla="*/ 2058946 h 4110786"/>
                    <a:gd name="connsiteX15-307" fmla="*/ 437178 w 4228786"/>
                    <a:gd name="connsiteY15-308" fmla="*/ 2058945 h 4110786"/>
                    <a:gd name="connsiteX16-309" fmla="*/ 2176945 w 4228786"/>
                    <a:gd name="connsiteY16-310" fmla="*/ 3798712 h 4110786"/>
                    <a:gd name="connsiteX17-311" fmla="*/ 3916711 w 4228786"/>
                    <a:gd name="connsiteY17-312" fmla="*/ 2058945 h 4110786"/>
                    <a:gd name="connsiteX18-313" fmla="*/ 2269473 w 4228786"/>
                    <a:gd name="connsiteY18-314" fmla="*/ 323850 h 4110786"/>
                    <a:gd name="connsiteX19-315" fmla="*/ 2290461 w 4228786"/>
                    <a:gd name="connsiteY19-316" fmla="*/ 323850 h 4110786"/>
                    <a:gd name="connsiteX20-317" fmla="*/ 2295032 w 4228786"/>
                    <a:gd name="connsiteY20-318" fmla="*/ 13068 h 4110786"/>
                    <a:gd name="connsiteX21-319" fmla="*/ 2090436 w 4228786"/>
                    <a:gd name="connsiteY21-320" fmla="*/ 11473 h 4110786"/>
                    <a:gd name="connsiteX22-321" fmla="*/ 2090436 w 4228786"/>
                    <a:gd name="connsiteY22-322" fmla="*/ 323546 h 4110786"/>
                    <a:gd name="connsiteX23-323" fmla="*/ 739525 w 4228786"/>
                    <a:gd name="connsiteY23-324" fmla="*/ 1079241 h 4110786"/>
                    <a:gd name="connsiteX24-325" fmla="*/ 470434 w 4228786"/>
                    <a:gd name="connsiteY24-326" fmla="*/ 920125 h 4110786"/>
                    <a:gd name="connsiteX25-327" fmla="*/ 2090436 w 4228786"/>
                    <a:gd name="connsiteY25-328" fmla="*/ 11473 h 4110786"/>
                    <a:gd name="connsiteX26-329" fmla="*/ 2295224 w 4228786"/>
                    <a:gd name="connsiteY26-330" fmla="*/ 0 h 4110786"/>
                    <a:gd name="connsiteX27-331" fmla="*/ 2295032 w 4228786"/>
                    <a:gd name="connsiteY27-332" fmla="*/ 13068 h 4110786"/>
                    <a:gd name="connsiteX28-333" fmla="*/ 2176946 w 4228786"/>
                    <a:gd name="connsiteY28-334" fmla="*/ 7105 h 4110786"/>
                    <a:gd name="connsiteX29-335" fmla="*/ 2090436 w 4228786"/>
                    <a:gd name="connsiteY29-336" fmla="*/ 11473 h 4110786"/>
                    <a:gd name="connsiteX30-337" fmla="*/ 2090436 w 4228786"/>
                    <a:gd name="connsiteY30-338" fmla="*/ 2381 h 4110786"/>
                    <a:gd name="connsiteX31-339" fmla="*/ 2295224 w 4228786"/>
                    <a:gd name="connsiteY31-340" fmla="*/ 0 h 4110786"/>
                    <a:gd name="connsiteX0-341" fmla="*/ 739525 w 4228786"/>
                    <a:gd name="connsiteY0-342" fmla="*/ 1079241 h 4110786"/>
                    <a:gd name="connsiteX1-343" fmla="*/ 742648 w 4228786"/>
                    <a:gd name="connsiteY1-344" fmla="*/ 1081087 h 4110786"/>
                    <a:gd name="connsiteX2-345" fmla="*/ 739525 w 4228786"/>
                    <a:gd name="connsiteY2-346" fmla="*/ 1079241 h 4110786"/>
                    <a:gd name="connsiteX3-347" fmla="*/ 468805 w 4228786"/>
                    <a:gd name="connsiteY3-348" fmla="*/ 919162 h 4110786"/>
                    <a:gd name="connsiteX4-349" fmla="*/ 470434 w 4228786"/>
                    <a:gd name="connsiteY4-350" fmla="*/ 920125 h 4110786"/>
                    <a:gd name="connsiteX5-351" fmla="*/ 468805 w 4228786"/>
                    <a:gd name="connsiteY5-352" fmla="*/ 919162 h 4110786"/>
                    <a:gd name="connsiteX6-353" fmla="*/ 2176945 w 4228786"/>
                    <a:gd name="connsiteY6-354" fmla="*/ 319178 h 4110786"/>
                    <a:gd name="connsiteX7-355" fmla="*/ 2269473 w 4228786"/>
                    <a:gd name="connsiteY7-356" fmla="*/ 323850 h 4110786"/>
                    <a:gd name="connsiteX8-357" fmla="*/ 2090436 w 4228786"/>
                    <a:gd name="connsiteY8-358" fmla="*/ 323850 h 4110786"/>
                    <a:gd name="connsiteX9-359" fmla="*/ 2090436 w 4228786"/>
                    <a:gd name="connsiteY9-360" fmla="*/ 323546 h 4110786"/>
                    <a:gd name="connsiteX10-361" fmla="*/ 2176945 w 4228786"/>
                    <a:gd name="connsiteY10-362" fmla="*/ 319178 h 4110786"/>
                    <a:gd name="connsiteX11-363" fmla="*/ 2295032 w 4228786"/>
                    <a:gd name="connsiteY11-364" fmla="*/ 13068 h 4110786"/>
                    <a:gd name="connsiteX12-365" fmla="*/ 4228786 w 4228786"/>
                    <a:gd name="connsiteY12-366" fmla="*/ 2058946 h 4110786"/>
                    <a:gd name="connsiteX13-367" fmla="*/ 2176946 w 4228786"/>
                    <a:gd name="connsiteY13-368" fmla="*/ 4110786 h 4110786"/>
                    <a:gd name="connsiteX14-369" fmla="*/ 125105 w 4228786"/>
                    <a:gd name="connsiteY14-370" fmla="*/ 2058946 h 4110786"/>
                    <a:gd name="connsiteX15-371" fmla="*/ 437178 w 4228786"/>
                    <a:gd name="connsiteY15-372" fmla="*/ 2058945 h 4110786"/>
                    <a:gd name="connsiteX16-373" fmla="*/ 2176945 w 4228786"/>
                    <a:gd name="connsiteY16-374" fmla="*/ 3798712 h 4110786"/>
                    <a:gd name="connsiteX17-375" fmla="*/ 3916711 w 4228786"/>
                    <a:gd name="connsiteY17-376" fmla="*/ 2058945 h 4110786"/>
                    <a:gd name="connsiteX18-377" fmla="*/ 2269473 w 4228786"/>
                    <a:gd name="connsiteY18-378" fmla="*/ 323850 h 4110786"/>
                    <a:gd name="connsiteX19-379" fmla="*/ 2290461 w 4228786"/>
                    <a:gd name="connsiteY19-380" fmla="*/ 323850 h 4110786"/>
                    <a:gd name="connsiteX20-381" fmla="*/ 2295032 w 4228786"/>
                    <a:gd name="connsiteY20-382" fmla="*/ 13068 h 4110786"/>
                    <a:gd name="connsiteX21-383" fmla="*/ 2090436 w 4228786"/>
                    <a:gd name="connsiteY21-384" fmla="*/ 11473 h 4110786"/>
                    <a:gd name="connsiteX22-385" fmla="*/ 2090436 w 4228786"/>
                    <a:gd name="connsiteY22-386" fmla="*/ 323546 h 4110786"/>
                    <a:gd name="connsiteX23-387" fmla="*/ 739525 w 4228786"/>
                    <a:gd name="connsiteY23-388" fmla="*/ 1079241 h 4110786"/>
                    <a:gd name="connsiteX24-389" fmla="*/ 470434 w 4228786"/>
                    <a:gd name="connsiteY24-390" fmla="*/ 920125 h 4110786"/>
                    <a:gd name="connsiteX25-391" fmla="*/ 2090436 w 4228786"/>
                    <a:gd name="connsiteY25-392" fmla="*/ 11473 h 4110786"/>
                    <a:gd name="connsiteX26-393" fmla="*/ 2295224 w 4228786"/>
                    <a:gd name="connsiteY26-394" fmla="*/ 0 h 4110786"/>
                    <a:gd name="connsiteX27-395" fmla="*/ 2176946 w 4228786"/>
                    <a:gd name="connsiteY27-396" fmla="*/ 7105 h 4110786"/>
                    <a:gd name="connsiteX28-397" fmla="*/ 2090436 w 4228786"/>
                    <a:gd name="connsiteY28-398" fmla="*/ 11473 h 4110786"/>
                    <a:gd name="connsiteX29-399" fmla="*/ 2090436 w 4228786"/>
                    <a:gd name="connsiteY29-400" fmla="*/ 2381 h 4110786"/>
                    <a:gd name="connsiteX30-401" fmla="*/ 2295224 w 4228786"/>
                    <a:gd name="connsiteY30-402" fmla="*/ 0 h 4110786"/>
                    <a:gd name="connsiteX0-403" fmla="*/ 739525 w 4228949"/>
                    <a:gd name="connsiteY0-404" fmla="*/ 1079241 h 4110786"/>
                    <a:gd name="connsiteX1-405" fmla="*/ 742648 w 4228949"/>
                    <a:gd name="connsiteY1-406" fmla="*/ 1081087 h 4110786"/>
                    <a:gd name="connsiteX2-407" fmla="*/ 739525 w 4228949"/>
                    <a:gd name="connsiteY2-408" fmla="*/ 1079241 h 4110786"/>
                    <a:gd name="connsiteX3-409" fmla="*/ 468805 w 4228949"/>
                    <a:gd name="connsiteY3-410" fmla="*/ 919162 h 4110786"/>
                    <a:gd name="connsiteX4-411" fmla="*/ 470434 w 4228949"/>
                    <a:gd name="connsiteY4-412" fmla="*/ 920125 h 4110786"/>
                    <a:gd name="connsiteX5-413" fmla="*/ 468805 w 4228949"/>
                    <a:gd name="connsiteY5-414" fmla="*/ 919162 h 4110786"/>
                    <a:gd name="connsiteX6-415" fmla="*/ 2176945 w 4228949"/>
                    <a:gd name="connsiteY6-416" fmla="*/ 319178 h 4110786"/>
                    <a:gd name="connsiteX7-417" fmla="*/ 2269473 w 4228949"/>
                    <a:gd name="connsiteY7-418" fmla="*/ 323850 h 4110786"/>
                    <a:gd name="connsiteX8-419" fmla="*/ 2090436 w 4228949"/>
                    <a:gd name="connsiteY8-420" fmla="*/ 323850 h 4110786"/>
                    <a:gd name="connsiteX9-421" fmla="*/ 2090436 w 4228949"/>
                    <a:gd name="connsiteY9-422" fmla="*/ 323546 h 4110786"/>
                    <a:gd name="connsiteX10-423" fmla="*/ 2176945 w 4228949"/>
                    <a:gd name="connsiteY10-424" fmla="*/ 319178 h 4110786"/>
                    <a:gd name="connsiteX11-425" fmla="*/ 2290461 w 4228949"/>
                    <a:gd name="connsiteY11-426" fmla="*/ 323850 h 4110786"/>
                    <a:gd name="connsiteX12-427" fmla="*/ 4228786 w 4228949"/>
                    <a:gd name="connsiteY12-428" fmla="*/ 2058946 h 4110786"/>
                    <a:gd name="connsiteX13-429" fmla="*/ 2176946 w 4228949"/>
                    <a:gd name="connsiteY13-430" fmla="*/ 4110786 h 4110786"/>
                    <a:gd name="connsiteX14-431" fmla="*/ 125105 w 4228949"/>
                    <a:gd name="connsiteY14-432" fmla="*/ 2058946 h 4110786"/>
                    <a:gd name="connsiteX15-433" fmla="*/ 437178 w 4228949"/>
                    <a:gd name="connsiteY15-434" fmla="*/ 2058945 h 4110786"/>
                    <a:gd name="connsiteX16-435" fmla="*/ 2176945 w 4228949"/>
                    <a:gd name="connsiteY16-436" fmla="*/ 3798712 h 4110786"/>
                    <a:gd name="connsiteX17-437" fmla="*/ 3916711 w 4228949"/>
                    <a:gd name="connsiteY17-438" fmla="*/ 2058945 h 4110786"/>
                    <a:gd name="connsiteX18-439" fmla="*/ 2269473 w 4228949"/>
                    <a:gd name="connsiteY18-440" fmla="*/ 323850 h 4110786"/>
                    <a:gd name="connsiteX19-441" fmla="*/ 2290461 w 4228949"/>
                    <a:gd name="connsiteY19-442" fmla="*/ 323850 h 4110786"/>
                    <a:gd name="connsiteX20-443" fmla="*/ 2090436 w 4228949"/>
                    <a:gd name="connsiteY20-444" fmla="*/ 11473 h 4110786"/>
                    <a:gd name="connsiteX21-445" fmla="*/ 2090436 w 4228949"/>
                    <a:gd name="connsiteY21-446" fmla="*/ 323546 h 4110786"/>
                    <a:gd name="connsiteX22-447" fmla="*/ 739525 w 4228949"/>
                    <a:gd name="connsiteY22-448" fmla="*/ 1079241 h 4110786"/>
                    <a:gd name="connsiteX23-449" fmla="*/ 470434 w 4228949"/>
                    <a:gd name="connsiteY23-450" fmla="*/ 920125 h 4110786"/>
                    <a:gd name="connsiteX24-451" fmla="*/ 2090436 w 4228949"/>
                    <a:gd name="connsiteY24-452" fmla="*/ 11473 h 4110786"/>
                    <a:gd name="connsiteX25-453" fmla="*/ 2295224 w 4228949"/>
                    <a:gd name="connsiteY25-454" fmla="*/ 0 h 4110786"/>
                    <a:gd name="connsiteX26-455" fmla="*/ 2176946 w 4228949"/>
                    <a:gd name="connsiteY26-456" fmla="*/ 7105 h 4110786"/>
                    <a:gd name="connsiteX27-457" fmla="*/ 2090436 w 4228949"/>
                    <a:gd name="connsiteY27-458" fmla="*/ 11473 h 4110786"/>
                    <a:gd name="connsiteX28-459" fmla="*/ 2090436 w 4228949"/>
                    <a:gd name="connsiteY28-460" fmla="*/ 2381 h 4110786"/>
                    <a:gd name="connsiteX29-461" fmla="*/ 2295224 w 4228949"/>
                    <a:gd name="connsiteY29-462" fmla="*/ 0 h 4110786"/>
                    <a:gd name="connsiteX0-463" fmla="*/ 739525 w 4228949"/>
                    <a:gd name="connsiteY0-464" fmla="*/ 1076860 h 4108405"/>
                    <a:gd name="connsiteX1-465" fmla="*/ 742648 w 4228949"/>
                    <a:gd name="connsiteY1-466" fmla="*/ 1078706 h 4108405"/>
                    <a:gd name="connsiteX2-467" fmla="*/ 739525 w 4228949"/>
                    <a:gd name="connsiteY2-468" fmla="*/ 1076860 h 4108405"/>
                    <a:gd name="connsiteX3-469" fmla="*/ 468805 w 4228949"/>
                    <a:gd name="connsiteY3-470" fmla="*/ 916781 h 4108405"/>
                    <a:gd name="connsiteX4-471" fmla="*/ 470434 w 4228949"/>
                    <a:gd name="connsiteY4-472" fmla="*/ 917744 h 4108405"/>
                    <a:gd name="connsiteX5-473" fmla="*/ 468805 w 4228949"/>
                    <a:gd name="connsiteY5-474" fmla="*/ 916781 h 4108405"/>
                    <a:gd name="connsiteX6-475" fmla="*/ 2176945 w 4228949"/>
                    <a:gd name="connsiteY6-476" fmla="*/ 316797 h 4108405"/>
                    <a:gd name="connsiteX7-477" fmla="*/ 2269473 w 4228949"/>
                    <a:gd name="connsiteY7-478" fmla="*/ 321469 h 4108405"/>
                    <a:gd name="connsiteX8-479" fmla="*/ 2090436 w 4228949"/>
                    <a:gd name="connsiteY8-480" fmla="*/ 321469 h 4108405"/>
                    <a:gd name="connsiteX9-481" fmla="*/ 2090436 w 4228949"/>
                    <a:gd name="connsiteY9-482" fmla="*/ 321165 h 4108405"/>
                    <a:gd name="connsiteX10-483" fmla="*/ 2176945 w 4228949"/>
                    <a:gd name="connsiteY10-484" fmla="*/ 316797 h 4108405"/>
                    <a:gd name="connsiteX11-485" fmla="*/ 2290461 w 4228949"/>
                    <a:gd name="connsiteY11-486" fmla="*/ 321469 h 4108405"/>
                    <a:gd name="connsiteX12-487" fmla="*/ 4228786 w 4228949"/>
                    <a:gd name="connsiteY12-488" fmla="*/ 2056565 h 4108405"/>
                    <a:gd name="connsiteX13-489" fmla="*/ 2176946 w 4228949"/>
                    <a:gd name="connsiteY13-490" fmla="*/ 4108405 h 4108405"/>
                    <a:gd name="connsiteX14-491" fmla="*/ 125105 w 4228949"/>
                    <a:gd name="connsiteY14-492" fmla="*/ 2056565 h 4108405"/>
                    <a:gd name="connsiteX15-493" fmla="*/ 437178 w 4228949"/>
                    <a:gd name="connsiteY15-494" fmla="*/ 2056564 h 4108405"/>
                    <a:gd name="connsiteX16-495" fmla="*/ 2176945 w 4228949"/>
                    <a:gd name="connsiteY16-496" fmla="*/ 3796331 h 4108405"/>
                    <a:gd name="connsiteX17-497" fmla="*/ 3916711 w 4228949"/>
                    <a:gd name="connsiteY17-498" fmla="*/ 2056564 h 4108405"/>
                    <a:gd name="connsiteX18-499" fmla="*/ 2269473 w 4228949"/>
                    <a:gd name="connsiteY18-500" fmla="*/ 321469 h 4108405"/>
                    <a:gd name="connsiteX19-501" fmla="*/ 2290461 w 4228949"/>
                    <a:gd name="connsiteY19-502" fmla="*/ 321469 h 4108405"/>
                    <a:gd name="connsiteX20-503" fmla="*/ 2090436 w 4228949"/>
                    <a:gd name="connsiteY20-504" fmla="*/ 9092 h 4108405"/>
                    <a:gd name="connsiteX21-505" fmla="*/ 2090436 w 4228949"/>
                    <a:gd name="connsiteY21-506" fmla="*/ 321165 h 4108405"/>
                    <a:gd name="connsiteX22-507" fmla="*/ 739525 w 4228949"/>
                    <a:gd name="connsiteY22-508" fmla="*/ 1076860 h 4108405"/>
                    <a:gd name="connsiteX23-509" fmla="*/ 470434 w 4228949"/>
                    <a:gd name="connsiteY23-510" fmla="*/ 917744 h 4108405"/>
                    <a:gd name="connsiteX24-511" fmla="*/ 2090436 w 4228949"/>
                    <a:gd name="connsiteY24-512" fmla="*/ 9092 h 4108405"/>
                    <a:gd name="connsiteX25-513" fmla="*/ 2090436 w 4228949"/>
                    <a:gd name="connsiteY25-514" fmla="*/ 0 h 4108405"/>
                    <a:gd name="connsiteX26-515" fmla="*/ 2176946 w 4228949"/>
                    <a:gd name="connsiteY26-516" fmla="*/ 4724 h 4108405"/>
                    <a:gd name="connsiteX27-517" fmla="*/ 2090436 w 4228949"/>
                    <a:gd name="connsiteY27-518" fmla="*/ 9092 h 4108405"/>
                    <a:gd name="connsiteX28-519" fmla="*/ 2090436 w 4228949"/>
                    <a:gd name="connsiteY28-520" fmla="*/ 0 h 4108405"/>
                    <a:gd name="connsiteX0-521" fmla="*/ 739525 w 4228949"/>
                    <a:gd name="connsiteY0-522" fmla="*/ 1076860 h 4108405"/>
                    <a:gd name="connsiteX1-523" fmla="*/ 742648 w 4228949"/>
                    <a:gd name="connsiteY1-524" fmla="*/ 1078706 h 4108405"/>
                    <a:gd name="connsiteX2-525" fmla="*/ 739525 w 4228949"/>
                    <a:gd name="connsiteY2-526" fmla="*/ 1076860 h 4108405"/>
                    <a:gd name="connsiteX3-527" fmla="*/ 468805 w 4228949"/>
                    <a:gd name="connsiteY3-528" fmla="*/ 916781 h 4108405"/>
                    <a:gd name="connsiteX4-529" fmla="*/ 470434 w 4228949"/>
                    <a:gd name="connsiteY4-530" fmla="*/ 917744 h 4108405"/>
                    <a:gd name="connsiteX5-531" fmla="*/ 468805 w 4228949"/>
                    <a:gd name="connsiteY5-532" fmla="*/ 916781 h 4108405"/>
                    <a:gd name="connsiteX6-533" fmla="*/ 2176945 w 4228949"/>
                    <a:gd name="connsiteY6-534" fmla="*/ 316797 h 4108405"/>
                    <a:gd name="connsiteX7-535" fmla="*/ 2269473 w 4228949"/>
                    <a:gd name="connsiteY7-536" fmla="*/ 321469 h 4108405"/>
                    <a:gd name="connsiteX8-537" fmla="*/ 2090436 w 4228949"/>
                    <a:gd name="connsiteY8-538" fmla="*/ 321469 h 4108405"/>
                    <a:gd name="connsiteX9-539" fmla="*/ 2090436 w 4228949"/>
                    <a:gd name="connsiteY9-540" fmla="*/ 321165 h 4108405"/>
                    <a:gd name="connsiteX10-541" fmla="*/ 2176945 w 4228949"/>
                    <a:gd name="connsiteY10-542" fmla="*/ 316797 h 4108405"/>
                    <a:gd name="connsiteX11-543" fmla="*/ 2290461 w 4228949"/>
                    <a:gd name="connsiteY11-544" fmla="*/ 321469 h 4108405"/>
                    <a:gd name="connsiteX12-545" fmla="*/ 4228786 w 4228949"/>
                    <a:gd name="connsiteY12-546" fmla="*/ 2056565 h 4108405"/>
                    <a:gd name="connsiteX13-547" fmla="*/ 2176946 w 4228949"/>
                    <a:gd name="connsiteY13-548" fmla="*/ 4108405 h 4108405"/>
                    <a:gd name="connsiteX14-549" fmla="*/ 125105 w 4228949"/>
                    <a:gd name="connsiteY14-550" fmla="*/ 2056565 h 4108405"/>
                    <a:gd name="connsiteX15-551" fmla="*/ 437178 w 4228949"/>
                    <a:gd name="connsiteY15-552" fmla="*/ 2056564 h 4108405"/>
                    <a:gd name="connsiteX16-553" fmla="*/ 2176945 w 4228949"/>
                    <a:gd name="connsiteY16-554" fmla="*/ 3796331 h 4108405"/>
                    <a:gd name="connsiteX17-555" fmla="*/ 3916711 w 4228949"/>
                    <a:gd name="connsiteY17-556" fmla="*/ 2056564 h 4108405"/>
                    <a:gd name="connsiteX18-557" fmla="*/ 2269473 w 4228949"/>
                    <a:gd name="connsiteY18-558" fmla="*/ 321469 h 4108405"/>
                    <a:gd name="connsiteX19-559" fmla="*/ 2290461 w 4228949"/>
                    <a:gd name="connsiteY19-560" fmla="*/ 321469 h 4108405"/>
                    <a:gd name="connsiteX20-561" fmla="*/ 2090436 w 4228949"/>
                    <a:gd name="connsiteY20-562" fmla="*/ 9092 h 4108405"/>
                    <a:gd name="connsiteX21-563" fmla="*/ 2090436 w 4228949"/>
                    <a:gd name="connsiteY21-564" fmla="*/ 321165 h 4108405"/>
                    <a:gd name="connsiteX22-565" fmla="*/ 739525 w 4228949"/>
                    <a:gd name="connsiteY22-566" fmla="*/ 1076860 h 4108405"/>
                    <a:gd name="connsiteX23-567" fmla="*/ 470434 w 4228949"/>
                    <a:gd name="connsiteY23-568" fmla="*/ 917744 h 4108405"/>
                    <a:gd name="connsiteX24-569" fmla="*/ 2090436 w 4228949"/>
                    <a:gd name="connsiteY24-570" fmla="*/ 9092 h 4108405"/>
                    <a:gd name="connsiteX25-571" fmla="*/ 2090436 w 4228949"/>
                    <a:gd name="connsiteY25-572" fmla="*/ 0 h 4108405"/>
                    <a:gd name="connsiteX26-573" fmla="*/ 2090436 w 4228949"/>
                    <a:gd name="connsiteY26-574" fmla="*/ 9092 h 4108405"/>
                    <a:gd name="connsiteX27-575" fmla="*/ 2090436 w 4228949"/>
                    <a:gd name="connsiteY27-576" fmla="*/ 0 h 4108405"/>
                    <a:gd name="connsiteX0-577" fmla="*/ 739525 w 4228925"/>
                    <a:gd name="connsiteY0-578" fmla="*/ 1076860 h 4108405"/>
                    <a:gd name="connsiteX1-579" fmla="*/ 742648 w 4228925"/>
                    <a:gd name="connsiteY1-580" fmla="*/ 1078706 h 4108405"/>
                    <a:gd name="connsiteX2-581" fmla="*/ 739525 w 4228925"/>
                    <a:gd name="connsiteY2-582" fmla="*/ 1076860 h 4108405"/>
                    <a:gd name="connsiteX3-583" fmla="*/ 468805 w 4228925"/>
                    <a:gd name="connsiteY3-584" fmla="*/ 916781 h 4108405"/>
                    <a:gd name="connsiteX4-585" fmla="*/ 470434 w 4228925"/>
                    <a:gd name="connsiteY4-586" fmla="*/ 917744 h 4108405"/>
                    <a:gd name="connsiteX5-587" fmla="*/ 468805 w 4228925"/>
                    <a:gd name="connsiteY5-588" fmla="*/ 916781 h 4108405"/>
                    <a:gd name="connsiteX6-589" fmla="*/ 2176945 w 4228925"/>
                    <a:gd name="connsiteY6-590" fmla="*/ 316797 h 4108405"/>
                    <a:gd name="connsiteX7-591" fmla="*/ 2269473 w 4228925"/>
                    <a:gd name="connsiteY7-592" fmla="*/ 321469 h 4108405"/>
                    <a:gd name="connsiteX8-593" fmla="*/ 2090436 w 4228925"/>
                    <a:gd name="connsiteY8-594" fmla="*/ 321469 h 4108405"/>
                    <a:gd name="connsiteX9-595" fmla="*/ 2090436 w 4228925"/>
                    <a:gd name="connsiteY9-596" fmla="*/ 321165 h 4108405"/>
                    <a:gd name="connsiteX10-597" fmla="*/ 2176945 w 4228925"/>
                    <a:gd name="connsiteY10-598" fmla="*/ 316797 h 4108405"/>
                    <a:gd name="connsiteX11-599" fmla="*/ 2290461 w 4228925"/>
                    <a:gd name="connsiteY11-600" fmla="*/ 321469 h 4108405"/>
                    <a:gd name="connsiteX12-601" fmla="*/ 4228786 w 4228925"/>
                    <a:gd name="connsiteY12-602" fmla="*/ 2056565 h 4108405"/>
                    <a:gd name="connsiteX13-603" fmla="*/ 2176946 w 4228925"/>
                    <a:gd name="connsiteY13-604" fmla="*/ 4108405 h 4108405"/>
                    <a:gd name="connsiteX14-605" fmla="*/ 125105 w 4228925"/>
                    <a:gd name="connsiteY14-606" fmla="*/ 2056565 h 4108405"/>
                    <a:gd name="connsiteX15-607" fmla="*/ 437178 w 4228925"/>
                    <a:gd name="connsiteY15-608" fmla="*/ 2056564 h 4108405"/>
                    <a:gd name="connsiteX16-609" fmla="*/ 2176945 w 4228925"/>
                    <a:gd name="connsiteY16-610" fmla="*/ 3796331 h 4108405"/>
                    <a:gd name="connsiteX17-611" fmla="*/ 3916711 w 4228925"/>
                    <a:gd name="connsiteY17-612" fmla="*/ 2056564 h 4108405"/>
                    <a:gd name="connsiteX18-613" fmla="*/ 2290461 w 4228925"/>
                    <a:gd name="connsiteY18-614" fmla="*/ 321469 h 4108405"/>
                    <a:gd name="connsiteX19-615" fmla="*/ 2090436 w 4228925"/>
                    <a:gd name="connsiteY19-616" fmla="*/ 9092 h 4108405"/>
                    <a:gd name="connsiteX20-617" fmla="*/ 2090436 w 4228925"/>
                    <a:gd name="connsiteY20-618" fmla="*/ 321165 h 4108405"/>
                    <a:gd name="connsiteX21-619" fmla="*/ 739525 w 4228925"/>
                    <a:gd name="connsiteY21-620" fmla="*/ 1076860 h 4108405"/>
                    <a:gd name="connsiteX22-621" fmla="*/ 470434 w 4228925"/>
                    <a:gd name="connsiteY22-622" fmla="*/ 917744 h 4108405"/>
                    <a:gd name="connsiteX23-623" fmla="*/ 2090436 w 4228925"/>
                    <a:gd name="connsiteY23-624" fmla="*/ 9092 h 4108405"/>
                    <a:gd name="connsiteX24-625" fmla="*/ 2090436 w 4228925"/>
                    <a:gd name="connsiteY24-626" fmla="*/ 0 h 4108405"/>
                    <a:gd name="connsiteX25-627" fmla="*/ 2090436 w 4228925"/>
                    <a:gd name="connsiteY25-628" fmla="*/ 9092 h 4108405"/>
                    <a:gd name="connsiteX26-629" fmla="*/ 2090436 w 4228925"/>
                    <a:gd name="connsiteY26-630" fmla="*/ 0 h 4108405"/>
                    <a:gd name="connsiteX0-631" fmla="*/ 739525 w 4228925"/>
                    <a:gd name="connsiteY0-632" fmla="*/ 1076860 h 4108405"/>
                    <a:gd name="connsiteX1-633" fmla="*/ 742648 w 4228925"/>
                    <a:gd name="connsiteY1-634" fmla="*/ 1078706 h 4108405"/>
                    <a:gd name="connsiteX2-635" fmla="*/ 739525 w 4228925"/>
                    <a:gd name="connsiteY2-636" fmla="*/ 1076860 h 4108405"/>
                    <a:gd name="connsiteX3-637" fmla="*/ 468805 w 4228925"/>
                    <a:gd name="connsiteY3-638" fmla="*/ 916781 h 4108405"/>
                    <a:gd name="connsiteX4-639" fmla="*/ 470434 w 4228925"/>
                    <a:gd name="connsiteY4-640" fmla="*/ 917744 h 4108405"/>
                    <a:gd name="connsiteX5-641" fmla="*/ 468805 w 4228925"/>
                    <a:gd name="connsiteY5-642" fmla="*/ 916781 h 4108405"/>
                    <a:gd name="connsiteX6-643" fmla="*/ 2176945 w 4228925"/>
                    <a:gd name="connsiteY6-644" fmla="*/ 316797 h 4108405"/>
                    <a:gd name="connsiteX7-645" fmla="*/ 2090436 w 4228925"/>
                    <a:gd name="connsiteY7-646" fmla="*/ 321469 h 4108405"/>
                    <a:gd name="connsiteX8-647" fmla="*/ 2090436 w 4228925"/>
                    <a:gd name="connsiteY8-648" fmla="*/ 321165 h 4108405"/>
                    <a:gd name="connsiteX9-649" fmla="*/ 2176945 w 4228925"/>
                    <a:gd name="connsiteY9-650" fmla="*/ 316797 h 4108405"/>
                    <a:gd name="connsiteX10-651" fmla="*/ 2290461 w 4228925"/>
                    <a:gd name="connsiteY10-652" fmla="*/ 321469 h 4108405"/>
                    <a:gd name="connsiteX11-653" fmla="*/ 4228786 w 4228925"/>
                    <a:gd name="connsiteY11-654" fmla="*/ 2056565 h 4108405"/>
                    <a:gd name="connsiteX12-655" fmla="*/ 2176946 w 4228925"/>
                    <a:gd name="connsiteY12-656" fmla="*/ 4108405 h 4108405"/>
                    <a:gd name="connsiteX13-657" fmla="*/ 125105 w 4228925"/>
                    <a:gd name="connsiteY13-658" fmla="*/ 2056565 h 4108405"/>
                    <a:gd name="connsiteX14-659" fmla="*/ 437178 w 4228925"/>
                    <a:gd name="connsiteY14-660" fmla="*/ 2056564 h 4108405"/>
                    <a:gd name="connsiteX15-661" fmla="*/ 2176945 w 4228925"/>
                    <a:gd name="connsiteY15-662" fmla="*/ 3796331 h 4108405"/>
                    <a:gd name="connsiteX16-663" fmla="*/ 3916711 w 4228925"/>
                    <a:gd name="connsiteY16-664" fmla="*/ 2056564 h 4108405"/>
                    <a:gd name="connsiteX17-665" fmla="*/ 2290461 w 4228925"/>
                    <a:gd name="connsiteY17-666" fmla="*/ 321469 h 4108405"/>
                    <a:gd name="connsiteX18-667" fmla="*/ 2090436 w 4228925"/>
                    <a:gd name="connsiteY18-668" fmla="*/ 9092 h 4108405"/>
                    <a:gd name="connsiteX19-669" fmla="*/ 2090436 w 4228925"/>
                    <a:gd name="connsiteY19-670" fmla="*/ 321165 h 4108405"/>
                    <a:gd name="connsiteX20-671" fmla="*/ 739525 w 4228925"/>
                    <a:gd name="connsiteY20-672" fmla="*/ 1076860 h 4108405"/>
                    <a:gd name="connsiteX21-673" fmla="*/ 470434 w 4228925"/>
                    <a:gd name="connsiteY21-674" fmla="*/ 917744 h 4108405"/>
                    <a:gd name="connsiteX22-675" fmla="*/ 2090436 w 4228925"/>
                    <a:gd name="connsiteY22-676" fmla="*/ 9092 h 4108405"/>
                    <a:gd name="connsiteX23-677" fmla="*/ 2090436 w 4228925"/>
                    <a:gd name="connsiteY23-678" fmla="*/ 0 h 4108405"/>
                    <a:gd name="connsiteX24-679" fmla="*/ 2090436 w 4228925"/>
                    <a:gd name="connsiteY24-680" fmla="*/ 9092 h 4108405"/>
                    <a:gd name="connsiteX25-681" fmla="*/ 2090436 w 4228925"/>
                    <a:gd name="connsiteY25-682" fmla="*/ 0 h 4108405"/>
                    <a:gd name="connsiteX0-683" fmla="*/ 739525 w 4228925"/>
                    <a:gd name="connsiteY0-684" fmla="*/ 1076860 h 4108405"/>
                    <a:gd name="connsiteX1-685" fmla="*/ 742648 w 4228925"/>
                    <a:gd name="connsiteY1-686" fmla="*/ 1078706 h 4108405"/>
                    <a:gd name="connsiteX2-687" fmla="*/ 739525 w 4228925"/>
                    <a:gd name="connsiteY2-688" fmla="*/ 1076860 h 4108405"/>
                    <a:gd name="connsiteX3-689" fmla="*/ 468805 w 4228925"/>
                    <a:gd name="connsiteY3-690" fmla="*/ 916781 h 4108405"/>
                    <a:gd name="connsiteX4-691" fmla="*/ 470434 w 4228925"/>
                    <a:gd name="connsiteY4-692" fmla="*/ 917744 h 4108405"/>
                    <a:gd name="connsiteX5-693" fmla="*/ 468805 w 4228925"/>
                    <a:gd name="connsiteY5-694" fmla="*/ 916781 h 4108405"/>
                    <a:gd name="connsiteX6-695" fmla="*/ 2090436 w 4228925"/>
                    <a:gd name="connsiteY6-696" fmla="*/ 321165 h 4108405"/>
                    <a:gd name="connsiteX7-697" fmla="*/ 2090436 w 4228925"/>
                    <a:gd name="connsiteY7-698" fmla="*/ 321469 h 4108405"/>
                    <a:gd name="connsiteX8-699" fmla="*/ 2090436 w 4228925"/>
                    <a:gd name="connsiteY8-700" fmla="*/ 321165 h 4108405"/>
                    <a:gd name="connsiteX9-701" fmla="*/ 2290461 w 4228925"/>
                    <a:gd name="connsiteY9-702" fmla="*/ 321469 h 4108405"/>
                    <a:gd name="connsiteX10-703" fmla="*/ 4228786 w 4228925"/>
                    <a:gd name="connsiteY10-704" fmla="*/ 2056565 h 4108405"/>
                    <a:gd name="connsiteX11-705" fmla="*/ 2176946 w 4228925"/>
                    <a:gd name="connsiteY11-706" fmla="*/ 4108405 h 4108405"/>
                    <a:gd name="connsiteX12-707" fmla="*/ 125105 w 4228925"/>
                    <a:gd name="connsiteY12-708" fmla="*/ 2056565 h 4108405"/>
                    <a:gd name="connsiteX13-709" fmla="*/ 437178 w 4228925"/>
                    <a:gd name="connsiteY13-710" fmla="*/ 2056564 h 4108405"/>
                    <a:gd name="connsiteX14-711" fmla="*/ 2176945 w 4228925"/>
                    <a:gd name="connsiteY14-712" fmla="*/ 3796331 h 4108405"/>
                    <a:gd name="connsiteX15-713" fmla="*/ 3916711 w 4228925"/>
                    <a:gd name="connsiteY15-714" fmla="*/ 2056564 h 4108405"/>
                    <a:gd name="connsiteX16-715" fmla="*/ 2290461 w 4228925"/>
                    <a:gd name="connsiteY16-716" fmla="*/ 321469 h 4108405"/>
                    <a:gd name="connsiteX17-717" fmla="*/ 2090436 w 4228925"/>
                    <a:gd name="connsiteY17-718" fmla="*/ 9092 h 4108405"/>
                    <a:gd name="connsiteX18-719" fmla="*/ 2090436 w 4228925"/>
                    <a:gd name="connsiteY18-720" fmla="*/ 321165 h 4108405"/>
                    <a:gd name="connsiteX19-721" fmla="*/ 739525 w 4228925"/>
                    <a:gd name="connsiteY19-722" fmla="*/ 1076860 h 4108405"/>
                    <a:gd name="connsiteX20-723" fmla="*/ 470434 w 4228925"/>
                    <a:gd name="connsiteY20-724" fmla="*/ 917744 h 4108405"/>
                    <a:gd name="connsiteX21-725" fmla="*/ 2090436 w 4228925"/>
                    <a:gd name="connsiteY21-726" fmla="*/ 9092 h 4108405"/>
                    <a:gd name="connsiteX22-727" fmla="*/ 2090436 w 4228925"/>
                    <a:gd name="connsiteY22-728" fmla="*/ 0 h 4108405"/>
                    <a:gd name="connsiteX23-729" fmla="*/ 2090436 w 4228925"/>
                    <a:gd name="connsiteY23-730" fmla="*/ 9092 h 4108405"/>
                    <a:gd name="connsiteX24-731" fmla="*/ 2090436 w 4228925"/>
                    <a:gd name="connsiteY24-732" fmla="*/ 0 h 4108405"/>
                    <a:gd name="connsiteX0-733" fmla="*/ 739525 w 4228925"/>
                    <a:gd name="connsiteY0-734" fmla="*/ 1067768 h 4099313"/>
                    <a:gd name="connsiteX1-735" fmla="*/ 742648 w 4228925"/>
                    <a:gd name="connsiteY1-736" fmla="*/ 1069614 h 4099313"/>
                    <a:gd name="connsiteX2-737" fmla="*/ 739525 w 4228925"/>
                    <a:gd name="connsiteY2-738" fmla="*/ 1067768 h 4099313"/>
                    <a:gd name="connsiteX3-739" fmla="*/ 468805 w 4228925"/>
                    <a:gd name="connsiteY3-740" fmla="*/ 907689 h 4099313"/>
                    <a:gd name="connsiteX4-741" fmla="*/ 470434 w 4228925"/>
                    <a:gd name="connsiteY4-742" fmla="*/ 908652 h 4099313"/>
                    <a:gd name="connsiteX5-743" fmla="*/ 468805 w 4228925"/>
                    <a:gd name="connsiteY5-744" fmla="*/ 907689 h 4099313"/>
                    <a:gd name="connsiteX6-745" fmla="*/ 2090436 w 4228925"/>
                    <a:gd name="connsiteY6-746" fmla="*/ 312073 h 4099313"/>
                    <a:gd name="connsiteX7-747" fmla="*/ 2090436 w 4228925"/>
                    <a:gd name="connsiteY7-748" fmla="*/ 312377 h 4099313"/>
                    <a:gd name="connsiteX8-749" fmla="*/ 2090436 w 4228925"/>
                    <a:gd name="connsiteY8-750" fmla="*/ 312073 h 4099313"/>
                    <a:gd name="connsiteX9-751" fmla="*/ 2290461 w 4228925"/>
                    <a:gd name="connsiteY9-752" fmla="*/ 312377 h 4099313"/>
                    <a:gd name="connsiteX10-753" fmla="*/ 4228786 w 4228925"/>
                    <a:gd name="connsiteY10-754" fmla="*/ 2047473 h 4099313"/>
                    <a:gd name="connsiteX11-755" fmla="*/ 2176946 w 4228925"/>
                    <a:gd name="connsiteY11-756" fmla="*/ 4099313 h 4099313"/>
                    <a:gd name="connsiteX12-757" fmla="*/ 125105 w 4228925"/>
                    <a:gd name="connsiteY12-758" fmla="*/ 2047473 h 4099313"/>
                    <a:gd name="connsiteX13-759" fmla="*/ 437178 w 4228925"/>
                    <a:gd name="connsiteY13-760" fmla="*/ 2047472 h 4099313"/>
                    <a:gd name="connsiteX14-761" fmla="*/ 2176945 w 4228925"/>
                    <a:gd name="connsiteY14-762" fmla="*/ 3787239 h 4099313"/>
                    <a:gd name="connsiteX15-763" fmla="*/ 3916711 w 4228925"/>
                    <a:gd name="connsiteY15-764" fmla="*/ 2047472 h 4099313"/>
                    <a:gd name="connsiteX16-765" fmla="*/ 2290461 w 4228925"/>
                    <a:gd name="connsiteY16-766" fmla="*/ 312377 h 4099313"/>
                    <a:gd name="connsiteX17-767" fmla="*/ 2090436 w 4228925"/>
                    <a:gd name="connsiteY17-768" fmla="*/ 0 h 4099313"/>
                    <a:gd name="connsiteX18-769" fmla="*/ 2090436 w 4228925"/>
                    <a:gd name="connsiteY18-770" fmla="*/ 312073 h 4099313"/>
                    <a:gd name="connsiteX19-771" fmla="*/ 739525 w 4228925"/>
                    <a:gd name="connsiteY19-772" fmla="*/ 1067768 h 4099313"/>
                    <a:gd name="connsiteX20-773" fmla="*/ 470434 w 4228925"/>
                    <a:gd name="connsiteY20-774" fmla="*/ 908652 h 4099313"/>
                    <a:gd name="connsiteX21-775" fmla="*/ 2090436 w 4228925"/>
                    <a:gd name="connsiteY21-776" fmla="*/ 0 h 4099313"/>
                    <a:gd name="connsiteX0-777" fmla="*/ 739525 w 4353891"/>
                    <a:gd name="connsiteY0-778" fmla="*/ 1067768 h 4099313"/>
                    <a:gd name="connsiteX1-779" fmla="*/ 742648 w 4353891"/>
                    <a:gd name="connsiteY1-780" fmla="*/ 1069614 h 4099313"/>
                    <a:gd name="connsiteX2-781" fmla="*/ 739525 w 4353891"/>
                    <a:gd name="connsiteY2-782" fmla="*/ 1067768 h 4099313"/>
                    <a:gd name="connsiteX3-783" fmla="*/ 468805 w 4353891"/>
                    <a:gd name="connsiteY3-784" fmla="*/ 907689 h 4099313"/>
                    <a:gd name="connsiteX4-785" fmla="*/ 470434 w 4353891"/>
                    <a:gd name="connsiteY4-786" fmla="*/ 908652 h 4099313"/>
                    <a:gd name="connsiteX5-787" fmla="*/ 468805 w 4353891"/>
                    <a:gd name="connsiteY5-788" fmla="*/ 907689 h 4099313"/>
                    <a:gd name="connsiteX6-789" fmla="*/ 2090436 w 4353891"/>
                    <a:gd name="connsiteY6-790" fmla="*/ 312073 h 4099313"/>
                    <a:gd name="connsiteX7-791" fmla="*/ 2090436 w 4353891"/>
                    <a:gd name="connsiteY7-792" fmla="*/ 312377 h 4099313"/>
                    <a:gd name="connsiteX8-793" fmla="*/ 2090436 w 4353891"/>
                    <a:gd name="connsiteY8-794" fmla="*/ 312073 h 4099313"/>
                    <a:gd name="connsiteX9-795" fmla="*/ 3916711 w 4353891"/>
                    <a:gd name="connsiteY9-796" fmla="*/ 2047472 h 4099313"/>
                    <a:gd name="connsiteX10-797" fmla="*/ 4228786 w 4353891"/>
                    <a:gd name="connsiteY10-798" fmla="*/ 2047473 h 4099313"/>
                    <a:gd name="connsiteX11-799" fmla="*/ 2176946 w 4353891"/>
                    <a:gd name="connsiteY11-800" fmla="*/ 4099313 h 4099313"/>
                    <a:gd name="connsiteX12-801" fmla="*/ 125105 w 4353891"/>
                    <a:gd name="connsiteY12-802" fmla="*/ 2047473 h 4099313"/>
                    <a:gd name="connsiteX13-803" fmla="*/ 437178 w 4353891"/>
                    <a:gd name="connsiteY13-804" fmla="*/ 2047472 h 4099313"/>
                    <a:gd name="connsiteX14-805" fmla="*/ 2176945 w 4353891"/>
                    <a:gd name="connsiteY14-806" fmla="*/ 3787239 h 4099313"/>
                    <a:gd name="connsiteX15-807" fmla="*/ 3916711 w 4353891"/>
                    <a:gd name="connsiteY15-808" fmla="*/ 2047472 h 4099313"/>
                    <a:gd name="connsiteX16-809" fmla="*/ 2090436 w 4353891"/>
                    <a:gd name="connsiteY16-810" fmla="*/ 0 h 4099313"/>
                    <a:gd name="connsiteX17-811" fmla="*/ 2090436 w 4353891"/>
                    <a:gd name="connsiteY17-812" fmla="*/ 312073 h 4099313"/>
                    <a:gd name="connsiteX18-813" fmla="*/ 739525 w 4353891"/>
                    <a:gd name="connsiteY18-814" fmla="*/ 1067768 h 4099313"/>
                    <a:gd name="connsiteX19-815" fmla="*/ 470434 w 4353891"/>
                    <a:gd name="connsiteY19-816" fmla="*/ 908652 h 4099313"/>
                    <a:gd name="connsiteX20-817" fmla="*/ 2090436 w 4353891"/>
                    <a:gd name="connsiteY20-818" fmla="*/ 0 h 4099313"/>
                    <a:gd name="connsiteX0-819" fmla="*/ 614420 w 4228786"/>
                    <a:gd name="connsiteY0-820" fmla="*/ 1067768 h 4099313"/>
                    <a:gd name="connsiteX1-821" fmla="*/ 617543 w 4228786"/>
                    <a:gd name="connsiteY1-822" fmla="*/ 1069614 h 4099313"/>
                    <a:gd name="connsiteX2-823" fmla="*/ 614420 w 4228786"/>
                    <a:gd name="connsiteY2-824" fmla="*/ 1067768 h 4099313"/>
                    <a:gd name="connsiteX3-825" fmla="*/ 343700 w 4228786"/>
                    <a:gd name="connsiteY3-826" fmla="*/ 907689 h 4099313"/>
                    <a:gd name="connsiteX4-827" fmla="*/ 345329 w 4228786"/>
                    <a:gd name="connsiteY4-828" fmla="*/ 908652 h 4099313"/>
                    <a:gd name="connsiteX5-829" fmla="*/ 343700 w 4228786"/>
                    <a:gd name="connsiteY5-830" fmla="*/ 907689 h 4099313"/>
                    <a:gd name="connsiteX6-831" fmla="*/ 1965331 w 4228786"/>
                    <a:gd name="connsiteY6-832" fmla="*/ 312073 h 4099313"/>
                    <a:gd name="connsiteX7-833" fmla="*/ 1965331 w 4228786"/>
                    <a:gd name="connsiteY7-834" fmla="*/ 312377 h 4099313"/>
                    <a:gd name="connsiteX8-835" fmla="*/ 1965331 w 4228786"/>
                    <a:gd name="connsiteY8-836" fmla="*/ 312073 h 4099313"/>
                    <a:gd name="connsiteX9-837" fmla="*/ 3791606 w 4228786"/>
                    <a:gd name="connsiteY9-838" fmla="*/ 2047472 h 4099313"/>
                    <a:gd name="connsiteX10-839" fmla="*/ 4103681 w 4228786"/>
                    <a:gd name="connsiteY10-840" fmla="*/ 2047473 h 4099313"/>
                    <a:gd name="connsiteX11-841" fmla="*/ 2051841 w 4228786"/>
                    <a:gd name="connsiteY11-842" fmla="*/ 4099313 h 4099313"/>
                    <a:gd name="connsiteX12-843" fmla="*/ 0 w 4228786"/>
                    <a:gd name="connsiteY12-844" fmla="*/ 2047473 h 4099313"/>
                    <a:gd name="connsiteX13-845" fmla="*/ 2051840 w 4228786"/>
                    <a:gd name="connsiteY13-846" fmla="*/ 3787239 h 4099313"/>
                    <a:gd name="connsiteX14-847" fmla="*/ 3791606 w 4228786"/>
                    <a:gd name="connsiteY14-848" fmla="*/ 2047472 h 4099313"/>
                    <a:gd name="connsiteX15-849" fmla="*/ 1965331 w 4228786"/>
                    <a:gd name="connsiteY15-850" fmla="*/ 0 h 4099313"/>
                    <a:gd name="connsiteX16-851" fmla="*/ 1965331 w 4228786"/>
                    <a:gd name="connsiteY16-852" fmla="*/ 312073 h 4099313"/>
                    <a:gd name="connsiteX17-853" fmla="*/ 614420 w 4228786"/>
                    <a:gd name="connsiteY17-854" fmla="*/ 1067768 h 4099313"/>
                    <a:gd name="connsiteX18-855" fmla="*/ 345329 w 4228786"/>
                    <a:gd name="connsiteY18-856" fmla="*/ 908652 h 4099313"/>
                    <a:gd name="connsiteX19-857" fmla="*/ 1965331 w 4228786"/>
                    <a:gd name="connsiteY19-858" fmla="*/ 0 h 4099313"/>
                    <a:gd name="connsiteX0-859" fmla="*/ 270720 w 3885086"/>
                    <a:gd name="connsiteY0-860" fmla="*/ 1067768 h 4224418"/>
                    <a:gd name="connsiteX1-861" fmla="*/ 273843 w 3885086"/>
                    <a:gd name="connsiteY1-862" fmla="*/ 1069614 h 4224418"/>
                    <a:gd name="connsiteX2-863" fmla="*/ 270720 w 3885086"/>
                    <a:gd name="connsiteY2-864" fmla="*/ 1067768 h 4224418"/>
                    <a:gd name="connsiteX3-865" fmla="*/ 0 w 3885086"/>
                    <a:gd name="connsiteY3-866" fmla="*/ 907689 h 4224418"/>
                    <a:gd name="connsiteX4-867" fmla="*/ 1629 w 3885086"/>
                    <a:gd name="connsiteY4-868" fmla="*/ 908652 h 4224418"/>
                    <a:gd name="connsiteX5-869" fmla="*/ 0 w 3885086"/>
                    <a:gd name="connsiteY5-870" fmla="*/ 907689 h 4224418"/>
                    <a:gd name="connsiteX6-871" fmla="*/ 1621631 w 3885086"/>
                    <a:gd name="connsiteY6-872" fmla="*/ 312073 h 4224418"/>
                    <a:gd name="connsiteX7-873" fmla="*/ 1621631 w 3885086"/>
                    <a:gd name="connsiteY7-874" fmla="*/ 312377 h 4224418"/>
                    <a:gd name="connsiteX8-875" fmla="*/ 1621631 w 3885086"/>
                    <a:gd name="connsiteY8-876" fmla="*/ 312073 h 4224418"/>
                    <a:gd name="connsiteX9-877" fmla="*/ 3447906 w 3885086"/>
                    <a:gd name="connsiteY9-878" fmla="*/ 2047472 h 4224418"/>
                    <a:gd name="connsiteX10-879" fmla="*/ 3759981 w 3885086"/>
                    <a:gd name="connsiteY10-880" fmla="*/ 2047473 h 4224418"/>
                    <a:gd name="connsiteX11-881" fmla="*/ 1708141 w 3885086"/>
                    <a:gd name="connsiteY11-882" fmla="*/ 4099313 h 4224418"/>
                    <a:gd name="connsiteX12-883" fmla="*/ 1708140 w 3885086"/>
                    <a:gd name="connsiteY12-884" fmla="*/ 3787239 h 4224418"/>
                    <a:gd name="connsiteX13-885" fmla="*/ 3447906 w 3885086"/>
                    <a:gd name="connsiteY13-886" fmla="*/ 2047472 h 4224418"/>
                    <a:gd name="connsiteX14-887" fmla="*/ 1621631 w 3885086"/>
                    <a:gd name="connsiteY14-888" fmla="*/ 0 h 4224418"/>
                    <a:gd name="connsiteX15-889" fmla="*/ 1621631 w 3885086"/>
                    <a:gd name="connsiteY15-890" fmla="*/ 312073 h 4224418"/>
                    <a:gd name="connsiteX16-891" fmla="*/ 270720 w 3885086"/>
                    <a:gd name="connsiteY16-892" fmla="*/ 1067768 h 4224418"/>
                    <a:gd name="connsiteX17-893" fmla="*/ 1629 w 3885086"/>
                    <a:gd name="connsiteY17-894" fmla="*/ 908652 h 4224418"/>
                    <a:gd name="connsiteX18-895" fmla="*/ 1621631 w 3885086"/>
                    <a:gd name="connsiteY18-896" fmla="*/ 0 h 4224418"/>
                    <a:gd name="connsiteX0-897" fmla="*/ 270720 w 3885086"/>
                    <a:gd name="connsiteY0-898" fmla="*/ 1067768 h 4099313"/>
                    <a:gd name="connsiteX1-899" fmla="*/ 273843 w 3885086"/>
                    <a:gd name="connsiteY1-900" fmla="*/ 1069614 h 4099313"/>
                    <a:gd name="connsiteX2-901" fmla="*/ 270720 w 3885086"/>
                    <a:gd name="connsiteY2-902" fmla="*/ 1067768 h 4099313"/>
                    <a:gd name="connsiteX3-903" fmla="*/ 0 w 3885086"/>
                    <a:gd name="connsiteY3-904" fmla="*/ 907689 h 4099313"/>
                    <a:gd name="connsiteX4-905" fmla="*/ 1629 w 3885086"/>
                    <a:gd name="connsiteY4-906" fmla="*/ 908652 h 4099313"/>
                    <a:gd name="connsiteX5-907" fmla="*/ 0 w 3885086"/>
                    <a:gd name="connsiteY5-908" fmla="*/ 907689 h 4099313"/>
                    <a:gd name="connsiteX6-909" fmla="*/ 1621631 w 3885086"/>
                    <a:gd name="connsiteY6-910" fmla="*/ 312073 h 4099313"/>
                    <a:gd name="connsiteX7-911" fmla="*/ 1621631 w 3885086"/>
                    <a:gd name="connsiteY7-912" fmla="*/ 312377 h 4099313"/>
                    <a:gd name="connsiteX8-913" fmla="*/ 1621631 w 3885086"/>
                    <a:gd name="connsiteY8-914" fmla="*/ 312073 h 4099313"/>
                    <a:gd name="connsiteX9-915" fmla="*/ 3447906 w 3885086"/>
                    <a:gd name="connsiteY9-916" fmla="*/ 2047472 h 4099313"/>
                    <a:gd name="connsiteX10-917" fmla="*/ 3759981 w 3885086"/>
                    <a:gd name="connsiteY10-918" fmla="*/ 2047473 h 4099313"/>
                    <a:gd name="connsiteX11-919" fmla="*/ 1708141 w 3885086"/>
                    <a:gd name="connsiteY11-920" fmla="*/ 4099313 h 4099313"/>
                    <a:gd name="connsiteX12-921" fmla="*/ 3447906 w 3885086"/>
                    <a:gd name="connsiteY12-922" fmla="*/ 2047472 h 4099313"/>
                    <a:gd name="connsiteX13-923" fmla="*/ 1621631 w 3885086"/>
                    <a:gd name="connsiteY13-924" fmla="*/ 0 h 4099313"/>
                    <a:gd name="connsiteX14-925" fmla="*/ 1621631 w 3885086"/>
                    <a:gd name="connsiteY14-926" fmla="*/ 312073 h 4099313"/>
                    <a:gd name="connsiteX15-927" fmla="*/ 270720 w 3885086"/>
                    <a:gd name="connsiteY15-928" fmla="*/ 1067768 h 4099313"/>
                    <a:gd name="connsiteX16-929" fmla="*/ 1629 w 3885086"/>
                    <a:gd name="connsiteY16-930" fmla="*/ 908652 h 4099313"/>
                    <a:gd name="connsiteX17-931" fmla="*/ 1621631 w 3885086"/>
                    <a:gd name="connsiteY17-932" fmla="*/ 0 h 4099313"/>
                    <a:gd name="connsiteX0-933" fmla="*/ 270720 w 3760643"/>
                    <a:gd name="connsiteY0-934" fmla="*/ 1067768 h 2047473"/>
                    <a:gd name="connsiteX1-935" fmla="*/ 273843 w 3760643"/>
                    <a:gd name="connsiteY1-936" fmla="*/ 1069614 h 2047473"/>
                    <a:gd name="connsiteX2-937" fmla="*/ 270720 w 3760643"/>
                    <a:gd name="connsiteY2-938" fmla="*/ 1067768 h 2047473"/>
                    <a:gd name="connsiteX3-939" fmla="*/ 0 w 3760643"/>
                    <a:gd name="connsiteY3-940" fmla="*/ 907689 h 2047473"/>
                    <a:gd name="connsiteX4-941" fmla="*/ 1629 w 3760643"/>
                    <a:gd name="connsiteY4-942" fmla="*/ 908652 h 2047473"/>
                    <a:gd name="connsiteX5-943" fmla="*/ 0 w 3760643"/>
                    <a:gd name="connsiteY5-944" fmla="*/ 907689 h 2047473"/>
                    <a:gd name="connsiteX6-945" fmla="*/ 1621631 w 3760643"/>
                    <a:gd name="connsiteY6-946" fmla="*/ 312073 h 2047473"/>
                    <a:gd name="connsiteX7-947" fmla="*/ 1621631 w 3760643"/>
                    <a:gd name="connsiteY7-948" fmla="*/ 312377 h 2047473"/>
                    <a:gd name="connsiteX8-949" fmla="*/ 1621631 w 3760643"/>
                    <a:gd name="connsiteY8-950" fmla="*/ 312073 h 2047473"/>
                    <a:gd name="connsiteX9-951" fmla="*/ 3447906 w 3760643"/>
                    <a:gd name="connsiteY9-952" fmla="*/ 2047472 h 2047473"/>
                    <a:gd name="connsiteX10-953" fmla="*/ 3759981 w 3760643"/>
                    <a:gd name="connsiteY10-954" fmla="*/ 2047473 h 2047473"/>
                    <a:gd name="connsiteX11-955" fmla="*/ 3447906 w 3760643"/>
                    <a:gd name="connsiteY11-956" fmla="*/ 2047472 h 2047473"/>
                    <a:gd name="connsiteX12-957" fmla="*/ 1621631 w 3760643"/>
                    <a:gd name="connsiteY12-958" fmla="*/ 0 h 2047473"/>
                    <a:gd name="connsiteX13-959" fmla="*/ 1621631 w 3760643"/>
                    <a:gd name="connsiteY13-960" fmla="*/ 312073 h 2047473"/>
                    <a:gd name="connsiteX14-961" fmla="*/ 270720 w 3760643"/>
                    <a:gd name="connsiteY14-962" fmla="*/ 1067768 h 2047473"/>
                    <a:gd name="connsiteX15-963" fmla="*/ 1629 w 3760643"/>
                    <a:gd name="connsiteY15-964" fmla="*/ 908652 h 2047473"/>
                    <a:gd name="connsiteX16-965" fmla="*/ 1621631 w 3760643"/>
                    <a:gd name="connsiteY16-966" fmla="*/ 0 h 2047473"/>
                    <a:gd name="connsiteX0-967" fmla="*/ 270720 w 1621631"/>
                    <a:gd name="connsiteY0-968" fmla="*/ 1067768 h 1069614"/>
                    <a:gd name="connsiteX1-969" fmla="*/ 273843 w 1621631"/>
                    <a:gd name="connsiteY1-970" fmla="*/ 1069614 h 1069614"/>
                    <a:gd name="connsiteX2-971" fmla="*/ 270720 w 1621631"/>
                    <a:gd name="connsiteY2-972" fmla="*/ 1067768 h 1069614"/>
                    <a:gd name="connsiteX3-973" fmla="*/ 0 w 1621631"/>
                    <a:gd name="connsiteY3-974" fmla="*/ 907689 h 1069614"/>
                    <a:gd name="connsiteX4-975" fmla="*/ 1629 w 1621631"/>
                    <a:gd name="connsiteY4-976" fmla="*/ 908652 h 1069614"/>
                    <a:gd name="connsiteX5-977" fmla="*/ 0 w 1621631"/>
                    <a:gd name="connsiteY5-978" fmla="*/ 907689 h 1069614"/>
                    <a:gd name="connsiteX6-979" fmla="*/ 1621631 w 1621631"/>
                    <a:gd name="connsiteY6-980" fmla="*/ 312073 h 1069614"/>
                    <a:gd name="connsiteX7-981" fmla="*/ 1621631 w 1621631"/>
                    <a:gd name="connsiteY7-982" fmla="*/ 312377 h 1069614"/>
                    <a:gd name="connsiteX8-983" fmla="*/ 1621631 w 1621631"/>
                    <a:gd name="connsiteY8-984" fmla="*/ 312073 h 1069614"/>
                    <a:gd name="connsiteX9-985" fmla="*/ 1621631 w 1621631"/>
                    <a:gd name="connsiteY9-986" fmla="*/ 0 h 1069614"/>
                    <a:gd name="connsiteX10-987" fmla="*/ 1621631 w 1621631"/>
                    <a:gd name="connsiteY10-988" fmla="*/ 312073 h 1069614"/>
                    <a:gd name="connsiteX11-989" fmla="*/ 270720 w 1621631"/>
                    <a:gd name="connsiteY11-990" fmla="*/ 1067768 h 1069614"/>
                    <a:gd name="connsiteX12-991" fmla="*/ 1629 w 1621631"/>
                    <a:gd name="connsiteY12-992" fmla="*/ 908652 h 1069614"/>
                    <a:gd name="connsiteX13-993" fmla="*/ 1621631 w 1621631"/>
                    <a:gd name="connsiteY13-994" fmla="*/ 0 h 1069614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  <a:cxn ang="0">
                      <a:pos x="connsiteX11-23" y="connsiteY11-24"/>
                    </a:cxn>
                    <a:cxn ang="0">
                      <a:pos x="connsiteX12-25" y="connsiteY12-26"/>
                    </a:cxn>
                    <a:cxn ang="0">
                      <a:pos x="connsiteX13-27" y="connsiteY13-28"/>
                    </a:cxn>
                  </a:cxnLst>
                  <a:rect l="l" t="t" r="r" b="b"/>
                  <a:pathLst>
                    <a:path w="1621631" h="1069614">
                      <a:moveTo>
                        <a:pt x="270720" y="1067768"/>
                      </a:moveTo>
                      <a:lnTo>
                        <a:pt x="273843" y="1069614"/>
                      </a:lnTo>
                      <a:lnTo>
                        <a:pt x="270720" y="1067768"/>
                      </a:lnTo>
                      <a:close/>
                      <a:moveTo>
                        <a:pt x="0" y="907689"/>
                      </a:moveTo>
                      <a:lnTo>
                        <a:pt x="1629" y="908652"/>
                      </a:lnTo>
                      <a:lnTo>
                        <a:pt x="0" y="907689"/>
                      </a:lnTo>
                      <a:close/>
                      <a:moveTo>
                        <a:pt x="1621631" y="312073"/>
                      </a:moveTo>
                      <a:lnTo>
                        <a:pt x="1621631" y="312377"/>
                      </a:lnTo>
                      <a:lnTo>
                        <a:pt x="1621631" y="312073"/>
                      </a:lnTo>
                      <a:close/>
                      <a:moveTo>
                        <a:pt x="1621631" y="0"/>
                      </a:moveTo>
                      <a:lnTo>
                        <a:pt x="1621631" y="312073"/>
                      </a:lnTo>
                      <a:cubicBezTo>
                        <a:pt x="1059988" y="337356"/>
                        <a:pt x="568425" y="631117"/>
                        <a:pt x="270720" y="1067768"/>
                      </a:cubicBezTo>
                      <a:lnTo>
                        <a:pt x="1629" y="908652"/>
                      </a:lnTo>
                      <a:cubicBezTo>
                        <a:pt x="354259" y="380480"/>
                        <a:pt x="945677" y="25494"/>
                        <a:pt x="1621631" y="0"/>
                      </a:cubicBezTo>
                      <a:close/>
                    </a:path>
                  </a:pathLst>
                </a:custGeom>
                <a:grpFill/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3218" tIns="46608" rIns="46608" bIns="93218" numCol="1" spcCol="0" rtlCol="0" fromWordArt="0" anchor="b" anchorCtr="0" forceAA="0" compatLnSpc="1">
                  <a:noAutofit/>
                </a:bodyPr>
                <a:lstStyle/>
                <a:p>
                  <a:pPr algn="ctr" defTabSz="93154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800" b="1" spc="-5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FZHei-B01S" panose="02010601030101010101" pitchFamily="2" charset="-122"/>
                    <a:ea typeface="FZHei-B01S" panose="02010601030101010101" pitchFamily="2" charset="-122"/>
                    <a:cs typeface="Segoe UI" panose="020B0502040204020203" pitchFamily="34" charset="0"/>
                    <a:sym typeface="FZHei-B01S" panose="02010601030101010101" pitchFamily="2" charset="-122"/>
                  </a:endParaRPr>
                </a:p>
              </p:txBody>
            </p:sp>
            <p:sp>
              <p:nvSpPr>
                <p:cNvPr id="36" name="Freeform 100"/>
                <p:cNvSpPr/>
                <p:nvPr/>
              </p:nvSpPr>
              <p:spPr bwMode="auto">
                <a:xfrm flipH="1">
                  <a:off x="8043104" y="1599766"/>
                  <a:ext cx="1621631" cy="1069614"/>
                </a:xfrm>
                <a:custGeom>
                  <a:avLst/>
                  <a:gdLst>
                    <a:gd name="connsiteX0" fmla="*/ 668844 w 4158105"/>
                    <a:gd name="connsiteY0" fmla="*/ 1079241 h 4110786"/>
                    <a:gd name="connsiteX1" fmla="*/ 671967 w 4158105"/>
                    <a:gd name="connsiteY1" fmla="*/ 1081087 h 4110786"/>
                    <a:gd name="connsiteX2" fmla="*/ 576717 w 4158105"/>
                    <a:gd name="connsiteY2" fmla="*/ 1235869 h 4110786"/>
                    <a:gd name="connsiteX3" fmla="*/ 574232 w 4158105"/>
                    <a:gd name="connsiteY3" fmla="*/ 1234330 h 4110786"/>
                    <a:gd name="connsiteX4" fmla="*/ 668844 w 4158105"/>
                    <a:gd name="connsiteY4" fmla="*/ 1079241 h 4110786"/>
                    <a:gd name="connsiteX5" fmla="*/ 398124 w 4158105"/>
                    <a:gd name="connsiteY5" fmla="*/ 919162 h 4110786"/>
                    <a:gd name="connsiteX6" fmla="*/ 399753 w 4158105"/>
                    <a:gd name="connsiteY6" fmla="*/ 920125 h 4110786"/>
                    <a:gd name="connsiteX7" fmla="*/ 308772 w 4158105"/>
                    <a:gd name="connsiteY7" fmla="*/ 1069886 h 4110786"/>
                    <a:gd name="connsiteX8" fmla="*/ 307636 w 4158105"/>
                    <a:gd name="connsiteY8" fmla="*/ 1069182 h 4110786"/>
                    <a:gd name="connsiteX9" fmla="*/ 398124 w 4158105"/>
                    <a:gd name="connsiteY9" fmla="*/ 919162 h 4110786"/>
                    <a:gd name="connsiteX10" fmla="*/ 2106264 w 4158105"/>
                    <a:gd name="connsiteY10" fmla="*/ 319178 h 4110786"/>
                    <a:gd name="connsiteX11" fmla="*/ 2198792 w 4158105"/>
                    <a:gd name="connsiteY11" fmla="*/ 323850 h 4110786"/>
                    <a:gd name="connsiteX12" fmla="*/ 2019755 w 4158105"/>
                    <a:gd name="connsiteY12" fmla="*/ 323850 h 4110786"/>
                    <a:gd name="connsiteX13" fmla="*/ 2019755 w 4158105"/>
                    <a:gd name="connsiteY13" fmla="*/ 323546 h 4110786"/>
                    <a:gd name="connsiteX14" fmla="*/ 2106264 w 4158105"/>
                    <a:gd name="connsiteY14" fmla="*/ 319178 h 4110786"/>
                    <a:gd name="connsiteX15" fmla="*/ 2224351 w 4158105"/>
                    <a:gd name="connsiteY15" fmla="*/ 13068 h 4110786"/>
                    <a:gd name="connsiteX16" fmla="*/ 4158105 w 4158105"/>
                    <a:gd name="connsiteY16" fmla="*/ 2058946 h 4110786"/>
                    <a:gd name="connsiteX17" fmla="*/ 2106265 w 4158105"/>
                    <a:gd name="connsiteY17" fmla="*/ 4110786 h 4110786"/>
                    <a:gd name="connsiteX18" fmla="*/ 54424 w 4158105"/>
                    <a:gd name="connsiteY18" fmla="*/ 2058946 h 4110786"/>
                    <a:gd name="connsiteX19" fmla="*/ 574232 w 4158105"/>
                    <a:gd name="connsiteY19" fmla="*/ 1234330 h 4110786"/>
                    <a:gd name="connsiteX20" fmla="*/ 366497 w 4158105"/>
                    <a:gd name="connsiteY20" fmla="*/ 2058945 h 4110786"/>
                    <a:gd name="connsiteX21" fmla="*/ 2106264 w 4158105"/>
                    <a:gd name="connsiteY21" fmla="*/ 3798712 h 4110786"/>
                    <a:gd name="connsiteX22" fmla="*/ 3846030 w 4158105"/>
                    <a:gd name="connsiteY22" fmla="*/ 2058945 h 4110786"/>
                    <a:gd name="connsiteX23" fmla="*/ 2198792 w 4158105"/>
                    <a:gd name="connsiteY23" fmla="*/ 323850 h 4110786"/>
                    <a:gd name="connsiteX24" fmla="*/ 2219780 w 4158105"/>
                    <a:gd name="connsiteY24" fmla="*/ 323850 h 4110786"/>
                    <a:gd name="connsiteX25" fmla="*/ 2224351 w 4158105"/>
                    <a:gd name="connsiteY25" fmla="*/ 13068 h 4110786"/>
                    <a:gd name="connsiteX26" fmla="*/ 2019755 w 4158105"/>
                    <a:gd name="connsiteY26" fmla="*/ 11473 h 4110786"/>
                    <a:gd name="connsiteX27" fmla="*/ 2019755 w 4158105"/>
                    <a:gd name="connsiteY27" fmla="*/ 323546 h 4110786"/>
                    <a:gd name="connsiteX28" fmla="*/ 668844 w 4158105"/>
                    <a:gd name="connsiteY28" fmla="*/ 1079241 h 4110786"/>
                    <a:gd name="connsiteX29" fmla="*/ 399753 w 4158105"/>
                    <a:gd name="connsiteY29" fmla="*/ 920125 h 4110786"/>
                    <a:gd name="connsiteX30" fmla="*/ 2019755 w 4158105"/>
                    <a:gd name="connsiteY30" fmla="*/ 11473 h 4110786"/>
                    <a:gd name="connsiteX31" fmla="*/ 2224543 w 4158105"/>
                    <a:gd name="connsiteY31" fmla="*/ 0 h 4110786"/>
                    <a:gd name="connsiteX32" fmla="*/ 2224351 w 4158105"/>
                    <a:gd name="connsiteY32" fmla="*/ 13068 h 4110786"/>
                    <a:gd name="connsiteX33" fmla="*/ 2106265 w 4158105"/>
                    <a:gd name="connsiteY33" fmla="*/ 7105 h 4110786"/>
                    <a:gd name="connsiteX34" fmla="*/ 2019755 w 4158105"/>
                    <a:gd name="connsiteY34" fmla="*/ 11473 h 4110786"/>
                    <a:gd name="connsiteX35" fmla="*/ 2019755 w 4158105"/>
                    <a:gd name="connsiteY35" fmla="*/ 2381 h 4110786"/>
                    <a:gd name="connsiteX36" fmla="*/ 2224543 w 4158105"/>
                    <a:gd name="connsiteY36" fmla="*/ 0 h 4110786"/>
                    <a:gd name="connsiteX0-1" fmla="*/ 668844 w 4158105"/>
                    <a:gd name="connsiteY0-2" fmla="*/ 1079241 h 4110786"/>
                    <a:gd name="connsiteX1-3" fmla="*/ 671967 w 4158105"/>
                    <a:gd name="connsiteY1-4" fmla="*/ 1081087 h 4110786"/>
                    <a:gd name="connsiteX2-5" fmla="*/ 576717 w 4158105"/>
                    <a:gd name="connsiteY2-6" fmla="*/ 1235869 h 4110786"/>
                    <a:gd name="connsiteX3-7" fmla="*/ 574232 w 4158105"/>
                    <a:gd name="connsiteY3-8" fmla="*/ 1234330 h 4110786"/>
                    <a:gd name="connsiteX4-9" fmla="*/ 668844 w 4158105"/>
                    <a:gd name="connsiteY4-10" fmla="*/ 1079241 h 4110786"/>
                    <a:gd name="connsiteX5-11" fmla="*/ 398124 w 4158105"/>
                    <a:gd name="connsiteY5-12" fmla="*/ 919162 h 4110786"/>
                    <a:gd name="connsiteX6-13" fmla="*/ 399753 w 4158105"/>
                    <a:gd name="connsiteY6-14" fmla="*/ 920125 h 4110786"/>
                    <a:gd name="connsiteX7-15" fmla="*/ 308772 w 4158105"/>
                    <a:gd name="connsiteY7-16" fmla="*/ 1069886 h 4110786"/>
                    <a:gd name="connsiteX8-17" fmla="*/ 398124 w 4158105"/>
                    <a:gd name="connsiteY8-18" fmla="*/ 919162 h 4110786"/>
                    <a:gd name="connsiteX9-19" fmla="*/ 2106264 w 4158105"/>
                    <a:gd name="connsiteY9-20" fmla="*/ 319178 h 4110786"/>
                    <a:gd name="connsiteX10-21" fmla="*/ 2198792 w 4158105"/>
                    <a:gd name="connsiteY10-22" fmla="*/ 323850 h 4110786"/>
                    <a:gd name="connsiteX11-23" fmla="*/ 2019755 w 4158105"/>
                    <a:gd name="connsiteY11-24" fmla="*/ 323850 h 4110786"/>
                    <a:gd name="connsiteX12-25" fmla="*/ 2019755 w 4158105"/>
                    <a:gd name="connsiteY12-26" fmla="*/ 323546 h 4110786"/>
                    <a:gd name="connsiteX13-27" fmla="*/ 2106264 w 4158105"/>
                    <a:gd name="connsiteY13-28" fmla="*/ 319178 h 4110786"/>
                    <a:gd name="connsiteX14-29" fmla="*/ 2224351 w 4158105"/>
                    <a:gd name="connsiteY14-30" fmla="*/ 13068 h 4110786"/>
                    <a:gd name="connsiteX15-31" fmla="*/ 4158105 w 4158105"/>
                    <a:gd name="connsiteY15-32" fmla="*/ 2058946 h 4110786"/>
                    <a:gd name="connsiteX16-33" fmla="*/ 2106265 w 4158105"/>
                    <a:gd name="connsiteY16-34" fmla="*/ 4110786 h 4110786"/>
                    <a:gd name="connsiteX17-35" fmla="*/ 54424 w 4158105"/>
                    <a:gd name="connsiteY17-36" fmla="*/ 2058946 h 4110786"/>
                    <a:gd name="connsiteX18-37" fmla="*/ 574232 w 4158105"/>
                    <a:gd name="connsiteY18-38" fmla="*/ 1234330 h 4110786"/>
                    <a:gd name="connsiteX19-39" fmla="*/ 366497 w 4158105"/>
                    <a:gd name="connsiteY19-40" fmla="*/ 2058945 h 4110786"/>
                    <a:gd name="connsiteX20-41" fmla="*/ 2106264 w 4158105"/>
                    <a:gd name="connsiteY20-42" fmla="*/ 3798712 h 4110786"/>
                    <a:gd name="connsiteX21-43" fmla="*/ 3846030 w 4158105"/>
                    <a:gd name="connsiteY21-44" fmla="*/ 2058945 h 4110786"/>
                    <a:gd name="connsiteX22-45" fmla="*/ 2198792 w 4158105"/>
                    <a:gd name="connsiteY22-46" fmla="*/ 323850 h 4110786"/>
                    <a:gd name="connsiteX23-47" fmla="*/ 2219780 w 4158105"/>
                    <a:gd name="connsiteY23-48" fmla="*/ 323850 h 4110786"/>
                    <a:gd name="connsiteX24-49" fmla="*/ 2224351 w 4158105"/>
                    <a:gd name="connsiteY24-50" fmla="*/ 13068 h 4110786"/>
                    <a:gd name="connsiteX25-51" fmla="*/ 2019755 w 4158105"/>
                    <a:gd name="connsiteY25-52" fmla="*/ 11473 h 4110786"/>
                    <a:gd name="connsiteX26-53" fmla="*/ 2019755 w 4158105"/>
                    <a:gd name="connsiteY26-54" fmla="*/ 323546 h 4110786"/>
                    <a:gd name="connsiteX27-55" fmla="*/ 668844 w 4158105"/>
                    <a:gd name="connsiteY27-56" fmla="*/ 1079241 h 4110786"/>
                    <a:gd name="connsiteX28-57" fmla="*/ 399753 w 4158105"/>
                    <a:gd name="connsiteY28-58" fmla="*/ 920125 h 4110786"/>
                    <a:gd name="connsiteX29-59" fmla="*/ 2019755 w 4158105"/>
                    <a:gd name="connsiteY29-60" fmla="*/ 11473 h 4110786"/>
                    <a:gd name="connsiteX30-61" fmla="*/ 2224543 w 4158105"/>
                    <a:gd name="connsiteY30-62" fmla="*/ 0 h 4110786"/>
                    <a:gd name="connsiteX31-63" fmla="*/ 2224351 w 4158105"/>
                    <a:gd name="connsiteY31-64" fmla="*/ 13068 h 4110786"/>
                    <a:gd name="connsiteX32-65" fmla="*/ 2106265 w 4158105"/>
                    <a:gd name="connsiteY32-66" fmla="*/ 7105 h 4110786"/>
                    <a:gd name="connsiteX33-67" fmla="*/ 2019755 w 4158105"/>
                    <a:gd name="connsiteY33-68" fmla="*/ 11473 h 4110786"/>
                    <a:gd name="connsiteX34-69" fmla="*/ 2019755 w 4158105"/>
                    <a:gd name="connsiteY34-70" fmla="*/ 2381 h 4110786"/>
                    <a:gd name="connsiteX35-71" fmla="*/ 2224543 w 4158105"/>
                    <a:gd name="connsiteY35-72" fmla="*/ 0 h 4110786"/>
                    <a:gd name="connsiteX0-73" fmla="*/ 668844 w 4158105"/>
                    <a:gd name="connsiteY0-74" fmla="*/ 1079241 h 4110786"/>
                    <a:gd name="connsiteX1-75" fmla="*/ 671967 w 4158105"/>
                    <a:gd name="connsiteY1-76" fmla="*/ 1081087 h 4110786"/>
                    <a:gd name="connsiteX2-77" fmla="*/ 576717 w 4158105"/>
                    <a:gd name="connsiteY2-78" fmla="*/ 1235869 h 4110786"/>
                    <a:gd name="connsiteX3-79" fmla="*/ 574232 w 4158105"/>
                    <a:gd name="connsiteY3-80" fmla="*/ 1234330 h 4110786"/>
                    <a:gd name="connsiteX4-81" fmla="*/ 668844 w 4158105"/>
                    <a:gd name="connsiteY4-82" fmla="*/ 1079241 h 4110786"/>
                    <a:gd name="connsiteX5-83" fmla="*/ 398124 w 4158105"/>
                    <a:gd name="connsiteY5-84" fmla="*/ 919162 h 4110786"/>
                    <a:gd name="connsiteX6-85" fmla="*/ 399753 w 4158105"/>
                    <a:gd name="connsiteY6-86" fmla="*/ 920125 h 4110786"/>
                    <a:gd name="connsiteX7-87" fmla="*/ 398124 w 4158105"/>
                    <a:gd name="connsiteY7-88" fmla="*/ 919162 h 4110786"/>
                    <a:gd name="connsiteX8-89" fmla="*/ 2106264 w 4158105"/>
                    <a:gd name="connsiteY8-90" fmla="*/ 319178 h 4110786"/>
                    <a:gd name="connsiteX9-91" fmla="*/ 2198792 w 4158105"/>
                    <a:gd name="connsiteY9-92" fmla="*/ 323850 h 4110786"/>
                    <a:gd name="connsiteX10-93" fmla="*/ 2019755 w 4158105"/>
                    <a:gd name="connsiteY10-94" fmla="*/ 323850 h 4110786"/>
                    <a:gd name="connsiteX11-95" fmla="*/ 2019755 w 4158105"/>
                    <a:gd name="connsiteY11-96" fmla="*/ 323546 h 4110786"/>
                    <a:gd name="connsiteX12-97" fmla="*/ 2106264 w 4158105"/>
                    <a:gd name="connsiteY12-98" fmla="*/ 319178 h 4110786"/>
                    <a:gd name="connsiteX13-99" fmla="*/ 2224351 w 4158105"/>
                    <a:gd name="connsiteY13-100" fmla="*/ 13068 h 4110786"/>
                    <a:gd name="connsiteX14-101" fmla="*/ 4158105 w 4158105"/>
                    <a:gd name="connsiteY14-102" fmla="*/ 2058946 h 4110786"/>
                    <a:gd name="connsiteX15-103" fmla="*/ 2106265 w 4158105"/>
                    <a:gd name="connsiteY15-104" fmla="*/ 4110786 h 4110786"/>
                    <a:gd name="connsiteX16-105" fmla="*/ 54424 w 4158105"/>
                    <a:gd name="connsiteY16-106" fmla="*/ 2058946 h 4110786"/>
                    <a:gd name="connsiteX17-107" fmla="*/ 574232 w 4158105"/>
                    <a:gd name="connsiteY17-108" fmla="*/ 1234330 h 4110786"/>
                    <a:gd name="connsiteX18-109" fmla="*/ 366497 w 4158105"/>
                    <a:gd name="connsiteY18-110" fmla="*/ 2058945 h 4110786"/>
                    <a:gd name="connsiteX19-111" fmla="*/ 2106264 w 4158105"/>
                    <a:gd name="connsiteY19-112" fmla="*/ 3798712 h 4110786"/>
                    <a:gd name="connsiteX20-113" fmla="*/ 3846030 w 4158105"/>
                    <a:gd name="connsiteY20-114" fmla="*/ 2058945 h 4110786"/>
                    <a:gd name="connsiteX21-115" fmla="*/ 2198792 w 4158105"/>
                    <a:gd name="connsiteY21-116" fmla="*/ 323850 h 4110786"/>
                    <a:gd name="connsiteX22-117" fmla="*/ 2219780 w 4158105"/>
                    <a:gd name="connsiteY22-118" fmla="*/ 323850 h 4110786"/>
                    <a:gd name="connsiteX23-119" fmla="*/ 2224351 w 4158105"/>
                    <a:gd name="connsiteY23-120" fmla="*/ 13068 h 4110786"/>
                    <a:gd name="connsiteX24-121" fmla="*/ 2019755 w 4158105"/>
                    <a:gd name="connsiteY24-122" fmla="*/ 11473 h 4110786"/>
                    <a:gd name="connsiteX25-123" fmla="*/ 2019755 w 4158105"/>
                    <a:gd name="connsiteY25-124" fmla="*/ 323546 h 4110786"/>
                    <a:gd name="connsiteX26-125" fmla="*/ 668844 w 4158105"/>
                    <a:gd name="connsiteY26-126" fmla="*/ 1079241 h 4110786"/>
                    <a:gd name="connsiteX27-127" fmla="*/ 399753 w 4158105"/>
                    <a:gd name="connsiteY27-128" fmla="*/ 920125 h 4110786"/>
                    <a:gd name="connsiteX28-129" fmla="*/ 2019755 w 4158105"/>
                    <a:gd name="connsiteY28-130" fmla="*/ 11473 h 4110786"/>
                    <a:gd name="connsiteX29-131" fmla="*/ 2224543 w 4158105"/>
                    <a:gd name="connsiteY29-132" fmla="*/ 0 h 4110786"/>
                    <a:gd name="connsiteX30-133" fmla="*/ 2224351 w 4158105"/>
                    <a:gd name="connsiteY30-134" fmla="*/ 13068 h 4110786"/>
                    <a:gd name="connsiteX31-135" fmla="*/ 2106265 w 4158105"/>
                    <a:gd name="connsiteY31-136" fmla="*/ 7105 h 4110786"/>
                    <a:gd name="connsiteX32-137" fmla="*/ 2019755 w 4158105"/>
                    <a:gd name="connsiteY32-138" fmla="*/ 11473 h 4110786"/>
                    <a:gd name="connsiteX33-139" fmla="*/ 2019755 w 4158105"/>
                    <a:gd name="connsiteY33-140" fmla="*/ 2381 h 4110786"/>
                    <a:gd name="connsiteX34-141" fmla="*/ 2224543 w 4158105"/>
                    <a:gd name="connsiteY34-142" fmla="*/ 0 h 4110786"/>
                    <a:gd name="connsiteX0-143" fmla="*/ 739525 w 4228786"/>
                    <a:gd name="connsiteY0-144" fmla="*/ 1079241 h 4110786"/>
                    <a:gd name="connsiteX1-145" fmla="*/ 742648 w 4228786"/>
                    <a:gd name="connsiteY1-146" fmla="*/ 1081087 h 4110786"/>
                    <a:gd name="connsiteX2-147" fmla="*/ 647398 w 4228786"/>
                    <a:gd name="connsiteY2-148" fmla="*/ 1235869 h 4110786"/>
                    <a:gd name="connsiteX3-149" fmla="*/ 644913 w 4228786"/>
                    <a:gd name="connsiteY3-150" fmla="*/ 1234330 h 4110786"/>
                    <a:gd name="connsiteX4-151" fmla="*/ 739525 w 4228786"/>
                    <a:gd name="connsiteY4-152" fmla="*/ 1079241 h 4110786"/>
                    <a:gd name="connsiteX5-153" fmla="*/ 468805 w 4228786"/>
                    <a:gd name="connsiteY5-154" fmla="*/ 919162 h 4110786"/>
                    <a:gd name="connsiteX6-155" fmla="*/ 470434 w 4228786"/>
                    <a:gd name="connsiteY6-156" fmla="*/ 920125 h 4110786"/>
                    <a:gd name="connsiteX7-157" fmla="*/ 468805 w 4228786"/>
                    <a:gd name="connsiteY7-158" fmla="*/ 919162 h 4110786"/>
                    <a:gd name="connsiteX8-159" fmla="*/ 2176945 w 4228786"/>
                    <a:gd name="connsiteY8-160" fmla="*/ 319178 h 4110786"/>
                    <a:gd name="connsiteX9-161" fmla="*/ 2269473 w 4228786"/>
                    <a:gd name="connsiteY9-162" fmla="*/ 323850 h 4110786"/>
                    <a:gd name="connsiteX10-163" fmla="*/ 2090436 w 4228786"/>
                    <a:gd name="connsiteY10-164" fmla="*/ 323850 h 4110786"/>
                    <a:gd name="connsiteX11-165" fmla="*/ 2090436 w 4228786"/>
                    <a:gd name="connsiteY11-166" fmla="*/ 323546 h 4110786"/>
                    <a:gd name="connsiteX12-167" fmla="*/ 2176945 w 4228786"/>
                    <a:gd name="connsiteY12-168" fmla="*/ 319178 h 4110786"/>
                    <a:gd name="connsiteX13-169" fmla="*/ 2295032 w 4228786"/>
                    <a:gd name="connsiteY13-170" fmla="*/ 13068 h 4110786"/>
                    <a:gd name="connsiteX14-171" fmla="*/ 4228786 w 4228786"/>
                    <a:gd name="connsiteY14-172" fmla="*/ 2058946 h 4110786"/>
                    <a:gd name="connsiteX15-173" fmla="*/ 2176946 w 4228786"/>
                    <a:gd name="connsiteY15-174" fmla="*/ 4110786 h 4110786"/>
                    <a:gd name="connsiteX16-175" fmla="*/ 125105 w 4228786"/>
                    <a:gd name="connsiteY16-176" fmla="*/ 2058946 h 4110786"/>
                    <a:gd name="connsiteX17-177" fmla="*/ 437178 w 4228786"/>
                    <a:gd name="connsiteY17-178" fmla="*/ 2058945 h 4110786"/>
                    <a:gd name="connsiteX18-179" fmla="*/ 2176945 w 4228786"/>
                    <a:gd name="connsiteY18-180" fmla="*/ 3798712 h 4110786"/>
                    <a:gd name="connsiteX19-181" fmla="*/ 3916711 w 4228786"/>
                    <a:gd name="connsiteY19-182" fmla="*/ 2058945 h 4110786"/>
                    <a:gd name="connsiteX20-183" fmla="*/ 2269473 w 4228786"/>
                    <a:gd name="connsiteY20-184" fmla="*/ 323850 h 4110786"/>
                    <a:gd name="connsiteX21-185" fmla="*/ 2290461 w 4228786"/>
                    <a:gd name="connsiteY21-186" fmla="*/ 323850 h 4110786"/>
                    <a:gd name="connsiteX22-187" fmla="*/ 2295032 w 4228786"/>
                    <a:gd name="connsiteY22-188" fmla="*/ 13068 h 4110786"/>
                    <a:gd name="connsiteX23-189" fmla="*/ 2090436 w 4228786"/>
                    <a:gd name="connsiteY23-190" fmla="*/ 11473 h 4110786"/>
                    <a:gd name="connsiteX24-191" fmla="*/ 2090436 w 4228786"/>
                    <a:gd name="connsiteY24-192" fmla="*/ 323546 h 4110786"/>
                    <a:gd name="connsiteX25-193" fmla="*/ 739525 w 4228786"/>
                    <a:gd name="connsiteY25-194" fmla="*/ 1079241 h 4110786"/>
                    <a:gd name="connsiteX26-195" fmla="*/ 470434 w 4228786"/>
                    <a:gd name="connsiteY26-196" fmla="*/ 920125 h 4110786"/>
                    <a:gd name="connsiteX27-197" fmla="*/ 2090436 w 4228786"/>
                    <a:gd name="connsiteY27-198" fmla="*/ 11473 h 4110786"/>
                    <a:gd name="connsiteX28-199" fmla="*/ 2295224 w 4228786"/>
                    <a:gd name="connsiteY28-200" fmla="*/ 0 h 4110786"/>
                    <a:gd name="connsiteX29-201" fmla="*/ 2295032 w 4228786"/>
                    <a:gd name="connsiteY29-202" fmla="*/ 13068 h 4110786"/>
                    <a:gd name="connsiteX30-203" fmla="*/ 2176946 w 4228786"/>
                    <a:gd name="connsiteY30-204" fmla="*/ 7105 h 4110786"/>
                    <a:gd name="connsiteX31-205" fmla="*/ 2090436 w 4228786"/>
                    <a:gd name="connsiteY31-206" fmla="*/ 11473 h 4110786"/>
                    <a:gd name="connsiteX32-207" fmla="*/ 2090436 w 4228786"/>
                    <a:gd name="connsiteY32-208" fmla="*/ 2381 h 4110786"/>
                    <a:gd name="connsiteX33-209" fmla="*/ 2295224 w 4228786"/>
                    <a:gd name="connsiteY33-210" fmla="*/ 0 h 4110786"/>
                    <a:gd name="connsiteX0-211" fmla="*/ 739525 w 4228786"/>
                    <a:gd name="connsiteY0-212" fmla="*/ 1079241 h 4110786"/>
                    <a:gd name="connsiteX1-213" fmla="*/ 742648 w 4228786"/>
                    <a:gd name="connsiteY1-214" fmla="*/ 1081087 h 4110786"/>
                    <a:gd name="connsiteX2-215" fmla="*/ 647398 w 4228786"/>
                    <a:gd name="connsiteY2-216" fmla="*/ 1235869 h 4110786"/>
                    <a:gd name="connsiteX3-217" fmla="*/ 739525 w 4228786"/>
                    <a:gd name="connsiteY3-218" fmla="*/ 1079241 h 4110786"/>
                    <a:gd name="connsiteX4-219" fmla="*/ 468805 w 4228786"/>
                    <a:gd name="connsiteY4-220" fmla="*/ 919162 h 4110786"/>
                    <a:gd name="connsiteX5-221" fmla="*/ 470434 w 4228786"/>
                    <a:gd name="connsiteY5-222" fmla="*/ 920125 h 4110786"/>
                    <a:gd name="connsiteX6-223" fmla="*/ 468805 w 4228786"/>
                    <a:gd name="connsiteY6-224" fmla="*/ 919162 h 4110786"/>
                    <a:gd name="connsiteX7-225" fmla="*/ 2176945 w 4228786"/>
                    <a:gd name="connsiteY7-226" fmla="*/ 319178 h 4110786"/>
                    <a:gd name="connsiteX8-227" fmla="*/ 2269473 w 4228786"/>
                    <a:gd name="connsiteY8-228" fmla="*/ 323850 h 4110786"/>
                    <a:gd name="connsiteX9-229" fmla="*/ 2090436 w 4228786"/>
                    <a:gd name="connsiteY9-230" fmla="*/ 323850 h 4110786"/>
                    <a:gd name="connsiteX10-231" fmla="*/ 2090436 w 4228786"/>
                    <a:gd name="connsiteY10-232" fmla="*/ 323546 h 4110786"/>
                    <a:gd name="connsiteX11-233" fmla="*/ 2176945 w 4228786"/>
                    <a:gd name="connsiteY11-234" fmla="*/ 319178 h 4110786"/>
                    <a:gd name="connsiteX12-235" fmla="*/ 2295032 w 4228786"/>
                    <a:gd name="connsiteY12-236" fmla="*/ 13068 h 4110786"/>
                    <a:gd name="connsiteX13-237" fmla="*/ 4228786 w 4228786"/>
                    <a:gd name="connsiteY13-238" fmla="*/ 2058946 h 4110786"/>
                    <a:gd name="connsiteX14-239" fmla="*/ 2176946 w 4228786"/>
                    <a:gd name="connsiteY14-240" fmla="*/ 4110786 h 4110786"/>
                    <a:gd name="connsiteX15-241" fmla="*/ 125105 w 4228786"/>
                    <a:gd name="connsiteY15-242" fmla="*/ 2058946 h 4110786"/>
                    <a:gd name="connsiteX16-243" fmla="*/ 437178 w 4228786"/>
                    <a:gd name="connsiteY16-244" fmla="*/ 2058945 h 4110786"/>
                    <a:gd name="connsiteX17-245" fmla="*/ 2176945 w 4228786"/>
                    <a:gd name="connsiteY17-246" fmla="*/ 3798712 h 4110786"/>
                    <a:gd name="connsiteX18-247" fmla="*/ 3916711 w 4228786"/>
                    <a:gd name="connsiteY18-248" fmla="*/ 2058945 h 4110786"/>
                    <a:gd name="connsiteX19-249" fmla="*/ 2269473 w 4228786"/>
                    <a:gd name="connsiteY19-250" fmla="*/ 323850 h 4110786"/>
                    <a:gd name="connsiteX20-251" fmla="*/ 2290461 w 4228786"/>
                    <a:gd name="connsiteY20-252" fmla="*/ 323850 h 4110786"/>
                    <a:gd name="connsiteX21-253" fmla="*/ 2295032 w 4228786"/>
                    <a:gd name="connsiteY21-254" fmla="*/ 13068 h 4110786"/>
                    <a:gd name="connsiteX22-255" fmla="*/ 2090436 w 4228786"/>
                    <a:gd name="connsiteY22-256" fmla="*/ 11473 h 4110786"/>
                    <a:gd name="connsiteX23-257" fmla="*/ 2090436 w 4228786"/>
                    <a:gd name="connsiteY23-258" fmla="*/ 323546 h 4110786"/>
                    <a:gd name="connsiteX24-259" fmla="*/ 739525 w 4228786"/>
                    <a:gd name="connsiteY24-260" fmla="*/ 1079241 h 4110786"/>
                    <a:gd name="connsiteX25-261" fmla="*/ 470434 w 4228786"/>
                    <a:gd name="connsiteY25-262" fmla="*/ 920125 h 4110786"/>
                    <a:gd name="connsiteX26-263" fmla="*/ 2090436 w 4228786"/>
                    <a:gd name="connsiteY26-264" fmla="*/ 11473 h 4110786"/>
                    <a:gd name="connsiteX27-265" fmla="*/ 2295224 w 4228786"/>
                    <a:gd name="connsiteY27-266" fmla="*/ 0 h 4110786"/>
                    <a:gd name="connsiteX28-267" fmla="*/ 2295032 w 4228786"/>
                    <a:gd name="connsiteY28-268" fmla="*/ 13068 h 4110786"/>
                    <a:gd name="connsiteX29-269" fmla="*/ 2176946 w 4228786"/>
                    <a:gd name="connsiteY29-270" fmla="*/ 7105 h 4110786"/>
                    <a:gd name="connsiteX30-271" fmla="*/ 2090436 w 4228786"/>
                    <a:gd name="connsiteY30-272" fmla="*/ 11473 h 4110786"/>
                    <a:gd name="connsiteX31-273" fmla="*/ 2090436 w 4228786"/>
                    <a:gd name="connsiteY31-274" fmla="*/ 2381 h 4110786"/>
                    <a:gd name="connsiteX32-275" fmla="*/ 2295224 w 4228786"/>
                    <a:gd name="connsiteY32-276" fmla="*/ 0 h 4110786"/>
                    <a:gd name="connsiteX0-277" fmla="*/ 739525 w 4228786"/>
                    <a:gd name="connsiteY0-278" fmla="*/ 1079241 h 4110786"/>
                    <a:gd name="connsiteX1-279" fmla="*/ 742648 w 4228786"/>
                    <a:gd name="connsiteY1-280" fmla="*/ 1081087 h 4110786"/>
                    <a:gd name="connsiteX2-281" fmla="*/ 739525 w 4228786"/>
                    <a:gd name="connsiteY2-282" fmla="*/ 1079241 h 4110786"/>
                    <a:gd name="connsiteX3-283" fmla="*/ 468805 w 4228786"/>
                    <a:gd name="connsiteY3-284" fmla="*/ 919162 h 4110786"/>
                    <a:gd name="connsiteX4-285" fmla="*/ 470434 w 4228786"/>
                    <a:gd name="connsiteY4-286" fmla="*/ 920125 h 4110786"/>
                    <a:gd name="connsiteX5-287" fmla="*/ 468805 w 4228786"/>
                    <a:gd name="connsiteY5-288" fmla="*/ 919162 h 4110786"/>
                    <a:gd name="connsiteX6-289" fmla="*/ 2176945 w 4228786"/>
                    <a:gd name="connsiteY6-290" fmla="*/ 319178 h 4110786"/>
                    <a:gd name="connsiteX7-291" fmla="*/ 2269473 w 4228786"/>
                    <a:gd name="connsiteY7-292" fmla="*/ 323850 h 4110786"/>
                    <a:gd name="connsiteX8-293" fmla="*/ 2090436 w 4228786"/>
                    <a:gd name="connsiteY8-294" fmla="*/ 323850 h 4110786"/>
                    <a:gd name="connsiteX9-295" fmla="*/ 2090436 w 4228786"/>
                    <a:gd name="connsiteY9-296" fmla="*/ 323546 h 4110786"/>
                    <a:gd name="connsiteX10-297" fmla="*/ 2176945 w 4228786"/>
                    <a:gd name="connsiteY10-298" fmla="*/ 319178 h 4110786"/>
                    <a:gd name="connsiteX11-299" fmla="*/ 2295032 w 4228786"/>
                    <a:gd name="connsiteY11-300" fmla="*/ 13068 h 4110786"/>
                    <a:gd name="connsiteX12-301" fmla="*/ 4228786 w 4228786"/>
                    <a:gd name="connsiteY12-302" fmla="*/ 2058946 h 4110786"/>
                    <a:gd name="connsiteX13-303" fmla="*/ 2176946 w 4228786"/>
                    <a:gd name="connsiteY13-304" fmla="*/ 4110786 h 4110786"/>
                    <a:gd name="connsiteX14-305" fmla="*/ 125105 w 4228786"/>
                    <a:gd name="connsiteY14-306" fmla="*/ 2058946 h 4110786"/>
                    <a:gd name="connsiteX15-307" fmla="*/ 437178 w 4228786"/>
                    <a:gd name="connsiteY15-308" fmla="*/ 2058945 h 4110786"/>
                    <a:gd name="connsiteX16-309" fmla="*/ 2176945 w 4228786"/>
                    <a:gd name="connsiteY16-310" fmla="*/ 3798712 h 4110786"/>
                    <a:gd name="connsiteX17-311" fmla="*/ 3916711 w 4228786"/>
                    <a:gd name="connsiteY17-312" fmla="*/ 2058945 h 4110786"/>
                    <a:gd name="connsiteX18-313" fmla="*/ 2269473 w 4228786"/>
                    <a:gd name="connsiteY18-314" fmla="*/ 323850 h 4110786"/>
                    <a:gd name="connsiteX19-315" fmla="*/ 2290461 w 4228786"/>
                    <a:gd name="connsiteY19-316" fmla="*/ 323850 h 4110786"/>
                    <a:gd name="connsiteX20-317" fmla="*/ 2295032 w 4228786"/>
                    <a:gd name="connsiteY20-318" fmla="*/ 13068 h 4110786"/>
                    <a:gd name="connsiteX21-319" fmla="*/ 2090436 w 4228786"/>
                    <a:gd name="connsiteY21-320" fmla="*/ 11473 h 4110786"/>
                    <a:gd name="connsiteX22-321" fmla="*/ 2090436 w 4228786"/>
                    <a:gd name="connsiteY22-322" fmla="*/ 323546 h 4110786"/>
                    <a:gd name="connsiteX23-323" fmla="*/ 739525 w 4228786"/>
                    <a:gd name="connsiteY23-324" fmla="*/ 1079241 h 4110786"/>
                    <a:gd name="connsiteX24-325" fmla="*/ 470434 w 4228786"/>
                    <a:gd name="connsiteY24-326" fmla="*/ 920125 h 4110786"/>
                    <a:gd name="connsiteX25-327" fmla="*/ 2090436 w 4228786"/>
                    <a:gd name="connsiteY25-328" fmla="*/ 11473 h 4110786"/>
                    <a:gd name="connsiteX26-329" fmla="*/ 2295224 w 4228786"/>
                    <a:gd name="connsiteY26-330" fmla="*/ 0 h 4110786"/>
                    <a:gd name="connsiteX27-331" fmla="*/ 2295032 w 4228786"/>
                    <a:gd name="connsiteY27-332" fmla="*/ 13068 h 4110786"/>
                    <a:gd name="connsiteX28-333" fmla="*/ 2176946 w 4228786"/>
                    <a:gd name="connsiteY28-334" fmla="*/ 7105 h 4110786"/>
                    <a:gd name="connsiteX29-335" fmla="*/ 2090436 w 4228786"/>
                    <a:gd name="connsiteY29-336" fmla="*/ 11473 h 4110786"/>
                    <a:gd name="connsiteX30-337" fmla="*/ 2090436 w 4228786"/>
                    <a:gd name="connsiteY30-338" fmla="*/ 2381 h 4110786"/>
                    <a:gd name="connsiteX31-339" fmla="*/ 2295224 w 4228786"/>
                    <a:gd name="connsiteY31-340" fmla="*/ 0 h 4110786"/>
                    <a:gd name="connsiteX0-341" fmla="*/ 739525 w 4228786"/>
                    <a:gd name="connsiteY0-342" fmla="*/ 1079241 h 4110786"/>
                    <a:gd name="connsiteX1-343" fmla="*/ 742648 w 4228786"/>
                    <a:gd name="connsiteY1-344" fmla="*/ 1081087 h 4110786"/>
                    <a:gd name="connsiteX2-345" fmla="*/ 739525 w 4228786"/>
                    <a:gd name="connsiteY2-346" fmla="*/ 1079241 h 4110786"/>
                    <a:gd name="connsiteX3-347" fmla="*/ 468805 w 4228786"/>
                    <a:gd name="connsiteY3-348" fmla="*/ 919162 h 4110786"/>
                    <a:gd name="connsiteX4-349" fmla="*/ 470434 w 4228786"/>
                    <a:gd name="connsiteY4-350" fmla="*/ 920125 h 4110786"/>
                    <a:gd name="connsiteX5-351" fmla="*/ 468805 w 4228786"/>
                    <a:gd name="connsiteY5-352" fmla="*/ 919162 h 4110786"/>
                    <a:gd name="connsiteX6-353" fmla="*/ 2176945 w 4228786"/>
                    <a:gd name="connsiteY6-354" fmla="*/ 319178 h 4110786"/>
                    <a:gd name="connsiteX7-355" fmla="*/ 2269473 w 4228786"/>
                    <a:gd name="connsiteY7-356" fmla="*/ 323850 h 4110786"/>
                    <a:gd name="connsiteX8-357" fmla="*/ 2090436 w 4228786"/>
                    <a:gd name="connsiteY8-358" fmla="*/ 323850 h 4110786"/>
                    <a:gd name="connsiteX9-359" fmla="*/ 2090436 w 4228786"/>
                    <a:gd name="connsiteY9-360" fmla="*/ 323546 h 4110786"/>
                    <a:gd name="connsiteX10-361" fmla="*/ 2176945 w 4228786"/>
                    <a:gd name="connsiteY10-362" fmla="*/ 319178 h 4110786"/>
                    <a:gd name="connsiteX11-363" fmla="*/ 2295032 w 4228786"/>
                    <a:gd name="connsiteY11-364" fmla="*/ 13068 h 4110786"/>
                    <a:gd name="connsiteX12-365" fmla="*/ 4228786 w 4228786"/>
                    <a:gd name="connsiteY12-366" fmla="*/ 2058946 h 4110786"/>
                    <a:gd name="connsiteX13-367" fmla="*/ 2176946 w 4228786"/>
                    <a:gd name="connsiteY13-368" fmla="*/ 4110786 h 4110786"/>
                    <a:gd name="connsiteX14-369" fmla="*/ 125105 w 4228786"/>
                    <a:gd name="connsiteY14-370" fmla="*/ 2058946 h 4110786"/>
                    <a:gd name="connsiteX15-371" fmla="*/ 437178 w 4228786"/>
                    <a:gd name="connsiteY15-372" fmla="*/ 2058945 h 4110786"/>
                    <a:gd name="connsiteX16-373" fmla="*/ 2176945 w 4228786"/>
                    <a:gd name="connsiteY16-374" fmla="*/ 3798712 h 4110786"/>
                    <a:gd name="connsiteX17-375" fmla="*/ 3916711 w 4228786"/>
                    <a:gd name="connsiteY17-376" fmla="*/ 2058945 h 4110786"/>
                    <a:gd name="connsiteX18-377" fmla="*/ 2269473 w 4228786"/>
                    <a:gd name="connsiteY18-378" fmla="*/ 323850 h 4110786"/>
                    <a:gd name="connsiteX19-379" fmla="*/ 2290461 w 4228786"/>
                    <a:gd name="connsiteY19-380" fmla="*/ 323850 h 4110786"/>
                    <a:gd name="connsiteX20-381" fmla="*/ 2295032 w 4228786"/>
                    <a:gd name="connsiteY20-382" fmla="*/ 13068 h 4110786"/>
                    <a:gd name="connsiteX21-383" fmla="*/ 2090436 w 4228786"/>
                    <a:gd name="connsiteY21-384" fmla="*/ 11473 h 4110786"/>
                    <a:gd name="connsiteX22-385" fmla="*/ 2090436 w 4228786"/>
                    <a:gd name="connsiteY22-386" fmla="*/ 323546 h 4110786"/>
                    <a:gd name="connsiteX23-387" fmla="*/ 739525 w 4228786"/>
                    <a:gd name="connsiteY23-388" fmla="*/ 1079241 h 4110786"/>
                    <a:gd name="connsiteX24-389" fmla="*/ 470434 w 4228786"/>
                    <a:gd name="connsiteY24-390" fmla="*/ 920125 h 4110786"/>
                    <a:gd name="connsiteX25-391" fmla="*/ 2090436 w 4228786"/>
                    <a:gd name="connsiteY25-392" fmla="*/ 11473 h 4110786"/>
                    <a:gd name="connsiteX26-393" fmla="*/ 2295224 w 4228786"/>
                    <a:gd name="connsiteY26-394" fmla="*/ 0 h 4110786"/>
                    <a:gd name="connsiteX27-395" fmla="*/ 2176946 w 4228786"/>
                    <a:gd name="connsiteY27-396" fmla="*/ 7105 h 4110786"/>
                    <a:gd name="connsiteX28-397" fmla="*/ 2090436 w 4228786"/>
                    <a:gd name="connsiteY28-398" fmla="*/ 11473 h 4110786"/>
                    <a:gd name="connsiteX29-399" fmla="*/ 2090436 w 4228786"/>
                    <a:gd name="connsiteY29-400" fmla="*/ 2381 h 4110786"/>
                    <a:gd name="connsiteX30-401" fmla="*/ 2295224 w 4228786"/>
                    <a:gd name="connsiteY30-402" fmla="*/ 0 h 4110786"/>
                    <a:gd name="connsiteX0-403" fmla="*/ 739525 w 4228949"/>
                    <a:gd name="connsiteY0-404" fmla="*/ 1079241 h 4110786"/>
                    <a:gd name="connsiteX1-405" fmla="*/ 742648 w 4228949"/>
                    <a:gd name="connsiteY1-406" fmla="*/ 1081087 h 4110786"/>
                    <a:gd name="connsiteX2-407" fmla="*/ 739525 w 4228949"/>
                    <a:gd name="connsiteY2-408" fmla="*/ 1079241 h 4110786"/>
                    <a:gd name="connsiteX3-409" fmla="*/ 468805 w 4228949"/>
                    <a:gd name="connsiteY3-410" fmla="*/ 919162 h 4110786"/>
                    <a:gd name="connsiteX4-411" fmla="*/ 470434 w 4228949"/>
                    <a:gd name="connsiteY4-412" fmla="*/ 920125 h 4110786"/>
                    <a:gd name="connsiteX5-413" fmla="*/ 468805 w 4228949"/>
                    <a:gd name="connsiteY5-414" fmla="*/ 919162 h 4110786"/>
                    <a:gd name="connsiteX6-415" fmla="*/ 2176945 w 4228949"/>
                    <a:gd name="connsiteY6-416" fmla="*/ 319178 h 4110786"/>
                    <a:gd name="connsiteX7-417" fmla="*/ 2269473 w 4228949"/>
                    <a:gd name="connsiteY7-418" fmla="*/ 323850 h 4110786"/>
                    <a:gd name="connsiteX8-419" fmla="*/ 2090436 w 4228949"/>
                    <a:gd name="connsiteY8-420" fmla="*/ 323850 h 4110786"/>
                    <a:gd name="connsiteX9-421" fmla="*/ 2090436 w 4228949"/>
                    <a:gd name="connsiteY9-422" fmla="*/ 323546 h 4110786"/>
                    <a:gd name="connsiteX10-423" fmla="*/ 2176945 w 4228949"/>
                    <a:gd name="connsiteY10-424" fmla="*/ 319178 h 4110786"/>
                    <a:gd name="connsiteX11-425" fmla="*/ 2290461 w 4228949"/>
                    <a:gd name="connsiteY11-426" fmla="*/ 323850 h 4110786"/>
                    <a:gd name="connsiteX12-427" fmla="*/ 4228786 w 4228949"/>
                    <a:gd name="connsiteY12-428" fmla="*/ 2058946 h 4110786"/>
                    <a:gd name="connsiteX13-429" fmla="*/ 2176946 w 4228949"/>
                    <a:gd name="connsiteY13-430" fmla="*/ 4110786 h 4110786"/>
                    <a:gd name="connsiteX14-431" fmla="*/ 125105 w 4228949"/>
                    <a:gd name="connsiteY14-432" fmla="*/ 2058946 h 4110786"/>
                    <a:gd name="connsiteX15-433" fmla="*/ 437178 w 4228949"/>
                    <a:gd name="connsiteY15-434" fmla="*/ 2058945 h 4110786"/>
                    <a:gd name="connsiteX16-435" fmla="*/ 2176945 w 4228949"/>
                    <a:gd name="connsiteY16-436" fmla="*/ 3798712 h 4110786"/>
                    <a:gd name="connsiteX17-437" fmla="*/ 3916711 w 4228949"/>
                    <a:gd name="connsiteY17-438" fmla="*/ 2058945 h 4110786"/>
                    <a:gd name="connsiteX18-439" fmla="*/ 2269473 w 4228949"/>
                    <a:gd name="connsiteY18-440" fmla="*/ 323850 h 4110786"/>
                    <a:gd name="connsiteX19-441" fmla="*/ 2290461 w 4228949"/>
                    <a:gd name="connsiteY19-442" fmla="*/ 323850 h 4110786"/>
                    <a:gd name="connsiteX20-443" fmla="*/ 2090436 w 4228949"/>
                    <a:gd name="connsiteY20-444" fmla="*/ 11473 h 4110786"/>
                    <a:gd name="connsiteX21-445" fmla="*/ 2090436 w 4228949"/>
                    <a:gd name="connsiteY21-446" fmla="*/ 323546 h 4110786"/>
                    <a:gd name="connsiteX22-447" fmla="*/ 739525 w 4228949"/>
                    <a:gd name="connsiteY22-448" fmla="*/ 1079241 h 4110786"/>
                    <a:gd name="connsiteX23-449" fmla="*/ 470434 w 4228949"/>
                    <a:gd name="connsiteY23-450" fmla="*/ 920125 h 4110786"/>
                    <a:gd name="connsiteX24-451" fmla="*/ 2090436 w 4228949"/>
                    <a:gd name="connsiteY24-452" fmla="*/ 11473 h 4110786"/>
                    <a:gd name="connsiteX25-453" fmla="*/ 2295224 w 4228949"/>
                    <a:gd name="connsiteY25-454" fmla="*/ 0 h 4110786"/>
                    <a:gd name="connsiteX26-455" fmla="*/ 2176946 w 4228949"/>
                    <a:gd name="connsiteY26-456" fmla="*/ 7105 h 4110786"/>
                    <a:gd name="connsiteX27-457" fmla="*/ 2090436 w 4228949"/>
                    <a:gd name="connsiteY27-458" fmla="*/ 11473 h 4110786"/>
                    <a:gd name="connsiteX28-459" fmla="*/ 2090436 w 4228949"/>
                    <a:gd name="connsiteY28-460" fmla="*/ 2381 h 4110786"/>
                    <a:gd name="connsiteX29-461" fmla="*/ 2295224 w 4228949"/>
                    <a:gd name="connsiteY29-462" fmla="*/ 0 h 4110786"/>
                    <a:gd name="connsiteX0-463" fmla="*/ 739525 w 4228949"/>
                    <a:gd name="connsiteY0-464" fmla="*/ 1076860 h 4108405"/>
                    <a:gd name="connsiteX1-465" fmla="*/ 742648 w 4228949"/>
                    <a:gd name="connsiteY1-466" fmla="*/ 1078706 h 4108405"/>
                    <a:gd name="connsiteX2-467" fmla="*/ 739525 w 4228949"/>
                    <a:gd name="connsiteY2-468" fmla="*/ 1076860 h 4108405"/>
                    <a:gd name="connsiteX3-469" fmla="*/ 468805 w 4228949"/>
                    <a:gd name="connsiteY3-470" fmla="*/ 916781 h 4108405"/>
                    <a:gd name="connsiteX4-471" fmla="*/ 470434 w 4228949"/>
                    <a:gd name="connsiteY4-472" fmla="*/ 917744 h 4108405"/>
                    <a:gd name="connsiteX5-473" fmla="*/ 468805 w 4228949"/>
                    <a:gd name="connsiteY5-474" fmla="*/ 916781 h 4108405"/>
                    <a:gd name="connsiteX6-475" fmla="*/ 2176945 w 4228949"/>
                    <a:gd name="connsiteY6-476" fmla="*/ 316797 h 4108405"/>
                    <a:gd name="connsiteX7-477" fmla="*/ 2269473 w 4228949"/>
                    <a:gd name="connsiteY7-478" fmla="*/ 321469 h 4108405"/>
                    <a:gd name="connsiteX8-479" fmla="*/ 2090436 w 4228949"/>
                    <a:gd name="connsiteY8-480" fmla="*/ 321469 h 4108405"/>
                    <a:gd name="connsiteX9-481" fmla="*/ 2090436 w 4228949"/>
                    <a:gd name="connsiteY9-482" fmla="*/ 321165 h 4108405"/>
                    <a:gd name="connsiteX10-483" fmla="*/ 2176945 w 4228949"/>
                    <a:gd name="connsiteY10-484" fmla="*/ 316797 h 4108405"/>
                    <a:gd name="connsiteX11-485" fmla="*/ 2290461 w 4228949"/>
                    <a:gd name="connsiteY11-486" fmla="*/ 321469 h 4108405"/>
                    <a:gd name="connsiteX12-487" fmla="*/ 4228786 w 4228949"/>
                    <a:gd name="connsiteY12-488" fmla="*/ 2056565 h 4108405"/>
                    <a:gd name="connsiteX13-489" fmla="*/ 2176946 w 4228949"/>
                    <a:gd name="connsiteY13-490" fmla="*/ 4108405 h 4108405"/>
                    <a:gd name="connsiteX14-491" fmla="*/ 125105 w 4228949"/>
                    <a:gd name="connsiteY14-492" fmla="*/ 2056565 h 4108405"/>
                    <a:gd name="connsiteX15-493" fmla="*/ 437178 w 4228949"/>
                    <a:gd name="connsiteY15-494" fmla="*/ 2056564 h 4108405"/>
                    <a:gd name="connsiteX16-495" fmla="*/ 2176945 w 4228949"/>
                    <a:gd name="connsiteY16-496" fmla="*/ 3796331 h 4108405"/>
                    <a:gd name="connsiteX17-497" fmla="*/ 3916711 w 4228949"/>
                    <a:gd name="connsiteY17-498" fmla="*/ 2056564 h 4108405"/>
                    <a:gd name="connsiteX18-499" fmla="*/ 2269473 w 4228949"/>
                    <a:gd name="connsiteY18-500" fmla="*/ 321469 h 4108405"/>
                    <a:gd name="connsiteX19-501" fmla="*/ 2290461 w 4228949"/>
                    <a:gd name="connsiteY19-502" fmla="*/ 321469 h 4108405"/>
                    <a:gd name="connsiteX20-503" fmla="*/ 2090436 w 4228949"/>
                    <a:gd name="connsiteY20-504" fmla="*/ 9092 h 4108405"/>
                    <a:gd name="connsiteX21-505" fmla="*/ 2090436 w 4228949"/>
                    <a:gd name="connsiteY21-506" fmla="*/ 321165 h 4108405"/>
                    <a:gd name="connsiteX22-507" fmla="*/ 739525 w 4228949"/>
                    <a:gd name="connsiteY22-508" fmla="*/ 1076860 h 4108405"/>
                    <a:gd name="connsiteX23-509" fmla="*/ 470434 w 4228949"/>
                    <a:gd name="connsiteY23-510" fmla="*/ 917744 h 4108405"/>
                    <a:gd name="connsiteX24-511" fmla="*/ 2090436 w 4228949"/>
                    <a:gd name="connsiteY24-512" fmla="*/ 9092 h 4108405"/>
                    <a:gd name="connsiteX25-513" fmla="*/ 2090436 w 4228949"/>
                    <a:gd name="connsiteY25-514" fmla="*/ 0 h 4108405"/>
                    <a:gd name="connsiteX26-515" fmla="*/ 2176946 w 4228949"/>
                    <a:gd name="connsiteY26-516" fmla="*/ 4724 h 4108405"/>
                    <a:gd name="connsiteX27-517" fmla="*/ 2090436 w 4228949"/>
                    <a:gd name="connsiteY27-518" fmla="*/ 9092 h 4108405"/>
                    <a:gd name="connsiteX28-519" fmla="*/ 2090436 w 4228949"/>
                    <a:gd name="connsiteY28-520" fmla="*/ 0 h 4108405"/>
                    <a:gd name="connsiteX0-521" fmla="*/ 739525 w 4228949"/>
                    <a:gd name="connsiteY0-522" fmla="*/ 1076860 h 4108405"/>
                    <a:gd name="connsiteX1-523" fmla="*/ 742648 w 4228949"/>
                    <a:gd name="connsiteY1-524" fmla="*/ 1078706 h 4108405"/>
                    <a:gd name="connsiteX2-525" fmla="*/ 739525 w 4228949"/>
                    <a:gd name="connsiteY2-526" fmla="*/ 1076860 h 4108405"/>
                    <a:gd name="connsiteX3-527" fmla="*/ 468805 w 4228949"/>
                    <a:gd name="connsiteY3-528" fmla="*/ 916781 h 4108405"/>
                    <a:gd name="connsiteX4-529" fmla="*/ 470434 w 4228949"/>
                    <a:gd name="connsiteY4-530" fmla="*/ 917744 h 4108405"/>
                    <a:gd name="connsiteX5-531" fmla="*/ 468805 w 4228949"/>
                    <a:gd name="connsiteY5-532" fmla="*/ 916781 h 4108405"/>
                    <a:gd name="connsiteX6-533" fmla="*/ 2176945 w 4228949"/>
                    <a:gd name="connsiteY6-534" fmla="*/ 316797 h 4108405"/>
                    <a:gd name="connsiteX7-535" fmla="*/ 2269473 w 4228949"/>
                    <a:gd name="connsiteY7-536" fmla="*/ 321469 h 4108405"/>
                    <a:gd name="connsiteX8-537" fmla="*/ 2090436 w 4228949"/>
                    <a:gd name="connsiteY8-538" fmla="*/ 321469 h 4108405"/>
                    <a:gd name="connsiteX9-539" fmla="*/ 2090436 w 4228949"/>
                    <a:gd name="connsiteY9-540" fmla="*/ 321165 h 4108405"/>
                    <a:gd name="connsiteX10-541" fmla="*/ 2176945 w 4228949"/>
                    <a:gd name="connsiteY10-542" fmla="*/ 316797 h 4108405"/>
                    <a:gd name="connsiteX11-543" fmla="*/ 2290461 w 4228949"/>
                    <a:gd name="connsiteY11-544" fmla="*/ 321469 h 4108405"/>
                    <a:gd name="connsiteX12-545" fmla="*/ 4228786 w 4228949"/>
                    <a:gd name="connsiteY12-546" fmla="*/ 2056565 h 4108405"/>
                    <a:gd name="connsiteX13-547" fmla="*/ 2176946 w 4228949"/>
                    <a:gd name="connsiteY13-548" fmla="*/ 4108405 h 4108405"/>
                    <a:gd name="connsiteX14-549" fmla="*/ 125105 w 4228949"/>
                    <a:gd name="connsiteY14-550" fmla="*/ 2056565 h 4108405"/>
                    <a:gd name="connsiteX15-551" fmla="*/ 437178 w 4228949"/>
                    <a:gd name="connsiteY15-552" fmla="*/ 2056564 h 4108405"/>
                    <a:gd name="connsiteX16-553" fmla="*/ 2176945 w 4228949"/>
                    <a:gd name="connsiteY16-554" fmla="*/ 3796331 h 4108405"/>
                    <a:gd name="connsiteX17-555" fmla="*/ 3916711 w 4228949"/>
                    <a:gd name="connsiteY17-556" fmla="*/ 2056564 h 4108405"/>
                    <a:gd name="connsiteX18-557" fmla="*/ 2269473 w 4228949"/>
                    <a:gd name="connsiteY18-558" fmla="*/ 321469 h 4108405"/>
                    <a:gd name="connsiteX19-559" fmla="*/ 2290461 w 4228949"/>
                    <a:gd name="connsiteY19-560" fmla="*/ 321469 h 4108405"/>
                    <a:gd name="connsiteX20-561" fmla="*/ 2090436 w 4228949"/>
                    <a:gd name="connsiteY20-562" fmla="*/ 9092 h 4108405"/>
                    <a:gd name="connsiteX21-563" fmla="*/ 2090436 w 4228949"/>
                    <a:gd name="connsiteY21-564" fmla="*/ 321165 h 4108405"/>
                    <a:gd name="connsiteX22-565" fmla="*/ 739525 w 4228949"/>
                    <a:gd name="connsiteY22-566" fmla="*/ 1076860 h 4108405"/>
                    <a:gd name="connsiteX23-567" fmla="*/ 470434 w 4228949"/>
                    <a:gd name="connsiteY23-568" fmla="*/ 917744 h 4108405"/>
                    <a:gd name="connsiteX24-569" fmla="*/ 2090436 w 4228949"/>
                    <a:gd name="connsiteY24-570" fmla="*/ 9092 h 4108405"/>
                    <a:gd name="connsiteX25-571" fmla="*/ 2090436 w 4228949"/>
                    <a:gd name="connsiteY25-572" fmla="*/ 0 h 4108405"/>
                    <a:gd name="connsiteX26-573" fmla="*/ 2090436 w 4228949"/>
                    <a:gd name="connsiteY26-574" fmla="*/ 9092 h 4108405"/>
                    <a:gd name="connsiteX27-575" fmla="*/ 2090436 w 4228949"/>
                    <a:gd name="connsiteY27-576" fmla="*/ 0 h 4108405"/>
                    <a:gd name="connsiteX0-577" fmla="*/ 739525 w 4228925"/>
                    <a:gd name="connsiteY0-578" fmla="*/ 1076860 h 4108405"/>
                    <a:gd name="connsiteX1-579" fmla="*/ 742648 w 4228925"/>
                    <a:gd name="connsiteY1-580" fmla="*/ 1078706 h 4108405"/>
                    <a:gd name="connsiteX2-581" fmla="*/ 739525 w 4228925"/>
                    <a:gd name="connsiteY2-582" fmla="*/ 1076860 h 4108405"/>
                    <a:gd name="connsiteX3-583" fmla="*/ 468805 w 4228925"/>
                    <a:gd name="connsiteY3-584" fmla="*/ 916781 h 4108405"/>
                    <a:gd name="connsiteX4-585" fmla="*/ 470434 w 4228925"/>
                    <a:gd name="connsiteY4-586" fmla="*/ 917744 h 4108405"/>
                    <a:gd name="connsiteX5-587" fmla="*/ 468805 w 4228925"/>
                    <a:gd name="connsiteY5-588" fmla="*/ 916781 h 4108405"/>
                    <a:gd name="connsiteX6-589" fmla="*/ 2176945 w 4228925"/>
                    <a:gd name="connsiteY6-590" fmla="*/ 316797 h 4108405"/>
                    <a:gd name="connsiteX7-591" fmla="*/ 2269473 w 4228925"/>
                    <a:gd name="connsiteY7-592" fmla="*/ 321469 h 4108405"/>
                    <a:gd name="connsiteX8-593" fmla="*/ 2090436 w 4228925"/>
                    <a:gd name="connsiteY8-594" fmla="*/ 321469 h 4108405"/>
                    <a:gd name="connsiteX9-595" fmla="*/ 2090436 w 4228925"/>
                    <a:gd name="connsiteY9-596" fmla="*/ 321165 h 4108405"/>
                    <a:gd name="connsiteX10-597" fmla="*/ 2176945 w 4228925"/>
                    <a:gd name="connsiteY10-598" fmla="*/ 316797 h 4108405"/>
                    <a:gd name="connsiteX11-599" fmla="*/ 2290461 w 4228925"/>
                    <a:gd name="connsiteY11-600" fmla="*/ 321469 h 4108405"/>
                    <a:gd name="connsiteX12-601" fmla="*/ 4228786 w 4228925"/>
                    <a:gd name="connsiteY12-602" fmla="*/ 2056565 h 4108405"/>
                    <a:gd name="connsiteX13-603" fmla="*/ 2176946 w 4228925"/>
                    <a:gd name="connsiteY13-604" fmla="*/ 4108405 h 4108405"/>
                    <a:gd name="connsiteX14-605" fmla="*/ 125105 w 4228925"/>
                    <a:gd name="connsiteY14-606" fmla="*/ 2056565 h 4108405"/>
                    <a:gd name="connsiteX15-607" fmla="*/ 437178 w 4228925"/>
                    <a:gd name="connsiteY15-608" fmla="*/ 2056564 h 4108405"/>
                    <a:gd name="connsiteX16-609" fmla="*/ 2176945 w 4228925"/>
                    <a:gd name="connsiteY16-610" fmla="*/ 3796331 h 4108405"/>
                    <a:gd name="connsiteX17-611" fmla="*/ 3916711 w 4228925"/>
                    <a:gd name="connsiteY17-612" fmla="*/ 2056564 h 4108405"/>
                    <a:gd name="connsiteX18-613" fmla="*/ 2290461 w 4228925"/>
                    <a:gd name="connsiteY18-614" fmla="*/ 321469 h 4108405"/>
                    <a:gd name="connsiteX19-615" fmla="*/ 2090436 w 4228925"/>
                    <a:gd name="connsiteY19-616" fmla="*/ 9092 h 4108405"/>
                    <a:gd name="connsiteX20-617" fmla="*/ 2090436 w 4228925"/>
                    <a:gd name="connsiteY20-618" fmla="*/ 321165 h 4108405"/>
                    <a:gd name="connsiteX21-619" fmla="*/ 739525 w 4228925"/>
                    <a:gd name="connsiteY21-620" fmla="*/ 1076860 h 4108405"/>
                    <a:gd name="connsiteX22-621" fmla="*/ 470434 w 4228925"/>
                    <a:gd name="connsiteY22-622" fmla="*/ 917744 h 4108405"/>
                    <a:gd name="connsiteX23-623" fmla="*/ 2090436 w 4228925"/>
                    <a:gd name="connsiteY23-624" fmla="*/ 9092 h 4108405"/>
                    <a:gd name="connsiteX24-625" fmla="*/ 2090436 w 4228925"/>
                    <a:gd name="connsiteY24-626" fmla="*/ 0 h 4108405"/>
                    <a:gd name="connsiteX25-627" fmla="*/ 2090436 w 4228925"/>
                    <a:gd name="connsiteY25-628" fmla="*/ 9092 h 4108405"/>
                    <a:gd name="connsiteX26-629" fmla="*/ 2090436 w 4228925"/>
                    <a:gd name="connsiteY26-630" fmla="*/ 0 h 4108405"/>
                    <a:gd name="connsiteX0-631" fmla="*/ 739525 w 4228925"/>
                    <a:gd name="connsiteY0-632" fmla="*/ 1076860 h 4108405"/>
                    <a:gd name="connsiteX1-633" fmla="*/ 742648 w 4228925"/>
                    <a:gd name="connsiteY1-634" fmla="*/ 1078706 h 4108405"/>
                    <a:gd name="connsiteX2-635" fmla="*/ 739525 w 4228925"/>
                    <a:gd name="connsiteY2-636" fmla="*/ 1076860 h 4108405"/>
                    <a:gd name="connsiteX3-637" fmla="*/ 468805 w 4228925"/>
                    <a:gd name="connsiteY3-638" fmla="*/ 916781 h 4108405"/>
                    <a:gd name="connsiteX4-639" fmla="*/ 470434 w 4228925"/>
                    <a:gd name="connsiteY4-640" fmla="*/ 917744 h 4108405"/>
                    <a:gd name="connsiteX5-641" fmla="*/ 468805 w 4228925"/>
                    <a:gd name="connsiteY5-642" fmla="*/ 916781 h 4108405"/>
                    <a:gd name="connsiteX6-643" fmla="*/ 2176945 w 4228925"/>
                    <a:gd name="connsiteY6-644" fmla="*/ 316797 h 4108405"/>
                    <a:gd name="connsiteX7-645" fmla="*/ 2090436 w 4228925"/>
                    <a:gd name="connsiteY7-646" fmla="*/ 321469 h 4108405"/>
                    <a:gd name="connsiteX8-647" fmla="*/ 2090436 w 4228925"/>
                    <a:gd name="connsiteY8-648" fmla="*/ 321165 h 4108405"/>
                    <a:gd name="connsiteX9-649" fmla="*/ 2176945 w 4228925"/>
                    <a:gd name="connsiteY9-650" fmla="*/ 316797 h 4108405"/>
                    <a:gd name="connsiteX10-651" fmla="*/ 2290461 w 4228925"/>
                    <a:gd name="connsiteY10-652" fmla="*/ 321469 h 4108405"/>
                    <a:gd name="connsiteX11-653" fmla="*/ 4228786 w 4228925"/>
                    <a:gd name="connsiteY11-654" fmla="*/ 2056565 h 4108405"/>
                    <a:gd name="connsiteX12-655" fmla="*/ 2176946 w 4228925"/>
                    <a:gd name="connsiteY12-656" fmla="*/ 4108405 h 4108405"/>
                    <a:gd name="connsiteX13-657" fmla="*/ 125105 w 4228925"/>
                    <a:gd name="connsiteY13-658" fmla="*/ 2056565 h 4108405"/>
                    <a:gd name="connsiteX14-659" fmla="*/ 437178 w 4228925"/>
                    <a:gd name="connsiteY14-660" fmla="*/ 2056564 h 4108405"/>
                    <a:gd name="connsiteX15-661" fmla="*/ 2176945 w 4228925"/>
                    <a:gd name="connsiteY15-662" fmla="*/ 3796331 h 4108405"/>
                    <a:gd name="connsiteX16-663" fmla="*/ 3916711 w 4228925"/>
                    <a:gd name="connsiteY16-664" fmla="*/ 2056564 h 4108405"/>
                    <a:gd name="connsiteX17-665" fmla="*/ 2290461 w 4228925"/>
                    <a:gd name="connsiteY17-666" fmla="*/ 321469 h 4108405"/>
                    <a:gd name="connsiteX18-667" fmla="*/ 2090436 w 4228925"/>
                    <a:gd name="connsiteY18-668" fmla="*/ 9092 h 4108405"/>
                    <a:gd name="connsiteX19-669" fmla="*/ 2090436 w 4228925"/>
                    <a:gd name="connsiteY19-670" fmla="*/ 321165 h 4108405"/>
                    <a:gd name="connsiteX20-671" fmla="*/ 739525 w 4228925"/>
                    <a:gd name="connsiteY20-672" fmla="*/ 1076860 h 4108405"/>
                    <a:gd name="connsiteX21-673" fmla="*/ 470434 w 4228925"/>
                    <a:gd name="connsiteY21-674" fmla="*/ 917744 h 4108405"/>
                    <a:gd name="connsiteX22-675" fmla="*/ 2090436 w 4228925"/>
                    <a:gd name="connsiteY22-676" fmla="*/ 9092 h 4108405"/>
                    <a:gd name="connsiteX23-677" fmla="*/ 2090436 w 4228925"/>
                    <a:gd name="connsiteY23-678" fmla="*/ 0 h 4108405"/>
                    <a:gd name="connsiteX24-679" fmla="*/ 2090436 w 4228925"/>
                    <a:gd name="connsiteY24-680" fmla="*/ 9092 h 4108405"/>
                    <a:gd name="connsiteX25-681" fmla="*/ 2090436 w 4228925"/>
                    <a:gd name="connsiteY25-682" fmla="*/ 0 h 4108405"/>
                    <a:gd name="connsiteX0-683" fmla="*/ 739525 w 4228925"/>
                    <a:gd name="connsiteY0-684" fmla="*/ 1076860 h 4108405"/>
                    <a:gd name="connsiteX1-685" fmla="*/ 742648 w 4228925"/>
                    <a:gd name="connsiteY1-686" fmla="*/ 1078706 h 4108405"/>
                    <a:gd name="connsiteX2-687" fmla="*/ 739525 w 4228925"/>
                    <a:gd name="connsiteY2-688" fmla="*/ 1076860 h 4108405"/>
                    <a:gd name="connsiteX3-689" fmla="*/ 468805 w 4228925"/>
                    <a:gd name="connsiteY3-690" fmla="*/ 916781 h 4108405"/>
                    <a:gd name="connsiteX4-691" fmla="*/ 470434 w 4228925"/>
                    <a:gd name="connsiteY4-692" fmla="*/ 917744 h 4108405"/>
                    <a:gd name="connsiteX5-693" fmla="*/ 468805 w 4228925"/>
                    <a:gd name="connsiteY5-694" fmla="*/ 916781 h 4108405"/>
                    <a:gd name="connsiteX6-695" fmla="*/ 2090436 w 4228925"/>
                    <a:gd name="connsiteY6-696" fmla="*/ 321165 h 4108405"/>
                    <a:gd name="connsiteX7-697" fmla="*/ 2090436 w 4228925"/>
                    <a:gd name="connsiteY7-698" fmla="*/ 321469 h 4108405"/>
                    <a:gd name="connsiteX8-699" fmla="*/ 2090436 w 4228925"/>
                    <a:gd name="connsiteY8-700" fmla="*/ 321165 h 4108405"/>
                    <a:gd name="connsiteX9-701" fmla="*/ 2290461 w 4228925"/>
                    <a:gd name="connsiteY9-702" fmla="*/ 321469 h 4108405"/>
                    <a:gd name="connsiteX10-703" fmla="*/ 4228786 w 4228925"/>
                    <a:gd name="connsiteY10-704" fmla="*/ 2056565 h 4108405"/>
                    <a:gd name="connsiteX11-705" fmla="*/ 2176946 w 4228925"/>
                    <a:gd name="connsiteY11-706" fmla="*/ 4108405 h 4108405"/>
                    <a:gd name="connsiteX12-707" fmla="*/ 125105 w 4228925"/>
                    <a:gd name="connsiteY12-708" fmla="*/ 2056565 h 4108405"/>
                    <a:gd name="connsiteX13-709" fmla="*/ 437178 w 4228925"/>
                    <a:gd name="connsiteY13-710" fmla="*/ 2056564 h 4108405"/>
                    <a:gd name="connsiteX14-711" fmla="*/ 2176945 w 4228925"/>
                    <a:gd name="connsiteY14-712" fmla="*/ 3796331 h 4108405"/>
                    <a:gd name="connsiteX15-713" fmla="*/ 3916711 w 4228925"/>
                    <a:gd name="connsiteY15-714" fmla="*/ 2056564 h 4108405"/>
                    <a:gd name="connsiteX16-715" fmla="*/ 2290461 w 4228925"/>
                    <a:gd name="connsiteY16-716" fmla="*/ 321469 h 4108405"/>
                    <a:gd name="connsiteX17-717" fmla="*/ 2090436 w 4228925"/>
                    <a:gd name="connsiteY17-718" fmla="*/ 9092 h 4108405"/>
                    <a:gd name="connsiteX18-719" fmla="*/ 2090436 w 4228925"/>
                    <a:gd name="connsiteY18-720" fmla="*/ 321165 h 4108405"/>
                    <a:gd name="connsiteX19-721" fmla="*/ 739525 w 4228925"/>
                    <a:gd name="connsiteY19-722" fmla="*/ 1076860 h 4108405"/>
                    <a:gd name="connsiteX20-723" fmla="*/ 470434 w 4228925"/>
                    <a:gd name="connsiteY20-724" fmla="*/ 917744 h 4108405"/>
                    <a:gd name="connsiteX21-725" fmla="*/ 2090436 w 4228925"/>
                    <a:gd name="connsiteY21-726" fmla="*/ 9092 h 4108405"/>
                    <a:gd name="connsiteX22-727" fmla="*/ 2090436 w 4228925"/>
                    <a:gd name="connsiteY22-728" fmla="*/ 0 h 4108405"/>
                    <a:gd name="connsiteX23-729" fmla="*/ 2090436 w 4228925"/>
                    <a:gd name="connsiteY23-730" fmla="*/ 9092 h 4108405"/>
                    <a:gd name="connsiteX24-731" fmla="*/ 2090436 w 4228925"/>
                    <a:gd name="connsiteY24-732" fmla="*/ 0 h 4108405"/>
                    <a:gd name="connsiteX0-733" fmla="*/ 739525 w 4228925"/>
                    <a:gd name="connsiteY0-734" fmla="*/ 1067768 h 4099313"/>
                    <a:gd name="connsiteX1-735" fmla="*/ 742648 w 4228925"/>
                    <a:gd name="connsiteY1-736" fmla="*/ 1069614 h 4099313"/>
                    <a:gd name="connsiteX2-737" fmla="*/ 739525 w 4228925"/>
                    <a:gd name="connsiteY2-738" fmla="*/ 1067768 h 4099313"/>
                    <a:gd name="connsiteX3-739" fmla="*/ 468805 w 4228925"/>
                    <a:gd name="connsiteY3-740" fmla="*/ 907689 h 4099313"/>
                    <a:gd name="connsiteX4-741" fmla="*/ 470434 w 4228925"/>
                    <a:gd name="connsiteY4-742" fmla="*/ 908652 h 4099313"/>
                    <a:gd name="connsiteX5-743" fmla="*/ 468805 w 4228925"/>
                    <a:gd name="connsiteY5-744" fmla="*/ 907689 h 4099313"/>
                    <a:gd name="connsiteX6-745" fmla="*/ 2090436 w 4228925"/>
                    <a:gd name="connsiteY6-746" fmla="*/ 312073 h 4099313"/>
                    <a:gd name="connsiteX7-747" fmla="*/ 2090436 w 4228925"/>
                    <a:gd name="connsiteY7-748" fmla="*/ 312377 h 4099313"/>
                    <a:gd name="connsiteX8-749" fmla="*/ 2090436 w 4228925"/>
                    <a:gd name="connsiteY8-750" fmla="*/ 312073 h 4099313"/>
                    <a:gd name="connsiteX9-751" fmla="*/ 2290461 w 4228925"/>
                    <a:gd name="connsiteY9-752" fmla="*/ 312377 h 4099313"/>
                    <a:gd name="connsiteX10-753" fmla="*/ 4228786 w 4228925"/>
                    <a:gd name="connsiteY10-754" fmla="*/ 2047473 h 4099313"/>
                    <a:gd name="connsiteX11-755" fmla="*/ 2176946 w 4228925"/>
                    <a:gd name="connsiteY11-756" fmla="*/ 4099313 h 4099313"/>
                    <a:gd name="connsiteX12-757" fmla="*/ 125105 w 4228925"/>
                    <a:gd name="connsiteY12-758" fmla="*/ 2047473 h 4099313"/>
                    <a:gd name="connsiteX13-759" fmla="*/ 437178 w 4228925"/>
                    <a:gd name="connsiteY13-760" fmla="*/ 2047472 h 4099313"/>
                    <a:gd name="connsiteX14-761" fmla="*/ 2176945 w 4228925"/>
                    <a:gd name="connsiteY14-762" fmla="*/ 3787239 h 4099313"/>
                    <a:gd name="connsiteX15-763" fmla="*/ 3916711 w 4228925"/>
                    <a:gd name="connsiteY15-764" fmla="*/ 2047472 h 4099313"/>
                    <a:gd name="connsiteX16-765" fmla="*/ 2290461 w 4228925"/>
                    <a:gd name="connsiteY16-766" fmla="*/ 312377 h 4099313"/>
                    <a:gd name="connsiteX17-767" fmla="*/ 2090436 w 4228925"/>
                    <a:gd name="connsiteY17-768" fmla="*/ 0 h 4099313"/>
                    <a:gd name="connsiteX18-769" fmla="*/ 2090436 w 4228925"/>
                    <a:gd name="connsiteY18-770" fmla="*/ 312073 h 4099313"/>
                    <a:gd name="connsiteX19-771" fmla="*/ 739525 w 4228925"/>
                    <a:gd name="connsiteY19-772" fmla="*/ 1067768 h 4099313"/>
                    <a:gd name="connsiteX20-773" fmla="*/ 470434 w 4228925"/>
                    <a:gd name="connsiteY20-774" fmla="*/ 908652 h 4099313"/>
                    <a:gd name="connsiteX21-775" fmla="*/ 2090436 w 4228925"/>
                    <a:gd name="connsiteY21-776" fmla="*/ 0 h 4099313"/>
                    <a:gd name="connsiteX0-777" fmla="*/ 739525 w 4353891"/>
                    <a:gd name="connsiteY0-778" fmla="*/ 1067768 h 4099313"/>
                    <a:gd name="connsiteX1-779" fmla="*/ 742648 w 4353891"/>
                    <a:gd name="connsiteY1-780" fmla="*/ 1069614 h 4099313"/>
                    <a:gd name="connsiteX2-781" fmla="*/ 739525 w 4353891"/>
                    <a:gd name="connsiteY2-782" fmla="*/ 1067768 h 4099313"/>
                    <a:gd name="connsiteX3-783" fmla="*/ 468805 w 4353891"/>
                    <a:gd name="connsiteY3-784" fmla="*/ 907689 h 4099313"/>
                    <a:gd name="connsiteX4-785" fmla="*/ 470434 w 4353891"/>
                    <a:gd name="connsiteY4-786" fmla="*/ 908652 h 4099313"/>
                    <a:gd name="connsiteX5-787" fmla="*/ 468805 w 4353891"/>
                    <a:gd name="connsiteY5-788" fmla="*/ 907689 h 4099313"/>
                    <a:gd name="connsiteX6-789" fmla="*/ 2090436 w 4353891"/>
                    <a:gd name="connsiteY6-790" fmla="*/ 312073 h 4099313"/>
                    <a:gd name="connsiteX7-791" fmla="*/ 2090436 w 4353891"/>
                    <a:gd name="connsiteY7-792" fmla="*/ 312377 h 4099313"/>
                    <a:gd name="connsiteX8-793" fmla="*/ 2090436 w 4353891"/>
                    <a:gd name="connsiteY8-794" fmla="*/ 312073 h 4099313"/>
                    <a:gd name="connsiteX9-795" fmla="*/ 3916711 w 4353891"/>
                    <a:gd name="connsiteY9-796" fmla="*/ 2047472 h 4099313"/>
                    <a:gd name="connsiteX10-797" fmla="*/ 4228786 w 4353891"/>
                    <a:gd name="connsiteY10-798" fmla="*/ 2047473 h 4099313"/>
                    <a:gd name="connsiteX11-799" fmla="*/ 2176946 w 4353891"/>
                    <a:gd name="connsiteY11-800" fmla="*/ 4099313 h 4099313"/>
                    <a:gd name="connsiteX12-801" fmla="*/ 125105 w 4353891"/>
                    <a:gd name="connsiteY12-802" fmla="*/ 2047473 h 4099313"/>
                    <a:gd name="connsiteX13-803" fmla="*/ 437178 w 4353891"/>
                    <a:gd name="connsiteY13-804" fmla="*/ 2047472 h 4099313"/>
                    <a:gd name="connsiteX14-805" fmla="*/ 2176945 w 4353891"/>
                    <a:gd name="connsiteY14-806" fmla="*/ 3787239 h 4099313"/>
                    <a:gd name="connsiteX15-807" fmla="*/ 3916711 w 4353891"/>
                    <a:gd name="connsiteY15-808" fmla="*/ 2047472 h 4099313"/>
                    <a:gd name="connsiteX16-809" fmla="*/ 2090436 w 4353891"/>
                    <a:gd name="connsiteY16-810" fmla="*/ 0 h 4099313"/>
                    <a:gd name="connsiteX17-811" fmla="*/ 2090436 w 4353891"/>
                    <a:gd name="connsiteY17-812" fmla="*/ 312073 h 4099313"/>
                    <a:gd name="connsiteX18-813" fmla="*/ 739525 w 4353891"/>
                    <a:gd name="connsiteY18-814" fmla="*/ 1067768 h 4099313"/>
                    <a:gd name="connsiteX19-815" fmla="*/ 470434 w 4353891"/>
                    <a:gd name="connsiteY19-816" fmla="*/ 908652 h 4099313"/>
                    <a:gd name="connsiteX20-817" fmla="*/ 2090436 w 4353891"/>
                    <a:gd name="connsiteY20-818" fmla="*/ 0 h 4099313"/>
                    <a:gd name="connsiteX0-819" fmla="*/ 614420 w 4228786"/>
                    <a:gd name="connsiteY0-820" fmla="*/ 1067768 h 4099313"/>
                    <a:gd name="connsiteX1-821" fmla="*/ 617543 w 4228786"/>
                    <a:gd name="connsiteY1-822" fmla="*/ 1069614 h 4099313"/>
                    <a:gd name="connsiteX2-823" fmla="*/ 614420 w 4228786"/>
                    <a:gd name="connsiteY2-824" fmla="*/ 1067768 h 4099313"/>
                    <a:gd name="connsiteX3-825" fmla="*/ 343700 w 4228786"/>
                    <a:gd name="connsiteY3-826" fmla="*/ 907689 h 4099313"/>
                    <a:gd name="connsiteX4-827" fmla="*/ 345329 w 4228786"/>
                    <a:gd name="connsiteY4-828" fmla="*/ 908652 h 4099313"/>
                    <a:gd name="connsiteX5-829" fmla="*/ 343700 w 4228786"/>
                    <a:gd name="connsiteY5-830" fmla="*/ 907689 h 4099313"/>
                    <a:gd name="connsiteX6-831" fmla="*/ 1965331 w 4228786"/>
                    <a:gd name="connsiteY6-832" fmla="*/ 312073 h 4099313"/>
                    <a:gd name="connsiteX7-833" fmla="*/ 1965331 w 4228786"/>
                    <a:gd name="connsiteY7-834" fmla="*/ 312377 h 4099313"/>
                    <a:gd name="connsiteX8-835" fmla="*/ 1965331 w 4228786"/>
                    <a:gd name="connsiteY8-836" fmla="*/ 312073 h 4099313"/>
                    <a:gd name="connsiteX9-837" fmla="*/ 3791606 w 4228786"/>
                    <a:gd name="connsiteY9-838" fmla="*/ 2047472 h 4099313"/>
                    <a:gd name="connsiteX10-839" fmla="*/ 4103681 w 4228786"/>
                    <a:gd name="connsiteY10-840" fmla="*/ 2047473 h 4099313"/>
                    <a:gd name="connsiteX11-841" fmla="*/ 2051841 w 4228786"/>
                    <a:gd name="connsiteY11-842" fmla="*/ 4099313 h 4099313"/>
                    <a:gd name="connsiteX12-843" fmla="*/ 0 w 4228786"/>
                    <a:gd name="connsiteY12-844" fmla="*/ 2047473 h 4099313"/>
                    <a:gd name="connsiteX13-845" fmla="*/ 2051840 w 4228786"/>
                    <a:gd name="connsiteY13-846" fmla="*/ 3787239 h 4099313"/>
                    <a:gd name="connsiteX14-847" fmla="*/ 3791606 w 4228786"/>
                    <a:gd name="connsiteY14-848" fmla="*/ 2047472 h 4099313"/>
                    <a:gd name="connsiteX15-849" fmla="*/ 1965331 w 4228786"/>
                    <a:gd name="connsiteY15-850" fmla="*/ 0 h 4099313"/>
                    <a:gd name="connsiteX16-851" fmla="*/ 1965331 w 4228786"/>
                    <a:gd name="connsiteY16-852" fmla="*/ 312073 h 4099313"/>
                    <a:gd name="connsiteX17-853" fmla="*/ 614420 w 4228786"/>
                    <a:gd name="connsiteY17-854" fmla="*/ 1067768 h 4099313"/>
                    <a:gd name="connsiteX18-855" fmla="*/ 345329 w 4228786"/>
                    <a:gd name="connsiteY18-856" fmla="*/ 908652 h 4099313"/>
                    <a:gd name="connsiteX19-857" fmla="*/ 1965331 w 4228786"/>
                    <a:gd name="connsiteY19-858" fmla="*/ 0 h 4099313"/>
                    <a:gd name="connsiteX0-859" fmla="*/ 270720 w 3885086"/>
                    <a:gd name="connsiteY0-860" fmla="*/ 1067768 h 4224418"/>
                    <a:gd name="connsiteX1-861" fmla="*/ 273843 w 3885086"/>
                    <a:gd name="connsiteY1-862" fmla="*/ 1069614 h 4224418"/>
                    <a:gd name="connsiteX2-863" fmla="*/ 270720 w 3885086"/>
                    <a:gd name="connsiteY2-864" fmla="*/ 1067768 h 4224418"/>
                    <a:gd name="connsiteX3-865" fmla="*/ 0 w 3885086"/>
                    <a:gd name="connsiteY3-866" fmla="*/ 907689 h 4224418"/>
                    <a:gd name="connsiteX4-867" fmla="*/ 1629 w 3885086"/>
                    <a:gd name="connsiteY4-868" fmla="*/ 908652 h 4224418"/>
                    <a:gd name="connsiteX5-869" fmla="*/ 0 w 3885086"/>
                    <a:gd name="connsiteY5-870" fmla="*/ 907689 h 4224418"/>
                    <a:gd name="connsiteX6-871" fmla="*/ 1621631 w 3885086"/>
                    <a:gd name="connsiteY6-872" fmla="*/ 312073 h 4224418"/>
                    <a:gd name="connsiteX7-873" fmla="*/ 1621631 w 3885086"/>
                    <a:gd name="connsiteY7-874" fmla="*/ 312377 h 4224418"/>
                    <a:gd name="connsiteX8-875" fmla="*/ 1621631 w 3885086"/>
                    <a:gd name="connsiteY8-876" fmla="*/ 312073 h 4224418"/>
                    <a:gd name="connsiteX9-877" fmla="*/ 3447906 w 3885086"/>
                    <a:gd name="connsiteY9-878" fmla="*/ 2047472 h 4224418"/>
                    <a:gd name="connsiteX10-879" fmla="*/ 3759981 w 3885086"/>
                    <a:gd name="connsiteY10-880" fmla="*/ 2047473 h 4224418"/>
                    <a:gd name="connsiteX11-881" fmla="*/ 1708141 w 3885086"/>
                    <a:gd name="connsiteY11-882" fmla="*/ 4099313 h 4224418"/>
                    <a:gd name="connsiteX12-883" fmla="*/ 1708140 w 3885086"/>
                    <a:gd name="connsiteY12-884" fmla="*/ 3787239 h 4224418"/>
                    <a:gd name="connsiteX13-885" fmla="*/ 3447906 w 3885086"/>
                    <a:gd name="connsiteY13-886" fmla="*/ 2047472 h 4224418"/>
                    <a:gd name="connsiteX14-887" fmla="*/ 1621631 w 3885086"/>
                    <a:gd name="connsiteY14-888" fmla="*/ 0 h 4224418"/>
                    <a:gd name="connsiteX15-889" fmla="*/ 1621631 w 3885086"/>
                    <a:gd name="connsiteY15-890" fmla="*/ 312073 h 4224418"/>
                    <a:gd name="connsiteX16-891" fmla="*/ 270720 w 3885086"/>
                    <a:gd name="connsiteY16-892" fmla="*/ 1067768 h 4224418"/>
                    <a:gd name="connsiteX17-893" fmla="*/ 1629 w 3885086"/>
                    <a:gd name="connsiteY17-894" fmla="*/ 908652 h 4224418"/>
                    <a:gd name="connsiteX18-895" fmla="*/ 1621631 w 3885086"/>
                    <a:gd name="connsiteY18-896" fmla="*/ 0 h 4224418"/>
                    <a:gd name="connsiteX0-897" fmla="*/ 270720 w 3885086"/>
                    <a:gd name="connsiteY0-898" fmla="*/ 1067768 h 4099313"/>
                    <a:gd name="connsiteX1-899" fmla="*/ 273843 w 3885086"/>
                    <a:gd name="connsiteY1-900" fmla="*/ 1069614 h 4099313"/>
                    <a:gd name="connsiteX2-901" fmla="*/ 270720 w 3885086"/>
                    <a:gd name="connsiteY2-902" fmla="*/ 1067768 h 4099313"/>
                    <a:gd name="connsiteX3-903" fmla="*/ 0 w 3885086"/>
                    <a:gd name="connsiteY3-904" fmla="*/ 907689 h 4099313"/>
                    <a:gd name="connsiteX4-905" fmla="*/ 1629 w 3885086"/>
                    <a:gd name="connsiteY4-906" fmla="*/ 908652 h 4099313"/>
                    <a:gd name="connsiteX5-907" fmla="*/ 0 w 3885086"/>
                    <a:gd name="connsiteY5-908" fmla="*/ 907689 h 4099313"/>
                    <a:gd name="connsiteX6-909" fmla="*/ 1621631 w 3885086"/>
                    <a:gd name="connsiteY6-910" fmla="*/ 312073 h 4099313"/>
                    <a:gd name="connsiteX7-911" fmla="*/ 1621631 w 3885086"/>
                    <a:gd name="connsiteY7-912" fmla="*/ 312377 h 4099313"/>
                    <a:gd name="connsiteX8-913" fmla="*/ 1621631 w 3885086"/>
                    <a:gd name="connsiteY8-914" fmla="*/ 312073 h 4099313"/>
                    <a:gd name="connsiteX9-915" fmla="*/ 3447906 w 3885086"/>
                    <a:gd name="connsiteY9-916" fmla="*/ 2047472 h 4099313"/>
                    <a:gd name="connsiteX10-917" fmla="*/ 3759981 w 3885086"/>
                    <a:gd name="connsiteY10-918" fmla="*/ 2047473 h 4099313"/>
                    <a:gd name="connsiteX11-919" fmla="*/ 1708141 w 3885086"/>
                    <a:gd name="connsiteY11-920" fmla="*/ 4099313 h 4099313"/>
                    <a:gd name="connsiteX12-921" fmla="*/ 3447906 w 3885086"/>
                    <a:gd name="connsiteY12-922" fmla="*/ 2047472 h 4099313"/>
                    <a:gd name="connsiteX13-923" fmla="*/ 1621631 w 3885086"/>
                    <a:gd name="connsiteY13-924" fmla="*/ 0 h 4099313"/>
                    <a:gd name="connsiteX14-925" fmla="*/ 1621631 w 3885086"/>
                    <a:gd name="connsiteY14-926" fmla="*/ 312073 h 4099313"/>
                    <a:gd name="connsiteX15-927" fmla="*/ 270720 w 3885086"/>
                    <a:gd name="connsiteY15-928" fmla="*/ 1067768 h 4099313"/>
                    <a:gd name="connsiteX16-929" fmla="*/ 1629 w 3885086"/>
                    <a:gd name="connsiteY16-930" fmla="*/ 908652 h 4099313"/>
                    <a:gd name="connsiteX17-931" fmla="*/ 1621631 w 3885086"/>
                    <a:gd name="connsiteY17-932" fmla="*/ 0 h 4099313"/>
                    <a:gd name="connsiteX0-933" fmla="*/ 270720 w 3760643"/>
                    <a:gd name="connsiteY0-934" fmla="*/ 1067768 h 2047473"/>
                    <a:gd name="connsiteX1-935" fmla="*/ 273843 w 3760643"/>
                    <a:gd name="connsiteY1-936" fmla="*/ 1069614 h 2047473"/>
                    <a:gd name="connsiteX2-937" fmla="*/ 270720 w 3760643"/>
                    <a:gd name="connsiteY2-938" fmla="*/ 1067768 h 2047473"/>
                    <a:gd name="connsiteX3-939" fmla="*/ 0 w 3760643"/>
                    <a:gd name="connsiteY3-940" fmla="*/ 907689 h 2047473"/>
                    <a:gd name="connsiteX4-941" fmla="*/ 1629 w 3760643"/>
                    <a:gd name="connsiteY4-942" fmla="*/ 908652 h 2047473"/>
                    <a:gd name="connsiteX5-943" fmla="*/ 0 w 3760643"/>
                    <a:gd name="connsiteY5-944" fmla="*/ 907689 h 2047473"/>
                    <a:gd name="connsiteX6-945" fmla="*/ 1621631 w 3760643"/>
                    <a:gd name="connsiteY6-946" fmla="*/ 312073 h 2047473"/>
                    <a:gd name="connsiteX7-947" fmla="*/ 1621631 w 3760643"/>
                    <a:gd name="connsiteY7-948" fmla="*/ 312377 h 2047473"/>
                    <a:gd name="connsiteX8-949" fmla="*/ 1621631 w 3760643"/>
                    <a:gd name="connsiteY8-950" fmla="*/ 312073 h 2047473"/>
                    <a:gd name="connsiteX9-951" fmla="*/ 3447906 w 3760643"/>
                    <a:gd name="connsiteY9-952" fmla="*/ 2047472 h 2047473"/>
                    <a:gd name="connsiteX10-953" fmla="*/ 3759981 w 3760643"/>
                    <a:gd name="connsiteY10-954" fmla="*/ 2047473 h 2047473"/>
                    <a:gd name="connsiteX11-955" fmla="*/ 3447906 w 3760643"/>
                    <a:gd name="connsiteY11-956" fmla="*/ 2047472 h 2047473"/>
                    <a:gd name="connsiteX12-957" fmla="*/ 1621631 w 3760643"/>
                    <a:gd name="connsiteY12-958" fmla="*/ 0 h 2047473"/>
                    <a:gd name="connsiteX13-959" fmla="*/ 1621631 w 3760643"/>
                    <a:gd name="connsiteY13-960" fmla="*/ 312073 h 2047473"/>
                    <a:gd name="connsiteX14-961" fmla="*/ 270720 w 3760643"/>
                    <a:gd name="connsiteY14-962" fmla="*/ 1067768 h 2047473"/>
                    <a:gd name="connsiteX15-963" fmla="*/ 1629 w 3760643"/>
                    <a:gd name="connsiteY15-964" fmla="*/ 908652 h 2047473"/>
                    <a:gd name="connsiteX16-965" fmla="*/ 1621631 w 3760643"/>
                    <a:gd name="connsiteY16-966" fmla="*/ 0 h 2047473"/>
                    <a:gd name="connsiteX0-967" fmla="*/ 270720 w 1621631"/>
                    <a:gd name="connsiteY0-968" fmla="*/ 1067768 h 1069614"/>
                    <a:gd name="connsiteX1-969" fmla="*/ 273843 w 1621631"/>
                    <a:gd name="connsiteY1-970" fmla="*/ 1069614 h 1069614"/>
                    <a:gd name="connsiteX2-971" fmla="*/ 270720 w 1621631"/>
                    <a:gd name="connsiteY2-972" fmla="*/ 1067768 h 1069614"/>
                    <a:gd name="connsiteX3-973" fmla="*/ 0 w 1621631"/>
                    <a:gd name="connsiteY3-974" fmla="*/ 907689 h 1069614"/>
                    <a:gd name="connsiteX4-975" fmla="*/ 1629 w 1621631"/>
                    <a:gd name="connsiteY4-976" fmla="*/ 908652 h 1069614"/>
                    <a:gd name="connsiteX5-977" fmla="*/ 0 w 1621631"/>
                    <a:gd name="connsiteY5-978" fmla="*/ 907689 h 1069614"/>
                    <a:gd name="connsiteX6-979" fmla="*/ 1621631 w 1621631"/>
                    <a:gd name="connsiteY6-980" fmla="*/ 312073 h 1069614"/>
                    <a:gd name="connsiteX7-981" fmla="*/ 1621631 w 1621631"/>
                    <a:gd name="connsiteY7-982" fmla="*/ 312377 h 1069614"/>
                    <a:gd name="connsiteX8-983" fmla="*/ 1621631 w 1621631"/>
                    <a:gd name="connsiteY8-984" fmla="*/ 312073 h 1069614"/>
                    <a:gd name="connsiteX9-985" fmla="*/ 1621631 w 1621631"/>
                    <a:gd name="connsiteY9-986" fmla="*/ 0 h 1069614"/>
                    <a:gd name="connsiteX10-987" fmla="*/ 1621631 w 1621631"/>
                    <a:gd name="connsiteY10-988" fmla="*/ 312073 h 1069614"/>
                    <a:gd name="connsiteX11-989" fmla="*/ 270720 w 1621631"/>
                    <a:gd name="connsiteY11-990" fmla="*/ 1067768 h 1069614"/>
                    <a:gd name="connsiteX12-991" fmla="*/ 1629 w 1621631"/>
                    <a:gd name="connsiteY12-992" fmla="*/ 908652 h 1069614"/>
                    <a:gd name="connsiteX13-993" fmla="*/ 1621631 w 1621631"/>
                    <a:gd name="connsiteY13-994" fmla="*/ 0 h 1069614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  <a:cxn ang="0">
                      <a:pos x="connsiteX11-23" y="connsiteY11-24"/>
                    </a:cxn>
                    <a:cxn ang="0">
                      <a:pos x="connsiteX12-25" y="connsiteY12-26"/>
                    </a:cxn>
                    <a:cxn ang="0">
                      <a:pos x="connsiteX13-27" y="connsiteY13-28"/>
                    </a:cxn>
                  </a:cxnLst>
                  <a:rect l="l" t="t" r="r" b="b"/>
                  <a:pathLst>
                    <a:path w="1621631" h="1069614">
                      <a:moveTo>
                        <a:pt x="270720" y="1067768"/>
                      </a:moveTo>
                      <a:lnTo>
                        <a:pt x="273843" y="1069614"/>
                      </a:lnTo>
                      <a:lnTo>
                        <a:pt x="270720" y="1067768"/>
                      </a:lnTo>
                      <a:close/>
                      <a:moveTo>
                        <a:pt x="0" y="907689"/>
                      </a:moveTo>
                      <a:lnTo>
                        <a:pt x="1629" y="908652"/>
                      </a:lnTo>
                      <a:lnTo>
                        <a:pt x="0" y="907689"/>
                      </a:lnTo>
                      <a:close/>
                      <a:moveTo>
                        <a:pt x="1621631" y="312073"/>
                      </a:moveTo>
                      <a:lnTo>
                        <a:pt x="1621631" y="312377"/>
                      </a:lnTo>
                      <a:lnTo>
                        <a:pt x="1621631" y="312073"/>
                      </a:lnTo>
                      <a:close/>
                      <a:moveTo>
                        <a:pt x="1621631" y="0"/>
                      </a:moveTo>
                      <a:lnTo>
                        <a:pt x="1621631" y="312073"/>
                      </a:lnTo>
                      <a:cubicBezTo>
                        <a:pt x="1059988" y="337356"/>
                        <a:pt x="568425" y="631117"/>
                        <a:pt x="270720" y="1067768"/>
                      </a:cubicBezTo>
                      <a:lnTo>
                        <a:pt x="1629" y="908652"/>
                      </a:lnTo>
                      <a:cubicBezTo>
                        <a:pt x="354259" y="380480"/>
                        <a:pt x="945677" y="25494"/>
                        <a:pt x="1621631" y="0"/>
                      </a:cubicBezTo>
                      <a:close/>
                    </a:path>
                  </a:pathLst>
                </a:custGeom>
                <a:grpFill/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3218" tIns="46608" rIns="46608" bIns="93218" numCol="1" spcCol="0" rtlCol="0" fromWordArt="0" anchor="b" anchorCtr="0" forceAA="0" compatLnSpc="1">
                  <a:noAutofit/>
                </a:bodyPr>
                <a:lstStyle/>
                <a:p>
                  <a:pPr algn="ctr" defTabSz="93154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800" b="1" spc="-5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FZHei-B01S" panose="02010601030101010101" pitchFamily="2" charset="-122"/>
                    <a:ea typeface="FZHei-B01S" panose="02010601030101010101" pitchFamily="2" charset="-122"/>
                    <a:cs typeface="Segoe UI" panose="020B0502040204020203" pitchFamily="34" charset="0"/>
                    <a:sym typeface="FZHei-B01S" panose="02010601030101010101" pitchFamily="2" charset="-122"/>
                  </a:endParaRPr>
                </a:p>
              </p:txBody>
            </p:sp>
          </p:grpSp>
          <p:grpSp>
            <p:nvGrpSpPr>
              <p:cNvPr id="11" name="Group 94"/>
              <p:cNvGrpSpPr/>
              <p:nvPr/>
            </p:nvGrpSpPr>
            <p:grpSpPr>
              <a:xfrm flipV="1">
                <a:off x="6191250" y="4611080"/>
                <a:ext cx="3473483" cy="1069616"/>
                <a:chOff x="6191250" y="1599764"/>
                <a:chExt cx="3473483" cy="1069616"/>
              </a:xfrm>
              <a:grpFill/>
            </p:grpSpPr>
            <p:sp>
              <p:nvSpPr>
                <p:cNvPr id="33" name="Freeform 97"/>
                <p:cNvSpPr/>
                <p:nvPr/>
              </p:nvSpPr>
              <p:spPr bwMode="auto">
                <a:xfrm>
                  <a:off x="6191250" y="1599766"/>
                  <a:ext cx="1621631" cy="1069614"/>
                </a:xfrm>
                <a:custGeom>
                  <a:avLst/>
                  <a:gdLst>
                    <a:gd name="connsiteX0" fmla="*/ 668844 w 4158105"/>
                    <a:gd name="connsiteY0" fmla="*/ 1079241 h 4110786"/>
                    <a:gd name="connsiteX1" fmla="*/ 671967 w 4158105"/>
                    <a:gd name="connsiteY1" fmla="*/ 1081087 h 4110786"/>
                    <a:gd name="connsiteX2" fmla="*/ 576717 w 4158105"/>
                    <a:gd name="connsiteY2" fmla="*/ 1235869 h 4110786"/>
                    <a:gd name="connsiteX3" fmla="*/ 574232 w 4158105"/>
                    <a:gd name="connsiteY3" fmla="*/ 1234330 h 4110786"/>
                    <a:gd name="connsiteX4" fmla="*/ 668844 w 4158105"/>
                    <a:gd name="connsiteY4" fmla="*/ 1079241 h 4110786"/>
                    <a:gd name="connsiteX5" fmla="*/ 398124 w 4158105"/>
                    <a:gd name="connsiteY5" fmla="*/ 919162 h 4110786"/>
                    <a:gd name="connsiteX6" fmla="*/ 399753 w 4158105"/>
                    <a:gd name="connsiteY6" fmla="*/ 920125 h 4110786"/>
                    <a:gd name="connsiteX7" fmla="*/ 308772 w 4158105"/>
                    <a:gd name="connsiteY7" fmla="*/ 1069886 h 4110786"/>
                    <a:gd name="connsiteX8" fmla="*/ 307636 w 4158105"/>
                    <a:gd name="connsiteY8" fmla="*/ 1069182 h 4110786"/>
                    <a:gd name="connsiteX9" fmla="*/ 398124 w 4158105"/>
                    <a:gd name="connsiteY9" fmla="*/ 919162 h 4110786"/>
                    <a:gd name="connsiteX10" fmla="*/ 2106264 w 4158105"/>
                    <a:gd name="connsiteY10" fmla="*/ 319178 h 4110786"/>
                    <a:gd name="connsiteX11" fmla="*/ 2198792 w 4158105"/>
                    <a:gd name="connsiteY11" fmla="*/ 323850 h 4110786"/>
                    <a:gd name="connsiteX12" fmla="*/ 2019755 w 4158105"/>
                    <a:gd name="connsiteY12" fmla="*/ 323850 h 4110786"/>
                    <a:gd name="connsiteX13" fmla="*/ 2019755 w 4158105"/>
                    <a:gd name="connsiteY13" fmla="*/ 323546 h 4110786"/>
                    <a:gd name="connsiteX14" fmla="*/ 2106264 w 4158105"/>
                    <a:gd name="connsiteY14" fmla="*/ 319178 h 4110786"/>
                    <a:gd name="connsiteX15" fmla="*/ 2224351 w 4158105"/>
                    <a:gd name="connsiteY15" fmla="*/ 13068 h 4110786"/>
                    <a:gd name="connsiteX16" fmla="*/ 4158105 w 4158105"/>
                    <a:gd name="connsiteY16" fmla="*/ 2058946 h 4110786"/>
                    <a:gd name="connsiteX17" fmla="*/ 2106265 w 4158105"/>
                    <a:gd name="connsiteY17" fmla="*/ 4110786 h 4110786"/>
                    <a:gd name="connsiteX18" fmla="*/ 54424 w 4158105"/>
                    <a:gd name="connsiteY18" fmla="*/ 2058946 h 4110786"/>
                    <a:gd name="connsiteX19" fmla="*/ 574232 w 4158105"/>
                    <a:gd name="connsiteY19" fmla="*/ 1234330 h 4110786"/>
                    <a:gd name="connsiteX20" fmla="*/ 366497 w 4158105"/>
                    <a:gd name="connsiteY20" fmla="*/ 2058945 h 4110786"/>
                    <a:gd name="connsiteX21" fmla="*/ 2106264 w 4158105"/>
                    <a:gd name="connsiteY21" fmla="*/ 3798712 h 4110786"/>
                    <a:gd name="connsiteX22" fmla="*/ 3846030 w 4158105"/>
                    <a:gd name="connsiteY22" fmla="*/ 2058945 h 4110786"/>
                    <a:gd name="connsiteX23" fmla="*/ 2198792 w 4158105"/>
                    <a:gd name="connsiteY23" fmla="*/ 323850 h 4110786"/>
                    <a:gd name="connsiteX24" fmla="*/ 2219780 w 4158105"/>
                    <a:gd name="connsiteY24" fmla="*/ 323850 h 4110786"/>
                    <a:gd name="connsiteX25" fmla="*/ 2224351 w 4158105"/>
                    <a:gd name="connsiteY25" fmla="*/ 13068 h 4110786"/>
                    <a:gd name="connsiteX26" fmla="*/ 2019755 w 4158105"/>
                    <a:gd name="connsiteY26" fmla="*/ 11473 h 4110786"/>
                    <a:gd name="connsiteX27" fmla="*/ 2019755 w 4158105"/>
                    <a:gd name="connsiteY27" fmla="*/ 323546 h 4110786"/>
                    <a:gd name="connsiteX28" fmla="*/ 668844 w 4158105"/>
                    <a:gd name="connsiteY28" fmla="*/ 1079241 h 4110786"/>
                    <a:gd name="connsiteX29" fmla="*/ 399753 w 4158105"/>
                    <a:gd name="connsiteY29" fmla="*/ 920125 h 4110786"/>
                    <a:gd name="connsiteX30" fmla="*/ 2019755 w 4158105"/>
                    <a:gd name="connsiteY30" fmla="*/ 11473 h 4110786"/>
                    <a:gd name="connsiteX31" fmla="*/ 2224543 w 4158105"/>
                    <a:gd name="connsiteY31" fmla="*/ 0 h 4110786"/>
                    <a:gd name="connsiteX32" fmla="*/ 2224351 w 4158105"/>
                    <a:gd name="connsiteY32" fmla="*/ 13068 h 4110786"/>
                    <a:gd name="connsiteX33" fmla="*/ 2106265 w 4158105"/>
                    <a:gd name="connsiteY33" fmla="*/ 7105 h 4110786"/>
                    <a:gd name="connsiteX34" fmla="*/ 2019755 w 4158105"/>
                    <a:gd name="connsiteY34" fmla="*/ 11473 h 4110786"/>
                    <a:gd name="connsiteX35" fmla="*/ 2019755 w 4158105"/>
                    <a:gd name="connsiteY35" fmla="*/ 2381 h 4110786"/>
                    <a:gd name="connsiteX36" fmla="*/ 2224543 w 4158105"/>
                    <a:gd name="connsiteY36" fmla="*/ 0 h 4110786"/>
                    <a:gd name="connsiteX0-1" fmla="*/ 668844 w 4158105"/>
                    <a:gd name="connsiteY0-2" fmla="*/ 1079241 h 4110786"/>
                    <a:gd name="connsiteX1-3" fmla="*/ 671967 w 4158105"/>
                    <a:gd name="connsiteY1-4" fmla="*/ 1081087 h 4110786"/>
                    <a:gd name="connsiteX2-5" fmla="*/ 576717 w 4158105"/>
                    <a:gd name="connsiteY2-6" fmla="*/ 1235869 h 4110786"/>
                    <a:gd name="connsiteX3-7" fmla="*/ 574232 w 4158105"/>
                    <a:gd name="connsiteY3-8" fmla="*/ 1234330 h 4110786"/>
                    <a:gd name="connsiteX4-9" fmla="*/ 668844 w 4158105"/>
                    <a:gd name="connsiteY4-10" fmla="*/ 1079241 h 4110786"/>
                    <a:gd name="connsiteX5-11" fmla="*/ 398124 w 4158105"/>
                    <a:gd name="connsiteY5-12" fmla="*/ 919162 h 4110786"/>
                    <a:gd name="connsiteX6-13" fmla="*/ 399753 w 4158105"/>
                    <a:gd name="connsiteY6-14" fmla="*/ 920125 h 4110786"/>
                    <a:gd name="connsiteX7-15" fmla="*/ 308772 w 4158105"/>
                    <a:gd name="connsiteY7-16" fmla="*/ 1069886 h 4110786"/>
                    <a:gd name="connsiteX8-17" fmla="*/ 398124 w 4158105"/>
                    <a:gd name="connsiteY8-18" fmla="*/ 919162 h 4110786"/>
                    <a:gd name="connsiteX9-19" fmla="*/ 2106264 w 4158105"/>
                    <a:gd name="connsiteY9-20" fmla="*/ 319178 h 4110786"/>
                    <a:gd name="connsiteX10-21" fmla="*/ 2198792 w 4158105"/>
                    <a:gd name="connsiteY10-22" fmla="*/ 323850 h 4110786"/>
                    <a:gd name="connsiteX11-23" fmla="*/ 2019755 w 4158105"/>
                    <a:gd name="connsiteY11-24" fmla="*/ 323850 h 4110786"/>
                    <a:gd name="connsiteX12-25" fmla="*/ 2019755 w 4158105"/>
                    <a:gd name="connsiteY12-26" fmla="*/ 323546 h 4110786"/>
                    <a:gd name="connsiteX13-27" fmla="*/ 2106264 w 4158105"/>
                    <a:gd name="connsiteY13-28" fmla="*/ 319178 h 4110786"/>
                    <a:gd name="connsiteX14-29" fmla="*/ 2224351 w 4158105"/>
                    <a:gd name="connsiteY14-30" fmla="*/ 13068 h 4110786"/>
                    <a:gd name="connsiteX15-31" fmla="*/ 4158105 w 4158105"/>
                    <a:gd name="connsiteY15-32" fmla="*/ 2058946 h 4110786"/>
                    <a:gd name="connsiteX16-33" fmla="*/ 2106265 w 4158105"/>
                    <a:gd name="connsiteY16-34" fmla="*/ 4110786 h 4110786"/>
                    <a:gd name="connsiteX17-35" fmla="*/ 54424 w 4158105"/>
                    <a:gd name="connsiteY17-36" fmla="*/ 2058946 h 4110786"/>
                    <a:gd name="connsiteX18-37" fmla="*/ 574232 w 4158105"/>
                    <a:gd name="connsiteY18-38" fmla="*/ 1234330 h 4110786"/>
                    <a:gd name="connsiteX19-39" fmla="*/ 366497 w 4158105"/>
                    <a:gd name="connsiteY19-40" fmla="*/ 2058945 h 4110786"/>
                    <a:gd name="connsiteX20-41" fmla="*/ 2106264 w 4158105"/>
                    <a:gd name="connsiteY20-42" fmla="*/ 3798712 h 4110786"/>
                    <a:gd name="connsiteX21-43" fmla="*/ 3846030 w 4158105"/>
                    <a:gd name="connsiteY21-44" fmla="*/ 2058945 h 4110786"/>
                    <a:gd name="connsiteX22-45" fmla="*/ 2198792 w 4158105"/>
                    <a:gd name="connsiteY22-46" fmla="*/ 323850 h 4110786"/>
                    <a:gd name="connsiteX23-47" fmla="*/ 2219780 w 4158105"/>
                    <a:gd name="connsiteY23-48" fmla="*/ 323850 h 4110786"/>
                    <a:gd name="connsiteX24-49" fmla="*/ 2224351 w 4158105"/>
                    <a:gd name="connsiteY24-50" fmla="*/ 13068 h 4110786"/>
                    <a:gd name="connsiteX25-51" fmla="*/ 2019755 w 4158105"/>
                    <a:gd name="connsiteY25-52" fmla="*/ 11473 h 4110786"/>
                    <a:gd name="connsiteX26-53" fmla="*/ 2019755 w 4158105"/>
                    <a:gd name="connsiteY26-54" fmla="*/ 323546 h 4110786"/>
                    <a:gd name="connsiteX27-55" fmla="*/ 668844 w 4158105"/>
                    <a:gd name="connsiteY27-56" fmla="*/ 1079241 h 4110786"/>
                    <a:gd name="connsiteX28-57" fmla="*/ 399753 w 4158105"/>
                    <a:gd name="connsiteY28-58" fmla="*/ 920125 h 4110786"/>
                    <a:gd name="connsiteX29-59" fmla="*/ 2019755 w 4158105"/>
                    <a:gd name="connsiteY29-60" fmla="*/ 11473 h 4110786"/>
                    <a:gd name="connsiteX30-61" fmla="*/ 2224543 w 4158105"/>
                    <a:gd name="connsiteY30-62" fmla="*/ 0 h 4110786"/>
                    <a:gd name="connsiteX31-63" fmla="*/ 2224351 w 4158105"/>
                    <a:gd name="connsiteY31-64" fmla="*/ 13068 h 4110786"/>
                    <a:gd name="connsiteX32-65" fmla="*/ 2106265 w 4158105"/>
                    <a:gd name="connsiteY32-66" fmla="*/ 7105 h 4110786"/>
                    <a:gd name="connsiteX33-67" fmla="*/ 2019755 w 4158105"/>
                    <a:gd name="connsiteY33-68" fmla="*/ 11473 h 4110786"/>
                    <a:gd name="connsiteX34-69" fmla="*/ 2019755 w 4158105"/>
                    <a:gd name="connsiteY34-70" fmla="*/ 2381 h 4110786"/>
                    <a:gd name="connsiteX35-71" fmla="*/ 2224543 w 4158105"/>
                    <a:gd name="connsiteY35-72" fmla="*/ 0 h 4110786"/>
                    <a:gd name="connsiteX0-73" fmla="*/ 668844 w 4158105"/>
                    <a:gd name="connsiteY0-74" fmla="*/ 1079241 h 4110786"/>
                    <a:gd name="connsiteX1-75" fmla="*/ 671967 w 4158105"/>
                    <a:gd name="connsiteY1-76" fmla="*/ 1081087 h 4110786"/>
                    <a:gd name="connsiteX2-77" fmla="*/ 576717 w 4158105"/>
                    <a:gd name="connsiteY2-78" fmla="*/ 1235869 h 4110786"/>
                    <a:gd name="connsiteX3-79" fmla="*/ 574232 w 4158105"/>
                    <a:gd name="connsiteY3-80" fmla="*/ 1234330 h 4110786"/>
                    <a:gd name="connsiteX4-81" fmla="*/ 668844 w 4158105"/>
                    <a:gd name="connsiteY4-82" fmla="*/ 1079241 h 4110786"/>
                    <a:gd name="connsiteX5-83" fmla="*/ 398124 w 4158105"/>
                    <a:gd name="connsiteY5-84" fmla="*/ 919162 h 4110786"/>
                    <a:gd name="connsiteX6-85" fmla="*/ 399753 w 4158105"/>
                    <a:gd name="connsiteY6-86" fmla="*/ 920125 h 4110786"/>
                    <a:gd name="connsiteX7-87" fmla="*/ 398124 w 4158105"/>
                    <a:gd name="connsiteY7-88" fmla="*/ 919162 h 4110786"/>
                    <a:gd name="connsiteX8-89" fmla="*/ 2106264 w 4158105"/>
                    <a:gd name="connsiteY8-90" fmla="*/ 319178 h 4110786"/>
                    <a:gd name="connsiteX9-91" fmla="*/ 2198792 w 4158105"/>
                    <a:gd name="connsiteY9-92" fmla="*/ 323850 h 4110786"/>
                    <a:gd name="connsiteX10-93" fmla="*/ 2019755 w 4158105"/>
                    <a:gd name="connsiteY10-94" fmla="*/ 323850 h 4110786"/>
                    <a:gd name="connsiteX11-95" fmla="*/ 2019755 w 4158105"/>
                    <a:gd name="connsiteY11-96" fmla="*/ 323546 h 4110786"/>
                    <a:gd name="connsiteX12-97" fmla="*/ 2106264 w 4158105"/>
                    <a:gd name="connsiteY12-98" fmla="*/ 319178 h 4110786"/>
                    <a:gd name="connsiteX13-99" fmla="*/ 2224351 w 4158105"/>
                    <a:gd name="connsiteY13-100" fmla="*/ 13068 h 4110786"/>
                    <a:gd name="connsiteX14-101" fmla="*/ 4158105 w 4158105"/>
                    <a:gd name="connsiteY14-102" fmla="*/ 2058946 h 4110786"/>
                    <a:gd name="connsiteX15-103" fmla="*/ 2106265 w 4158105"/>
                    <a:gd name="connsiteY15-104" fmla="*/ 4110786 h 4110786"/>
                    <a:gd name="connsiteX16-105" fmla="*/ 54424 w 4158105"/>
                    <a:gd name="connsiteY16-106" fmla="*/ 2058946 h 4110786"/>
                    <a:gd name="connsiteX17-107" fmla="*/ 574232 w 4158105"/>
                    <a:gd name="connsiteY17-108" fmla="*/ 1234330 h 4110786"/>
                    <a:gd name="connsiteX18-109" fmla="*/ 366497 w 4158105"/>
                    <a:gd name="connsiteY18-110" fmla="*/ 2058945 h 4110786"/>
                    <a:gd name="connsiteX19-111" fmla="*/ 2106264 w 4158105"/>
                    <a:gd name="connsiteY19-112" fmla="*/ 3798712 h 4110786"/>
                    <a:gd name="connsiteX20-113" fmla="*/ 3846030 w 4158105"/>
                    <a:gd name="connsiteY20-114" fmla="*/ 2058945 h 4110786"/>
                    <a:gd name="connsiteX21-115" fmla="*/ 2198792 w 4158105"/>
                    <a:gd name="connsiteY21-116" fmla="*/ 323850 h 4110786"/>
                    <a:gd name="connsiteX22-117" fmla="*/ 2219780 w 4158105"/>
                    <a:gd name="connsiteY22-118" fmla="*/ 323850 h 4110786"/>
                    <a:gd name="connsiteX23-119" fmla="*/ 2224351 w 4158105"/>
                    <a:gd name="connsiteY23-120" fmla="*/ 13068 h 4110786"/>
                    <a:gd name="connsiteX24-121" fmla="*/ 2019755 w 4158105"/>
                    <a:gd name="connsiteY24-122" fmla="*/ 11473 h 4110786"/>
                    <a:gd name="connsiteX25-123" fmla="*/ 2019755 w 4158105"/>
                    <a:gd name="connsiteY25-124" fmla="*/ 323546 h 4110786"/>
                    <a:gd name="connsiteX26-125" fmla="*/ 668844 w 4158105"/>
                    <a:gd name="connsiteY26-126" fmla="*/ 1079241 h 4110786"/>
                    <a:gd name="connsiteX27-127" fmla="*/ 399753 w 4158105"/>
                    <a:gd name="connsiteY27-128" fmla="*/ 920125 h 4110786"/>
                    <a:gd name="connsiteX28-129" fmla="*/ 2019755 w 4158105"/>
                    <a:gd name="connsiteY28-130" fmla="*/ 11473 h 4110786"/>
                    <a:gd name="connsiteX29-131" fmla="*/ 2224543 w 4158105"/>
                    <a:gd name="connsiteY29-132" fmla="*/ 0 h 4110786"/>
                    <a:gd name="connsiteX30-133" fmla="*/ 2224351 w 4158105"/>
                    <a:gd name="connsiteY30-134" fmla="*/ 13068 h 4110786"/>
                    <a:gd name="connsiteX31-135" fmla="*/ 2106265 w 4158105"/>
                    <a:gd name="connsiteY31-136" fmla="*/ 7105 h 4110786"/>
                    <a:gd name="connsiteX32-137" fmla="*/ 2019755 w 4158105"/>
                    <a:gd name="connsiteY32-138" fmla="*/ 11473 h 4110786"/>
                    <a:gd name="connsiteX33-139" fmla="*/ 2019755 w 4158105"/>
                    <a:gd name="connsiteY33-140" fmla="*/ 2381 h 4110786"/>
                    <a:gd name="connsiteX34-141" fmla="*/ 2224543 w 4158105"/>
                    <a:gd name="connsiteY34-142" fmla="*/ 0 h 4110786"/>
                    <a:gd name="connsiteX0-143" fmla="*/ 739525 w 4228786"/>
                    <a:gd name="connsiteY0-144" fmla="*/ 1079241 h 4110786"/>
                    <a:gd name="connsiteX1-145" fmla="*/ 742648 w 4228786"/>
                    <a:gd name="connsiteY1-146" fmla="*/ 1081087 h 4110786"/>
                    <a:gd name="connsiteX2-147" fmla="*/ 647398 w 4228786"/>
                    <a:gd name="connsiteY2-148" fmla="*/ 1235869 h 4110786"/>
                    <a:gd name="connsiteX3-149" fmla="*/ 644913 w 4228786"/>
                    <a:gd name="connsiteY3-150" fmla="*/ 1234330 h 4110786"/>
                    <a:gd name="connsiteX4-151" fmla="*/ 739525 w 4228786"/>
                    <a:gd name="connsiteY4-152" fmla="*/ 1079241 h 4110786"/>
                    <a:gd name="connsiteX5-153" fmla="*/ 468805 w 4228786"/>
                    <a:gd name="connsiteY5-154" fmla="*/ 919162 h 4110786"/>
                    <a:gd name="connsiteX6-155" fmla="*/ 470434 w 4228786"/>
                    <a:gd name="connsiteY6-156" fmla="*/ 920125 h 4110786"/>
                    <a:gd name="connsiteX7-157" fmla="*/ 468805 w 4228786"/>
                    <a:gd name="connsiteY7-158" fmla="*/ 919162 h 4110786"/>
                    <a:gd name="connsiteX8-159" fmla="*/ 2176945 w 4228786"/>
                    <a:gd name="connsiteY8-160" fmla="*/ 319178 h 4110786"/>
                    <a:gd name="connsiteX9-161" fmla="*/ 2269473 w 4228786"/>
                    <a:gd name="connsiteY9-162" fmla="*/ 323850 h 4110786"/>
                    <a:gd name="connsiteX10-163" fmla="*/ 2090436 w 4228786"/>
                    <a:gd name="connsiteY10-164" fmla="*/ 323850 h 4110786"/>
                    <a:gd name="connsiteX11-165" fmla="*/ 2090436 w 4228786"/>
                    <a:gd name="connsiteY11-166" fmla="*/ 323546 h 4110786"/>
                    <a:gd name="connsiteX12-167" fmla="*/ 2176945 w 4228786"/>
                    <a:gd name="connsiteY12-168" fmla="*/ 319178 h 4110786"/>
                    <a:gd name="connsiteX13-169" fmla="*/ 2295032 w 4228786"/>
                    <a:gd name="connsiteY13-170" fmla="*/ 13068 h 4110786"/>
                    <a:gd name="connsiteX14-171" fmla="*/ 4228786 w 4228786"/>
                    <a:gd name="connsiteY14-172" fmla="*/ 2058946 h 4110786"/>
                    <a:gd name="connsiteX15-173" fmla="*/ 2176946 w 4228786"/>
                    <a:gd name="connsiteY15-174" fmla="*/ 4110786 h 4110786"/>
                    <a:gd name="connsiteX16-175" fmla="*/ 125105 w 4228786"/>
                    <a:gd name="connsiteY16-176" fmla="*/ 2058946 h 4110786"/>
                    <a:gd name="connsiteX17-177" fmla="*/ 437178 w 4228786"/>
                    <a:gd name="connsiteY17-178" fmla="*/ 2058945 h 4110786"/>
                    <a:gd name="connsiteX18-179" fmla="*/ 2176945 w 4228786"/>
                    <a:gd name="connsiteY18-180" fmla="*/ 3798712 h 4110786"/>
                    <a:gd name="connsiteX19-181" fmla="*/ 3916711 w 4228786"/>
                    <a:gd name="connsiteY19-182" fmla="*/ 2058945 h 4110786"/>
                    <a:gd name="connsiteX20-183" fmla="*/ 2269473 w 4228786"/>
                    <a:gd name="connsiteY20-184" fmla="*/ 323850 h 4110786"/>
                    <a:gd name="connsiteX21-185" fmla="*/ 2290461 w 4228786"/>
                    <a:gd name="connsiteY21-186" fmla="*/ 323850 h 4110786"/>
                    <a:gd name="connsiteX22-187" fmla="*/ 2295032 w 4228786"/>
                    <a:gd name="connsiteY22-188" fmla="*/ 13068 h 4110786"/>
                    <a:gd name="connsiteX23-189" fmla="*/ 2090436 w 4228786"/>
                    <a:gd name="connsiteY23-190" fmla="*/ 11473 h 4110786"/>
                    <a:gd name="connsiteX24-191" fmla="*/ 2090436 w 4228786"/>
                    <a:gd name="connsiteY24-192" fmla="*/ 323546 h 4110786"/>
                    <a:gd name="connsiteX25-193" fmla="*/ 739525 w 4228786"/>
                    <a:gd name="connsiteY25-194" fmla="*/ 1079241 h 4110786"/>
                    <a:gd name="connsiteX26-195" fmla="*/ 470434 w 4228786"/>
                    <a:gd name="connsiteY26-196" fmla="*/ 920125 h 4110786"/>
                    <a:gd name="connsiteX27-197" fmla="*/ 2090436 w 4228786"/>
                    <a:gd name="connsiteY27-198" fmla="*/ 11473 h 4110786"/>
                    <a:gd name="connsiteX28-199" fmla="*/ 2295224 w 4228786"/>
                    <a:gd name="connsiteY28-200" fmla="*/ 0 h 4110786"/>
                    <a:gd name="connsiteX29-201" fmla="*/ 2295032 w 4228786"/>
                    <a:gd name="connsiteY29-202" fmla="*/ 13068 h 4110786"/>
                    <a:gd name="connsiteX30-203" fmla="*/ 2176946 w 4228786"/>
                    <a:gd name="connsiteY30-204" fmla="*/ 7105 h 4110786"/>
                    <a:gd name="connsiteX31-205" fmla="*/ 2090436 w 4228786"/>
                    <a:gd name="connsiteY31-206" fmla="*/ 11473 h 4110786"/>
                    <a:gd name="connsiteX32-207" fmla="*/ 2090436 w 4228786"/>
                    <a:gd name="connsiteY32-208" fmla="*/ 2381 h 4110786"/>
                    <a:gd name="connsiteX33-209" fmla="*/ 2295224 w 4228786"/>
                    <a:gd name="connsiteY33-210" fmla="*/ 0 h 4110786"/>
                    <a:gd name="connsiteX0-211" fmla="*/ 739525 w 4228786"/>
                    <a:gd name="connsiteY0-212" fmla="*/ 1079241 h 4110786"/>
                    <a:gd name="connsiteX1-213" fmla="*/ 742648 w 4228786"/>
                    <a:gd name="connsiteY1-214" fmla="*/ 1081087 h 4110786"/>
                    <a:gd name="connsiteX2-215" fmla="*/ 647398 w 4228786"/>
                    <a:gd name="connsiteY2-216" fmla="*/ 1235869 h 4110786"/>
                    <a:gd name="connsiteX3-217" fmla="*/ 739525 w 4228786"/>
                    <a:gd name="connsiteY3-218" fmla="*/ 1079241 h 4110786"/>
                    <a:gd name="connsiteX4-219" fmla="*/ 468805 w 4228786"/>
                    <a:gd name="connsiteY4-220" fmla="*/ 919162 h 4110786"/>
                    <a:gd name="connsiteX5-221" fmla="*/ 470434 w 4228786"/>
                    <a:gd name="connsiteY5-222" fmla="*/ 920125 h 4110786"/>
                    <a:gd name="connsiteX6-223" fmla="*/ 468805 w 4228786"/>
                    <a:gd name="connsiteY6-224" fmla="*/ 919162 h 4110786"/>
                    <a:gd name="connsiteX7-225" fmla="*/ 2176945 w 4228786"/>
                    <a:gd name="connsiteY7-226" fmla="*/ 319178 h 4110786"/>
                    <a:gd name="connsiteX8-227" fmla="*/ 2269473 w 4228786"/>
                    <a:gd name="connsiteY8-228" fmla="*/ 323850 h 4110786"/>
                    <a:gd name="connsiteX9-229" fmla="*/ 2090436 w 4228786"/>
                    <a:gd name="connsiteY9-230" fmla="*/ 323850 h 4110786"/>
                    <a:gd name="connsiteX10-231" fmla="*/ 2090436 w 4228786"/>
                    <a:gd name="connsiteY10-232" fmla="*/ 323546 h 4110786"/>
                    <a:gd name="connsiteX11-233" fmla="*/ 2176945 w 4228786"/>
                    <a:gd name="connsiteY11-234" fmla="*/ 319178 h 4110786"/>
                    <a:gd name="connsiteX12-235" fmla="*/ 2295032 w 4228786"/>
                    <a:gd name="connsiteY12-236" fmla="*/ 13068 h 4110786"/>
                    <a:gd name="connsiteX13-237" fmla="*/ 4228786 w 4228786"/>
                    <a:gd name="connsiteY13-238" fmla="*/ 2058946 h 4110786"/>
                    <a:gd name="connsiteX14-239" fmla="*/ 2176946 w 4228786"/>
                    <a:gd name="connsiteY14-240" fmla="*/ 4110786 h 4110786"/>
                    <a:gd name="connsiteX15-241" fmla="*/ 125105 w 4228786"/>
                    <a:gd name="connsiteY15-242" fmla="*/ 2058946 h 4110786"/>
                    <a:gd name="connsiteX16-243" fmla="*/ 437178 w 4228786"/>
                    <a:gd name="connsiteY16-244" fmla="*/ 2058945 h 4110786"/>
                    <a:gd name="connsiteX17-245" fmla="*/ 2176945 w 4228786"/>
                    <a:gd name="connsiteY17-246" fmla="*/ 3798712 h 4110786"/>
                    <a:gd name="connsiteX18-247" fmla="*/ 3916711 w 4228786"/>
                    <a:gd name="connsiteY18-248" fmla="*/ 2058945 h 4110786"/>
                    <a:gd name="connsiteX19-249" fmla="*/ 2269473 w 4228786"/>
                    <a:gd name="connsiteY19-250" fmla="*/ 323850 h 4110786"/>
                    <a:gd name="connsiteX20-251" fmla="*/ 2290461 w 4228786"/>
                    <a:gd name="connsiteY20-252" fmla="*/ 323850 h 4110786"/>
                    <a:gd name="connsiteX21-253" fmla="*/ 2295032 w 4228786"/>
                    <a:gd name="connsiteY21-254" fmla="*/ 13068 h 4110786"/>
                    <a:gd name="connsiteX22-255" fmla="*/ 2090436 w 4228786"/>
                    <a:gd name="connsiteY22-256" fmla="*/ 11473 h 4110786"/>
                    <a:gd name="connsiteX23-257" fmla="*/ 2090436 w 4228786"/>
                    <a:gd name="connsiteY23-258" fmla="*/ 323546 h 4110786"/>
                    <a:gd name="connsiteX24-259" fmla="*/ 739525 w 4228786"/>
                    <a:gd name="connsiteY24-260" fmla="*/ 1079241 h 4110786"/>
                    <a:gd name="connsiteX25-261" fmla="*/ 470434 w 4228786"/>
                    <a:gd name="connsiteY25-262" fmla="*/ 920125 h 4110786"/>
                    <a:gd name="connsiteX26-263" fmla="*/ 2090436 w 4228786"/>
                    <a:gd name="connsiteY26-264" fmla="*/ 11473 h 4110786"/>
                    <a:gd name="connsiteX27-265" fmla="*/ 2295224 w 4228786"/>
                    <a:gd name="connsiteY27-266" fmla="*/ 0 h 4110786"/>
                    <a:gd name="connsiteX28-267" fmla="*/ 2295032 w 4228786"/>
                    <a:gd name="connsiteY28-268" fmla="*/ 13068 h 4110786"/>
                    <a:gd name="connsiteX29-269" fmla="*/ 2176946 w 4228786"/>
                    <a:gd name="connsiteY29-270" fmla="*/ 7105 h 4110786"/>
                    <a:gd name="connsiteX30-271" fmla="*/ 2090436 w 4228786"/>
                    <a:gd name="connsiteY30-272" fmla="*/ 11473 h 4110786"/>
                    <a:gd name="connsiteX31-273" fmla="*/ 2090436 w 4228786"/>
                    <a:gd name="connsiteY31-274" fmla="*/ 2381 h 4110786"/>
                    <a:gd name="connsiteX32-275" fmla="*/ 2295224 w 4228786"/>
                    <a:gd name="connsiteY32-276" fmla="*/ 0 h 4110786"/>
                    <a:gd name="connsiteX0-277" fmla="*/ 739525 w 4228786"/>
                    <a:gd name="connsiteY0-278" fmla="*/ 1079241 h 4110786"/>
                    <a:gd name="connsiteX1-279" fmla="*/ 742648 w 4228786"/>
                    <a:gd name="connsiteY1-280" fmla="*/ 1081087 h 4110786"/>
                    <a:gd name="connsiteX2-281" fmla="*/ 739525 w 4228786"/>
                    <a:gd name="connsiteY2-282" fmla="*/ 1079241 h 4110786"/>
                    <a:gd name="connsiteX3-283" fmla="*/ 468805 w 4228786"/>
                    <a:gd name="connsiteY3-284" fmla="*/ 919162 h 4110786"/>
                    <a:gd name="connsiteX4-285" fmla="*/ 470434 w 4228786"/>
                    <a:gd name="connsiteY4-286" fmla="*/ 920125 h 4110786"/>
                    <a:gd name="connsiteX5-287" fmla="*/ 468805 w 4228786"/>
                    <a:gd name="connsiteY5-288" fmla="*/ 919162 h 4110786"/>
                    <a:gd name="connsiteX6-289" fmla="*/ 2176945 w 4228786"/>
                    <a:gd name="connsiteY6-290" fmla="*/ 319178 h 4110786"/>
                    <a:gd name="connsiteX7-291" fmla="*/ 2269473 w 4228786"/>
                    <a:gd name="connsiteY7-292" fmla="*/ 323850 h 4110786"/>
                    <a:gd name="connsiteX8-293" fmla="*/ 2090436 w 4228786"/>
                    <a:gd name="connsiteY8-294" fmla="*/ 323850 h 4110786"/>
                    <a:gd name="connsiteX9-295" fmla="*/ 2090436 w 4228786"/>
                    <a:gd name="connsiteY9-296" fmla="*/ 323546 h 4110786"/>
                    <a:gd name="connsiteX10-297" fmla="*/ 2176945 w 4228786"/>
                    <a:gd name="connsiteY10-298" fmla="*/ 319178 h 4110786"/>
                    <a:gd name="connsiteX11-299" fmla="*/ 2295032 w 4228786"/>
                    <a:gd name="connsiteY11-300" fmla="*/ 13068 h 4110786"/>
                    <a:gd name="connsiteX12-301" fmla="*/ 4228786 w 4228786"/>
                    <a:gd name="connsiteY12-302" fmla="*/ 2058946 h 4110786"/>
                    <a:gd name="connsiteX13-303" fmla="*/ 2176946 w 4228786"/>
                    <a:gd name="connsiteY13-304" fmla="*/ 4110786 h 4110786"/>
                    <a:gd name="connsiteX14-305" fmla="*/ 125105 w 4228786"/>
                    <a:gd name="connsiteY14-306" fmla="*/ 2058946 h 4110786"/>
                    <a:gd name="connsiteX15-307" fmla="*/ 437178 w 4228786"/>
                    <a:gd name="connsiteY15-308" fmla="*/ 2058945 h 4110786"/>
                    <a:gd name="connsiteX16-309" fmla="*/ 2176945 w 4228786"/>
                    <a:gd name="connsiteY16-310" fmla="*/ 3798712 h 4110786"/>
                    <a:gd name="connsiteX17-311" fmla="*/ 3916711 w 4228786"/>
                    <a:gd name="connsiteY17-312" fmla="*/ 2058945 h 4110786"/>
                    <a:gd name="connsiteX18-313" fmla="*/ 2269473 w 4228786"/>
                    <a:gd name="connsiteY18-314" fmla="*/ 323850 h 4110786"/>
                    <a:gd name="connsiteX19-315" fmla="*/ 2290461 w 4228786"/>
                    <a:gd name="connsiteY19-316" fmla="*/ 323850 h 4110786"/>
                    <a:gd name="connsiteX20-317" fmla="*/ 2295032 w 4228786"/>
                    <a:gd name="connsiteY20-318" fmla="*/ 13068 h 4110786"/>
                    <a:gd name="connsiteX21-319" fmla="*/ 2090436 w 4228786"/>
                    <a:gd name="connsiteY21-320" fmla="*/ 11473 h 4110786"/>
                    <a:gd name="connsiteX22-321" fmla="*/ 2090436 w 4228786"/>
                    <a:gd name="connsiteY22-322" fmla="*/ 323546 h 4110786"/>
                    <a:gd name="connsiteX23-323" fmla="*/ 739525 w 4228786"/>
                    <a:gd name="connsiteY23-324" fmla="*/ 1079241 h 4110786"/>
                    <a:gd name="connsiteX24-325" fmla="*/ 470434 w 4228786"/>
                    <a:gd name="connsiteY24-326" fmla="*/ 920125 h 4110786"/>
                    <a:gd name="connsiteX25-327" fmla="*/ 2090436 w 4228786"/>
                    <a:gd name="connsiteY25-328" fmla="*/ 11473 h 4110786"/>
                    <a:gd name="connsiteX26-329" fmla="*/ 2295224 w 4228786"/>
                    <a:gd name="connsiteY26-330" fmla="*/ 0 h 4110786"/>
                    <a:gd name="connsiteX27-331" fmla="*/ 2295032 w 4228786"/>
                    <a:gd name="connsiteY27-332" fmla="*/ 13068 h 4110786"/>
                    <a:gd name="connsiteX28-333" fmla="*/ 2176946 w 4228786"/>
                    <a:gd name="connsiteY28-334" fmla="*/ 7105 h 4110786"/>
                    <a:gd name="connsiteX29-335" fmla="*/ 2090436 w 4228786"/>
                    <a:gd name="connsiteY29-336" fmla="*/ 11473 h 4110786"/>
                    <a:gd name="connsiteX30-337" fmla="*/ 2090436 w 4228786"/>
                    <a:gd name="connsiteY30-338" fmla="*/ 2381 h 4110786"/>
                    <a:gd name="connsiteX31-339" fmla="*/ 2295224 w 4228786"/>
                    <a:gd name="connsiteY31-340" fmla="*/ 0 h 4110786"/>
                    <a:gd name="connsiteX0-341" fmla="*/ 739525 w 4228786"/>
                    <a:gd name="connsiteY0-342" fmla="*/ 1079241 h 4110786"/>
                    <a:gd name="connsiteX1-343" fmla="*/ 742648 w 4228786"/>
                    <a:gd name="connsiteY1-344" fmla="*/ 1081087 h 4110786"/>
                    <a:gd name="connsiteX2-345" fmla="*/ 739525 w 4228786"/>
                    <a:gd name="connsiteY2-346" fmla="*/ 1079241 h 4110786"/>
                    <a:gd name="connsiteX3-347" fmla="*/ 468805 w 4228786"/>
                    <a:gd name="connsiteY3-348" fmla="*/ 919162 h 4110786"/>
                    <a:gd name="connsiteX4-349" fmla="*/ 470434 w 4228786"/>
                    <a:gd name="connsiteY4-350" fmla="*/ 920125 h 4110786"/>
                    <a:gd name="connsiteX5-351" fmla="*/ 468805 w 4228786"/>
                    <a:gd name="connsiteY5-352" fmla="*/ 919162 h 4110786"/>
                    <a:gd name="connsiteX6-353" fmla="*/ 2176945 w 4228786"/>
                    <a:gd name="connsiteY6-354" fmla="*/ 319178 h 4110786"/>
                    <a:gd name="connsiteX7-355" fmla="*/ 2269473 w 4228786"/>
                    <a:gd name="connsiteY7-356" fmla="*/ 323850 h 4110786"/>
                    <a:gd name="connsiteX8-357" fmla="*/ 2090436 w 4228786"/>
                    <a:gd name="connsiteY8-358" fmla="*/ 323850 h 4110786"/>
                    <a:gd name="connsiteX9-359" fmla="*/ 2090436 w 4228786"/>
                    <a:gd name="connsiteY9-360" fmla="*/ 323546 h 4110786"/>
                    <a:gd name="connsiteX10-361" fmla="*/ 2176945 w 4228786"/>
                    <a:gd name="connsiteY10-362" fmla="*/ 319178 h 4110786"/>
                    <a:gd name="connsiteX11-363" fmla="*/ 2295032 w 4228786"/>
                    <a:gd name="connsiteY11-364" fmla="*/ 13068 h 4110786"/>
                    <a:gd name="connsiteX12-365" fmla="*/ 4228786 w 4228786"/>
                    <a:gd name="connsiteY12-366" fmla="*/ 2058946 h 4110786"/>
                    <a:gd name="connsiteX13-367" fmla="*/ 2176946 w 4228786"/>
                    <a:gd name="connsiteY13-368" fmla="*/ 4110786 h 4110786"/>
                    <a:gd name="connsiteX14-369" fmla="*/ 125105 w 4228786"/>
                    <a:gd name="connsiteY14-370" fmla="*/ 2058946 h 4110786"/>
                    <a:gd name="connsiteX15-371" fmla="*/ 437178 w 4228786"/>
                    <a:gd name="connsiteY15-372" fmla="*/ 2058945 h 4110786"/>
                    <a:gd name="connsiteX16-373" fmla="*/ 2176945 w 4228786"/>
                    <a:gd name="connsiteY16-374" fmla="*/ 3798712 h 4110786"/>
                    <a:gd name="connsiteX17-375" fmla="*/ 3916711 w 4228786"/>
                    <a:gd name="connsiteY17-376" fmla="*/ 2058945 h 4110786"/>
                    <a:gd name="connsiteX18-377" fmla="*/ 2269473 w 4228786"/>
                    <a:gd name="connsiteY18-378" fmla="*/ 323850 h 4110786"/>
                    <a:gd name="connsiteX19-379" fmla="*/ 2290461 w 4228786"/>
                    <a:gd name="connsiteY19-380" fmla="*/ 323850 h 4110786"/>
                    <a:gd name="connsiteX20-381" fmla="*/ 2295032 w 4228786"/>
                    <a:gd name="connsiteY20-382" fmla="*/ 13068 h 4110786"/>
                    <a:gd name="connsiteX21-383" fmla="*/ 2090436 w 4228786"/>
                    <a:gd name="connsiteY21-384" fmla="*/ 11473 h 4110786"/>
                    <a:gd name="connsiteX22-385" fmla="*/ 2090436 w 4228786"/>
                    <a:gd name="connsiteY22-386" fmla="*/ 323546 h 4110786"/>
                    <a:gd name="connsiteX23-387" fmla="*/ 739525 w 4228786"/>
                    <a:gd name="connsiteY23-388" fmla="*/ 1079241 h 4110786"/>
                    <a:gd name="connsiteX24-389" fmla="*/ 470434 w 4228786"/>
                    <a:gd name="connsiteY24-390" fmla="*/ 920125 h 4110786"/>
                    <a:gd name="connsiteX25-391" fmla="*/ 2090436 w 4228786"/>
                    <a:gd name="connsiteY25-392" fmla="*/ 11473 h 4110786"/>
                    <a:gd name="connsiteX26-393" fmla="*/ 2295224 w 4228786"/>
                    <a:gd name="connsiteY26-394" fmla="*/ 0 h 4110786"/>
                    <a:gd name="connsiteX27-395" fmla="*/ 2176946 w 4228786"/>
                    <a:gd name="connsiteY27-396" fmla="*/ 7105 h 4110786"/>
                    <a:gd name="connsiteX28-397" fmla="*/ 2090436 w 4228786"/>
                    <a:gd name="connsiteY28-398" fmla="*/ 11473 h 4110786"/>
                    <a:gd name="connsiteX29-399" fmla="*/ 2090436 w 4228786"/>
                    <a:gd name="connsiteY29-400" fmla="*/ 2381 h 4110786"/>
                    <a:gd name="connsiteX30-401" fmla="*/ 2295224 w 4228786"/>
                    <a:gd name="connsiteY30-402" fmla="*/ 0 h 4110786"/>
                    <a:gd name="connsiteX0-403" fmla="*/ 739525 w 4228949"/>
                    <a:gd name="connsiteY0-404" fmla="*/ 1079241 h 4110786"/>
                    <a:gd name="connsiteX1-405" fmla="*/ 742648 w 4228949"/>
                    <a:gd name="connsiteY1-406" fmla="*/ 1081087 h 4110786"/>
                    <a:gd name="connsiteX2-407" fmla="*/ 739525 w 4228949"/>
                    <a:gd name="connsiteY2-408" fmla="*/ 1079241 h 4110786"/>
                    <a:gd name="connsiteX3-409" fmla="*/ 468805 w 4228949"/>
                    <a:gd name="connsiteY3-410" fmla="*/ 919162 h 4110786"/>
                    <a:gd name="connsiteX4-411" fmla="*/ 470434 w 4228949"/>
                    <a:gd name="connsiteY4-412" fmla="*/ 920125 h 4110786"/>
                    <a:gd name="connsiteX5-413" fmla="*/ 468805 w 4228949"/>
                    <a:gd name="connsiteY5-414" fmla="*/ 919162 h 4110786"/>
                    <a:gd name="connsiteX6-415" fmla="*/ 2176945 w 4228949"/>
                    <a:gd name="connsiteY6-416" fmla="*/ 319178 h 4110786"/>
                    <a:gd name="connsiteX7-417" fmla="*/ 2269473 w 4228949"/>
                    <a:gd name="connsiteY7-418" fmla="*/ 323850 h 4110786"/>
                    <a:gd name="connsiteX8-419" fmla="*/ 2090436 w 4228949"/>
                    <a:gd name="connsiteY8-420" fmla="*/ 323850 h 4110786"/>
                    <a:gd name="connsiteX9-421" fmla="*/ 2090436 w 4228949"/>
                    <a:gd name="connsiteY9-422" fmla="*/ 323546 h 4110786"/>
                    <a:gd name="connsiteX10-423" fmla="*/ 2176945 w 4228949"/>
                    <a:gd name="connsiteY10-424" fmla="*/ 319178 h 4110786"/>
                    <a:gd name="connsiteX11-425" fmla="*/ 2290461 w 4228949"/>
                    <a:gd name="connsiteY11-426" fmla="*/ 323850 h 4110786"/>
                    <a:gd name="connsiteX12-427" fmla="*/ 4228786 w 4228949"/>
                    <a:gd name="connsiteY12-428" fmla="*/ 2058946 h 4110786"/>
                    <a:gd name="connsiteX13-429" fmla="*/ 2176946 w 4228949"/>
                    <a:gd name="connsiteY13-430" fmla="*/ 4110786 h 4110786"/>
                    <a:gd name="connsiteX14-431" fmla="*/ 125105 w 4228949"/>
                    <a:gd name="connsiteY14-432" fmla="*/ 2058946 h 4110786"/>
                    <a:gd name="connsiteX15-433" fmla="*/ 437178 w 4228949"/>
                    <a:gd name="connsiteY15-434" fmla="*/ 2058945 h 4110786"/>
                    <a:gd name="connsiteX16-435" fmla="*/ 2176945 w 4228949"/>
                    <a:gd name="connsiteY16-436" fmla="*/ 3798712 h 4110786"/>
                    <a:gd name="connsiteX17-437" fmla="*/ 3916711 w 4228949"/>
                    <a:gd name="connsiteY17-438" fmla="*/ 2058945 h 4110786"/>
                    <a:gd name="connsiteX18-439" fmla="*/ 2269473 w 4228949"/>
                    <a:gd name="connsiteY18-440" fmla="*/ 323850 h 4110786"/>
                    <a:gd name="connsiteX19-441" fmla="*/ 2290461 w 4228949"/>
                    <a:gd name="connsiteY19-442" fmla="*/ 323850 h 4110786"/>
                    <a:gd name="connsiteX20-443" fmla="*/ 2090436 w 4228949"/>
                    <a:gd name="connsiteY20-444" fmla="*/ 11473 h 4110786"/>
                    <a:gd name="connsiteX21-445" fmla="*/ 2090436 w 4228949"/>
                    <a:gd name="connsiteY21-446" fmla="*/ 323546 h 4110786"/>
                    <a:gd name="connsiteX22-447" fmla="*/ 739525 w 4228949"/>
                    <a:gd name="connsiteY22-448" fmla="*/ 1079241 h 4110786"/>
                    <a:gd name="connsiteX23-449" fmla="*/ 470434 w 4228949"/>
                    <a:gd name="connsiteY23-450" fmla="*/ 920125 h 4110786"/>
                    <a:gd name="connsiteX24-451" fmla="*/ 2090436 w 4228949"/>
                    <a:gd name="connsiteY24-452" fmla="*/ 11473 h 4110786"/>
                    <a:gd name="connsiteX25-453" fmla="*/ 2295224 w 4228949"/>
                    <a:gd name="connsiteY25-454" fmla="*/ 0 h 4110786"/>
                    <a:gd name="connsiteX26-455" fmla="*/ 2176946 w 4228949"/>
                    <a:gd name="connsiteY26-456" fmla="*/ 7105 h 4110786"/>
                    <a:gd name="connsiteX27-457" fmla="*/ 2090436 w 4228949"/>
                    <a:gd name="connsiteY27-458" fmla="*/ 11473 h 4110786"/>
                    <a:gd name="connsiteX28-459" fmla="*/ 2090436 w 4228949"/>
                    <a:gd name="connsiteY28-460" fmla="*/ 2381 h 4110786"/>
                    <a:gd name="connsiteX29-461" fmla="*/ 2295224 w 4228949"/>
                    <a:gd name="connsiteY29-462" fmla="*/ 0 h 4110786"/>
                    <a:gd name="connsiteX0-463" fmla="*/ 739525 w 4228949"/>
                    <a:gd name="connsiteY0-464" fmla="*/ 1076860 h 4108405"/>
                    <a:gd name="connsiteX1-465" fmla="*/ 742648 w 4228949"/>
                    <a:gd name="connsiteY1-466" fmla="*/ 1078706 h 4108405"/>
                    <a:gd name="connsiteX2-467" fmla="*/ 739525 w 4228949"/>
                    <a:gd name="connsiteY2-468" fmla="*/ 1076860 h 4108405"/>
                    <a:gd name="connsiteX3-469" fmla="*/ 468805 w 4228949"/>
                    <a:gd name="connsiteY3-470" fmla="*/ 916781 h 4108405"/>
                    <a:gd name="connsiteX4-471" fmla="*/ 470434 w 4228949"/>
                    <a:gd name="connsiteY4-472" fmla="*/ 917744 h 4108405"/>
                    <a:gd name="connsiteX5-473" fmla="*/ 468805 w 4228949"/>
                    <a:gd name="connsiteY5-474" fmla="*/ 916781 h 4108405"/>
                    <a:gd name="connsiteX6-475" fmla="*/ 2176945 w 4228949"/>
                    <a:gd name="connsiteY6-476" fmla="*/ 316797 h 4108405"/>
                    <a:gd name="connsiteX7-477" fmla="*/ 2269473 w 4228949"/>
                    <a:gd name="connsiteY7-478" fmla="*/ 321469 h 4108405"/>
                    <a:gd name="connsiteX8-479" fmla="*/ 2090436 w 4228949"/>
                    <a:gd name="connsiteY8-480" fmla="*/ 321469 h 4108405"/>
                    <a:gd name="connsiteX9-481" fmla="*/ 2090436 w 4228949"/>
                    <a:gd name="connsiteY9-482" fmla="*/ 321165 h 4108405"/>
                    <a:gd name="connsiteX10-483" fmla="*/ 2176945 w 4228949"/>
                    <a:gd name="connsiteY10-484" fmla="*/ 316797 h 4108405"/>
                    <a:gd name="connsiteX11-485" fmla="*/ 2290461 w 4228949"/>
                    <a:gd name="connsiteY11-486" fmla="*/ 321469 h 4108405"/>
                    <a:gd name="connsiteX12-487" fmla="*/ 4228786 w 4228949"/>
                    <a:gd name="connsiteY12-488" fmla="*/ 2056565 h 4108405"/>
                    <a:gd name="connsiteX13-489" fmla="*/ 2176946 w 4228949"/>
                    <a:gd name="connsiteY13-490" fmla="*/ 4108405 h 4108405"/>
                    <a:gd name="connsiteX14-491" fmla="*/ 125105 w 4228949"/>
                    <a:gd name="connsiteY14-492" fmla="*/ 2056565 h 4108405"/>
                    <a:gd name="connsiteX15-493" fmla="*/ 437178 w 4228949"/>
                    <a:gd name="connsiteY15-494" fmla="*/ 2056564 h 4108405"/>
                    <a:gd name="connsiteX16-495" fmla="*/ 2176945 w 4228949"/>
                    <a:gd name="connsiteY16-496" fmla="*/ 3796331 h 4108405"/>
                    <a:gd name="connsiteX17-497" fmla="*/ 3916711 w 4228949"/>
                    <a:gd name="connsiteY17-498" fmla="*/ 2056564 h 4108405"/>
                    <a:gd name="connsiteX18-499" fmla="*/ 2269473 w 4228949"/>
                    <a:gd name="connsiteY18-500" fmla="*/ 321469 h 4108405"/>
                    <a:gd name="connsiteX19-501" fmla="*/ 2290461 w 4228949"/>
                    <a:gd name="connsiteY19-502" fmla="*/ 321469 h 4108405"/>
                    <a:gd name="connsiteX20-503" fmla="*/ 2090436 w 4228949"/>
                    <a:gd name="connsiteY20-504" fmla="*/ 9092 h 4108405"/>
                    <a:gd name="connsiteX21-505" fmla="*/ 2090436 w 4228949"/>
                    <a:gd name="connsiteY21-506" fmla="*/ 321165 h 4108405"/>
                    <a:gd name="connsiteX22-507" fmla="*/ 739525 w 4228949"/>
                    <a:gd name="connsiteY22-508" fmla="*/ 1076860 h 4108405"/>
                    <a:gd name="connsiteX23-509" fmla="*/ 470434 w 4228949"/>
                    <a:gd name="connsiteY23-510" fmla="*/ 917744 h 4108405"/>
                    <a:gd name="connsiteX24-511" fmla="*/ 2090436 w 4228949"/>
                    <a:gd name="connsiteY24-512" fmla="*/ 9092 h 4108405"/>
                    <a:gd name="connsiteX25-513" fmla="*/ 2090436 w 4228949"/>
                    <a:gd name="connsiteY25-514" fmla="*/ 0 h 4108405"/>
                    <a:gd name="connsiteX26-515" fmla="*/ 2176946 w 4228949"/>
                    <a:gd name="connsiteY26-516" fmla="*/ 4724 h 4108405"/>
                    <a:gd name="connsiteX27-517" fmla="*/ 2090436 w 4228949"/>
                    <a:gd name="connsiteY27-518" fmla="*/ 9092 h 4108405"/>
                    <a:gd name="connsiteX28-519" fmla="*/ 2090436 w 4228949"/>
                    <a:gd name="connsiteY28-520" fmla="*/ 0 h 4108405"/>
                    <a:gd name="connsiteX0-521" fmla="*/ 739525 w 4228949"/>
                    <a:gd name="connsiteY0-522" fmla="*/ 1076860 h 4108405"/>
                    <a:gd name="connsiteX1-523" fmla="*/ 742648 w 4228949"/>
                    <a:gd name="connsiteY1-524" fmla="*/ 1078706 h 4108405"/>
                    <a:gd name="connsiteX2-525" fmla="*/ 739525 w 4228949"/>
                    <a:gd name="connsiteY2-526" fmla="*/ 1076860 h 4108405"/>
                    <a:gd name="connsiteX3-527" fmla="*/ 468805 w 4228949"/>
                    <a:gd name="connsiteY3-528" fmla="*/ 916781 h 4108405"/>
                    <a:gd name="connsiteX4-529" fmla="*/ 470434 w 4228949"/>
                    <a:gd name="connsiteY4-530" fmla="*/ 917744 h 4108405"/>
                    <a:gd name="connsiteX5-531" fmla="*/ 468805 w 4228949"/>
                    <a:gd name="connsiteY5-532" fmla="*/ 916781 h 4108405"/>
                    <a:gd name="connsiteX6-533" fmla="*/ 2176945 w 4228949"/>
                    <a:gd name="connsiteY6-534" fmla="*/ 316797 h 4108405"/>
                    <a:gd name="connsiteX7-535" fmla="*/ 2269473 w 4228949"/>
                    <a:gd name="connsiteY7-536" fmla="*/ 321469 h 4108405"/>
                    <a:gd name="connsiteX8-537" fmla="*/ 2090436 w 4228949"/>
                    <a:gd name="connsiteY8-538" fmla="*/ 321469 h 4108405"/>
                    <a:gd name="connsiteX9-539" fmla="*/ 2090436 w 4228949"/>
                    <a:gd name="connsiteY9-540" fmla="*/ 321165 h 4108405"/>
                    <a:gd name="connsiteX10-541" fmla="*/ 2176945 w 4228949"/>
                    <a:gd name="connsiteY10-542" fmla="*/ 316797 h 4108405"/>
                    <a:gd name="connsiteX11-543" fmla="*/ 2290461 w 4228949"/>
                    <a:gd name="connsiteY11-544" fmla="*/ 321469 h 4108405"/>
                    <a:gd name="connsiteX12-545" fmla="*/ 4228786 w 4228949"/>
                    <a:gd name="connsiteY12-546" fmla="*/ 2056565 h 4108405"/>
                    <a:gd name="connsiteX13-547" fmla="*/ 2176946 w 4228949"/>
                    <a:gd name="connsiteY13-548" fmla="*/ 4108405 h 4108405"/>
                    <a:gd name="connsiteX14-549" fmla="*/ 125105 w 4228949"/>
                    <a:gd name="connsiteY14-550" fmla="*/ 2056565 h 4108405"/>
                    <a:gd name="connsiteX15-551" fmla="*/ 437178 w 4228949"/>
                    <a:gd name="connsiteY15-552" fmla="*/ 2056564 h 4108405"/>
                    <a:gd name="connsiteX16-553" fmla="*/ 2176945 w 4228949"/>
                    <a:gd name="connsiteY16-554" fmla="*/ 3796331 h 4108405"/>
                    <a:gd name="connsiteX17-555" fmla="*/ 3916711 w 4228949"/>
                    <a:gd name="connsiteY17-556" fmla="*/ 2056564 h 4108405"/>
                    <a:gd name="connsiteX18-557" fmla="*/ 2269473 w 4228949"/>
                    <a:gd name="connsiteY18-558" fmla="*/ 321469 h 4108405"/>
                    <a:gd name="connsiteX19-559" fmla="*/ 2290461 w 4228949"/>
                    <a:gd name="connsiteY19-560" fmla="*/ 321469 h 4108405"/>
                    <a:gd name="connsiteX20-561" fmla="*/ 2090436 w 4228949"/>
                    <a:gd name="connsiteY20-562" fmla="*/ 9092 h 4108405"/>
                    <a:gd name="connsiteX21-563" fmla="*/ 2090436 w 4228949"/>
                    <a:gd name="connsiteY21-564" fmla="*/ 321165 h 4108405"/>
                    <a:gd name="connsiteX22-565" fmla="*/ 739525 w 4228949"/>
                    <a:gd name="connsiteY22-566" fmla="*/ 1076860 h 4108405"/>
                    <a:gd name="connsiteX23-567" fmla="*/ 470434 w 4228949"/>
                    <a:gd name="connsiteY23-568" fmla="*/ 917744 h 4108405"/>
                    <a:gd name="connsiteX24-569" fmla="*/ 2090436 w 4228949"/>
                    <a:gd name="connsiteY24-570" fmla="*/ 9092 h 4108405"/>
                    <a:gd name="connsiteX25-571" fmla="*/ 2090436 w 4228949"/>
                    <a:gd name="connsiteY25-572" fmla="*/ 0 h 4108405"/>
                    <a:gd name="connsiteX26-573" fmla="*/ 2090436 w 4228949"/>
                    <a:gd name="connsiteY26-574" fmla="*/ 9092 h 4108405"/>
                    <a:gd name="connsiteX27-575" fmla="*/ 2090436 w 4228949"/>
                    <a:gd name="connsiteY27-576" fmla="*/ 0 h 4108405"/>
                    <a:gd name="connsiteX0-577" fmla="*/ 739525 w 4228925"/>
                    <a:gd name="connsiteY0-578" fmla="*/ 1076860 h 4108405"/>
                    <a:gd name="connsiteX1-579" fmla="*/ 742648 w 4228925"/>
                    <a:gd name="connsiteY1-580" fmla="*/ 1078706 h 4108405"/>
                    <a:gd name="connsiteX2-581" fmla="*/ 739525 w 4228925"/>
                    <a:gd name="connsiteY2-582" fmla="*/ 1076860 h 4108405"/>
                    <a:gd name="connsiteX3-583" fmla="*/ 468805 w 4228925"/>
                    <a:gd name="connsiteY3-584" fmla="*/ 916781 h 4108405"/>
                    <a:gd name="connsiteX4-585" fmla="*/ 470434 w 4228925"/>
                    <a:gd name="connsiteY4-586" fmla="*/ 917744 h 4108405"/>
                    <a:gd name="connsiteX5-587" fmla="*/ 468805 w 4228925"/>
                    <a:gd name="connsiteY5-588" fmla="*/ 916781 h 4108405"/>
                    <a:gd name="connsiteX6-589" fmla="*/ 2176945 w 4228925"/>
                    <a:gd name="connsiteY6-590" fmla="*/ 316797 h 4108405"/>
                    <a:gd name="connsiteX7-591" fmla="*/ 2269473 w 4228925"/>
                    <a:gd name="connsiteY7-592" fmla="*/ 321469 h 4108405"/>
                    <a:gd name="connsiteX8-593" fmla="*/ 2090436 w 4228925"/>
                    <a:gd name="connsiteY8-594" fmla="*/ 321469 h 4108405"/>
                    <a:gd name="connsiteX9-595" fmla="*/ 2090436 w 4228925"/>
                    <a:gd name="connsiteY9-596" fmla="*/ 321165 h 4108405"/>
                    <a:gd name="connsiteX10-597" fmla="*/ 2176945 w 4228925"/>
                    <a:gd name="connsiteY10-598" fmla="*/ 316797 h 4108405"/>
                    <a:gd name="connsiteX11-599" fmla="*/ 2290461 w 4228925"/>
                    <a:gd name="connsiteY11-600" fmla="*/ 321469 h 4108405"/>
                    <a:gd name="connsiteX12-601" fmla="*/ 4228786 w 4228925"/>
                    <a:gd name="connsiteY12-602" fmla="*/ 2056565 h 4108405"/>
                    <a:gd name="connsiteX13-603" fmla="*/ 2176946 w 4228925"/>
                    <a:gd name="connsiteY13-604" fmla="*/ 4108405 h 4108405"/>
                    <a:gd name="connsiteX14-605" fmla="*/ 125105 w 4228925"/>
                    <a:gd name="connsiteY14-606" fmla="*/ 2056565 h 4108405"/>
                    <a:gd name="connsiteX15-607" fmla="*/ 437178 w 4228925"/>
                    <a:gd name="connsiteY15-608" fmla="*/ 2056564 h 4108405"/>
                    <a:gd name="connsiteX16-609" fmla="*/ 2176945 w 4228925"/>
                    <a:gd name="connsiteY16-610" fmla="*/ 3796331 h 4108405"/>
                    <a:gd name="connsiteX17-611" fmla="*/ 3916711 w 4228925"/>
                    <a:gd name="connsiteY17-612" fmla="*/ 2056564 h 4108405"/>
                    <a:gd name="connsiteX18-613" fmla="*/ 2290461 w 4228925"/>
                    <a:gd name="connsiteY18-614" fmla="*/ 321469 h 4108405"/>
                    <a:gd name="connsiteX19-615" fmla="*/ 2090436 w 4228925"/>
                    <a:gd name="connsiteY19-616" fmla="*/ 9092 h 4108405"/>
                    <a:gd name="connsiteX20-617" fmla="*/ 2090436 w 4228925"/>
                    <a:gd name="connsiteY20-618" fmla="*/ 321165 h 4108405"/>
                    <a:gd name="connsiteX21-619" fmla="*/ 739525 w 4228925"/>
                    <a:gd name="connsiteY21-620" fmla="*/ 1076860 h 4108405"/>
                    <a:gd name="connsiteX22-621" fmla="*/ 470434 w 4228925"/>
                    <a:gd name="connsiteY22-622" fmla="*/ 917744 h 4108405"/>
                    <a:gd name="connsiteX23-623" fmla="*/ 2090436 w 4228925"/>
                    <a:gd name="connsiteY23-624" fmla="*/ 9092 h 4108405"/>
                    <a:gd name="connsiteX24-625" fmla="*/ 2090436 w 4228925"/>
                    <a:gd name="connsiteY24-626" fmla="*/ 0 h 4108405"/>
                    <a:gd name="connsiteX25-627" fmla="*/ 2090436 w 4228925"/>
                    <a:gd name="connsiteY25-628" fmla="*/ 9092 h 4108405"/>
                    <a:gd name="connsiteX26-629" fmla="*/ 2090436 w 4228925"/>
                    <a:gd name="connsiteY26-630" fmla="*/ 0 h 4108405"/>
                    <a:gd name="connsiteX0-631" fmla="*/ 739525 w 4228925"/>
                    <a:gd name="connsiteY0-632" fmla="*/ 1076860 h 4108405"/>
                    <a:gd name="connsiteX1-633" fmla="*/ 742648 w 4228925"/>
                    <a:gd name="connsiteY1-634" fmla="*/ 1078706 h 4108405"/>
                    <a:gd name="connsiteX2-635" fmla="*/ 739525 w 4228925"/>
                    <a:gd name="connsiteY2-636" fmla="*/ 1076860 h 4108405"/>
                    <a:gd name="connsiteX3-637" fmla="*/ 468805 w 4228925"/>
                    <a:gd name="connsiteY3-638" fmla="*/ 916781 h 4108405"/>
                    <a:gd name="connsiteX4-639" fmla="*/ 470434 w 4228925"/>
                    <a:gd name="connsiteY4-640" fmla="*/ 917744 h 4108405"/>
                    <a:gd name="connsiteX5-641" fmla="*/ 468805 w 4228925"/>
                    <a:gd name="connsiteY5-642" fmla="*/ 916781 h 4108405"/>
                    <a:gd name="connsiteX6-643" fmla="*/ 2176945 w 4228925"/>
                    <a:gd name="connsiteY6-644" fmla="*/ 316797 h 4108405"/>
                    <a:gd name="connsiteX7-645" fmla="*/ 2090436 w 4228925"/>
                    <a:gd name="connsiteY7-646" fmla="*/ 321469 h 4108405"/>
                    <a:gd name="connsiteX8-647" fmla="*/ 2090436 w 4228925"/>
                    <a:gd name="connsiteY8-648" fmla="*/ 321165 h 4108405"/>
                    <a:gd name="connsiteX9-649" fmla="*/ 2176945 w 4228925"/>
                    <a:gd name="connsiteY9-650" fmla="*/ 316797 h 4108405"/>
                    <a:gd name="connsiteX10-651" fmla="*/ 2290461 w 4228925"/>
                    <a:gd name="connsiteY10-652" fmla="*/ 321469 h 4108405"/>
                    <a:gd name="connsiteX11-653" fmla="*/ 4228786 w 4228925"/>
                    <a:gd name="connsiteY11-654" fmla="*/ 2056565 h 4108405"/>
                    <a:gd name="connsiteX12-655" fmla="*/ 2176946 w 4228925"/>
                    <a:gd name="connsiteY12-656" fmla="*/ 4108405 h 4108405"/>
                    <a:gd name="connsiteX13-657" fmla="*/ 125105 w 4228925"/>
                    <a:gd name="connsiteY13-658" fmla="*/ 2056565 h 4108405"/>
                    <a:gd name="connsiteX14-659" fmla="*/ 437178 w 4228925"/>
                    <a:gd name="connsiteY14-660" fmla="*/ 2056564 h 4108405"/>
                    <a:gd name="connsiteX15-661" fmla="*/ 2176945 w 4228925"/>
                    <a:gd name="connsiteY15-662" fmla="*/ 3796331 h 4108405"/>
                    <a:gd name="connsiteX16-663" fmla="*/ 3916711 w 4228925"/>
                    <a:gd name="connsiteY16-664" fmla="*/ 2056564 h 4108405"/>
                    <a:gd name="connsiteX17-665" fmla="*/ 2290461 w 4228925"/>
                    <a:gd name="connsiteY17-666" fmla="*/ 321469 h 4108405"/>
                    <a:gd name="connsiteX18-667" fmla="*/ 2090436 w 4228925"/>
                    <a:gd name="connsiteY18-668" fmla="*/ 9092 h 4108405"/>
                    <a:gd name="connsiteX19-669" fmla="*/ 2090436 w 4228925"/>
                    <a:gd name="connsiteY19-670" fmla="*/ 321165 h 4108405"/>
                    <a:gd name="connsiteX20-671" fmla="*/ 739525 w 4228925"/>
                    <a:gd name="connsiteY20-672" fmla="*/ 1076860 h 4108405"/>
                    <a:gd name="connsiteX21-673" fmla="*/ 470434 w 4228925"/>
                    <a:gd name="connsiteY21-674" fmla="*/ 917744 h 4108405"/>
                    <a:gd name="connsiteX22-675" fmla="*/ 2090436 w 4228925"/>
                    <a:gd name="connsiteY22-676" fmla="*/ 9092 h 4108405"/>
                    <a:gd name="connsiteX23-677" fmla="*/ 2090436 w 4228925"/>
                    <a:gd name="connsiteY23-678" fmla="*/ 0 h 4108405"/>
                    <a:gd name="connsiteX24-679" fmla="*/ 2090436 w 4228925"/>
                    <a:gd name="connsiteY24-680" fmla="*/ 9092 h 4108405"/>
                    <a:gd name="connsiteX25-681" fmla="*/ 2090436 w 4228925"/>
                    <a:gd name="connsiteY25-682" fmla="*/ 0 h 4108405"/>
                    <a:gd name="connsiteX0-683" fmla="*/ 739525 w 4228925"/>
                    <a:gd name="connsiteY0-684" fmla="*/ 1076860 h 4108405"/>
                    <a:gd name="connsiteX1-685" fmla="*/ 742648 w 4228925"/>
                    <a:gd name="connsiteY1-686" fmla="*/ 1078706 h 4108405"/>
                    <a:gd name="connsiteX2-687" fmla="*/ 739525 w 4228925"/>
                    <a:gd name="connsiteY2-688" fmla="*/ 1076860 h 4108405"/>
                    <a:gd name="connsiteX3-689" fmla="*/ 468805 w 4228925"/>
                    <a:gd name="connsiteY3-690" fmla="*/ 916781 h 4108405"/>
                    <a:gd name="connsiteX4-691" fmla="*/ 470434 w 4228925"/>
                    <a:gd name="connsiteY4-692" fmla="*/ 917744 h 4108405"/>
                    <a:gd name="connsiteX5-693" fmla="*/ 468805 w 4228925"/>
                    <a:gd name="connsiteY5-694" fmla="*/ 916781 h 4108405"/>
                    <a:gd name="connsiteX6-695" fmla="*/ 2090436 w 4228925"/>
                    <a:gd name="connsiteY6-696" fmla="*/ 321165 h 4108405"/>
                    <a:gd name="connsiteX7-697" fmla="*/ 2090436 w 4228925"/>
                    <a:gd name="connsiteY7-698" fmla="*/ 321469 h 4108405"/>
                    <a:gd name="connsiteX8-699" fmla="*/ 2090436 w 4228925"/>
                    <a:gd name="connsiteY8-700" fmla="*/ 321165 h 4108405"/>
                    <a:gd name="connsiteX9-701" fmla="*/ 2290461 w 4228925"/>
                    <a:gd name="connsiteY9-702" fmla="*/ 321469 h 4108405"/>
                    <a:gd name="connsiteX10-703" fmla="*/ 4228786 w 4228925"/>
                    <a:gd name="connsiteY10-704" fmla="*/ 2056565 h 4108405"/>
                    <a:gd name="connsiteX11-705" fmla="*/ 2176946 w 4228925"/>
                    <a:gd name="connsiteY11-706" fmla="*/ 4108405 h 4108405"/>
                    <a:gd name="connsiteX12-707" fmla="*/ 125105 w 4228925"/>
                    <a:gd name="connsiteY12-708" fmla="*/ 2056565 h 4108405"/>
                    <a:gd name="connsiteX13-709" fmla="*/ 437178 w 4228925"/>
                    <a:gd name="connsiteY13-710" fmla="*/ 2056564 h 4108405"/>
                    <a:gd name="connsiteX14-711" fmla="*/ 2176945 w 4228925"/>
                    <a:gd name="connsiteY14-712" fmla="*/ 3796331 h 4108405"/>
                    <a:gd name="connsiteX15-713" fmla="*/ 3916711 w 4228925"/>
                    <a:gd name="connsiteY15-714" fmla="*/ 2056564 h 4108405"/>
                    <a:gd name="connsiteX16-715" fmla="*/ 2290461 w 4228925"/>
                    <a:gd name="connsiteY16-716" fmla="*/ 321469 h 4108405"/>
                    <a:gd name="connsiteX17-717" fmla="*/ 2090436 w 4228925"/>
                    <a:gd name="connsiteY17-718" fmla="*/ 9092 h 4108405"/>
                    <a:gd name="connsiteX18-719" fmla="*/ 2090436 w 4228925"/>
                    <a:gd name="connsiteY18-720" fmla="*/ 321165 h 4108405"/>
                    <a:gd name="connsiteX19-721" fmla="*/ 739525 w 4228925"/>
                    <a:gd name="connsiteY19-722" fmla="*/ 1076860 h 4108405"/>
                    <a:gd name="connsiteX20-723" fmla="*/ 470434 w 4228925"/>
                    <a:gd name="connsiteY20-724" fmla="*/ 917744 h 4108405"/>
                    <a:gd name="connsiteX21-725" fmla="*/ 2090436 w 4228925"/>
                    <a:gd name="connsiteY21-726" fmla="*/ 9092 h 4108405"/>
                    <a:gd name="connsiteX22-727" fmla="*/ 2090436 w 4228925"/>
                    <a:gd name="connsiteY22-728" fmla="*/ 0 h 4108405"/>
                    <a:gd name="connsiteX23-729" fmla="*/ 2090436 w 4228925"/>
                    <a:gd name="connsiteY23-730" fmla="*/ 9092 h 4108405"/>
                    <a:gd name="connsiteX24-731" fmla="*/ 2090436 w 4228925"/>
                    <a:gd name="connsiteY24-732" fmla="*/ 0 h 4108405"/>
                    <a:gd name="connsiteX0-733" fmla="*/ 739525 w 4228925"/>
                    <a:gd name="connsiteY0-734" fmla="*/ 1067768 h 4099313"/>
                    <a:gd name="connsiteX1-735" fmla="*/ 742648 w 4228925"/>
                    <a:gd name="connsiteY1-736" fmla="*/ 1069614 h 4099313"/>
                    <a:gd name="connsiteX2-737" fmla="*/ 739525 w 4228925"/>
                    <a:gd name="connsiteY2-738" fmla="*/ 1067768 h 4099313"/>
                    <a:gd name="connsiteX3-739" fmla="*/ 468805 w 4228925"/>
                    <a:gd name="connsiteY3-740" fmla="*/ 907689 h 4099313"/>
                    <a:gd name="connsiteX4-741" fmla="*/ 470434 w 4228925"/>
                    <a:gd name="connsiteY4-742" fmla="*/ 908652 h 4099313"/>
                    <a:gd name="connsiteX5-743" fmla="*/ 468805 w 4228925"/>
                    <a:gd name="connsiteY5-744" fmla="*/ 907689 h 4099313"/>
                    <a:gd name="connsiteX6-745" fmla="*/ 2090436 w 4228925"/>
                    <a:gd name="connsiteY6-746" fmla="*/ 312073 h 4099313"/>
                    <a:gd name="connsiteX7-747" fmla="*/ 2090436 w 4228925"/>
                    <a:gd name="connsiteY7-748" fmla="*/ 312377 h 4099313"/>
                    <a:gd name="connsiteX8-749" fmla="*/ 2090436 w 4228925"/>
                    <a:gd name="connsiteY8-750" fmla="*/ 312073 h 4099313"/>
                    <a:gd name="connsiteX9-751" fmla="*/ 2290461 w 4228925"/>
                    <a:gd name="connsiteY9-752" fmla="*/ 312377 h 4099313"/>
                    <a:gd name="connsiteX10-753" fmla="*/ 4228786 w 4228925"/>
                    <a:gd name="connsiteY10-754" fmla="*/ 2047473 h 4099313"/>
                    <a:gd name="connsiteX11-755" fmla="*/ 2176946 w 4228925"/>
                    <a:gd name="connsiteY11-756" fmla="*/ 4099313 h 4099313"/>
                    <a:gd name="connsiteX12-757" fmla="*/ 125105 w 4228925"/>
                    <a:gd name="connsiteY12-758" fmla="*/ 2047473 h 4099313"/>
                    <a:gd name="connsiteX13-759" fmla="*/ 437178 w 4228925"/>
                    <a:gd name="connsiteY13-760" fmla="*/ 2047472 h 4099313"/>
                    <a:gd name="connsiteX14-761" fmla="*/ 2176945 w 4228925"/>
                    <a:gd name="connsiteY14-762" fmla="*/ 3787239 h 4099313"/>
                    <a:gd name="connsiteX15-763" fmla="*/ 3916711 w 4228925"/>
                    <a:gd name="connsiteY15-764" fmla="*/ 2047472 h 4099313"/>
                    <a:gd name="connsiteX16-765" fmla="*/ 2290461 w 4228925"/>
                    <a:gd name="connsiteY16-766" fmla="*/ 312377 h 4099313"/>
                    <a:gd name="connsiteX17-767" fmla="*/ 2090436 w 4228925"/>
                    <a:gd name="connsiteY17-768" fmla="*/ 0 h 4099313"/>
                    <a:gd name="connsiteX18-769" fmla="*/ 2090436 w 4228925"/>
                    <a:gd name="connsiteY18-770" fmla="*/ 312073 h 4099313"/>
                    <a:gd name="connsiteX19-771" fmla="*/ 739525 w 4228925"/>
                    <a:gd name="connsiteY19-772" fmla="*/ 1067768 h 4099313"/>
                    <a:gd name="connsiteX20-773" fmla="*/ 470434 w 4228925"/>
                    <a:gd name="connsiteY20-774" fmla="*/ 908652 h 4099313"/>
                    <a:gd name="connsiteX21-775" fmla="*/ 2090436 w 4228925"/>
                    <a:gd name="connsiteY21-776" fmla="*/ 0 h 4099313"/>
                    <a:gd name="connsiteX0-777" fmla="*/ 739525 w 4353891"/>
                    <a:gd name="connsiteY0-778" fmla="*/ 1067768 h 4099313"/>
                    <a:gd name="connsiteX1-779" fmla="*/ 742648 w 4353891"/>
                    <a:gd name="connsiteY1-780" fmla="*/ 1069614 h 4099313"/>
                    <a:gd name="connsiteX2-781" fmla="*/ 739525 w 4353891"/>
                    <a:gd name="connsiteY2-782" fmla="*/ 1067768 h 4099313"/>
                    <a:gd name="connsiteX3-783" fmla="*/ 468805 w 4353891"/>
                    <a:gd name="connsiteY3-784" fmla="*/ 907689 h 4099313"/>
                    <a:gd name="connsiteX4-785" fmla="*/ 470434 w 4353891"/>
                    <a:gd name="connsiteY4-786" fmla="*/ 908652 h 4099313"/>
                    <a:gd name="connsiteX5-787" fmla="*/ 468805 w 4353891"/>
                    <a:gd name="connsiteY5-788" fmla="*/ 907689 h 4099313"/>
                    <a:gd name="connsiteX6-789" fmla="*/ 2090436 w 4353891"/>
                    <a:gd name="connsiteY6-790" fmla="*/ 312073 h 4099313"/>
                    <a:gd name="connsiteX7-791" fmla="*/ 2090436 w 4353891"/>
                    <a:gd name="connsiteY7-792" fmla="*/ 312377 h 4099313"/>
                    <a:gd name="connsiteX8-793" fmla="*/ 2090436 w 4353891"/>
                    <a:gd name="connsiteY8-794" fmla="*/ 312073 h 4099313"/>
                    <a:gd name="connsiteX9-795" fmla="*/ 3916711 w 4353891"/>
                    <a:gd name="connsiteY9-796" fmla="*/ 2047472 h 4099313"/>
                    <a:gd name="connsiteX10-797" fmla="*/ 4228786 w 4353891"/>
                    <a:gd name="connsiteY10-798" fmla="*/ 2047473 h 4099313"/>
                    <a:gd name="connsiteX11-799" fmla="*/ 2176946 w 4353891"/>
                    <a:gd name="connsiteY11-800" fmla="*/ 4099313 h 4099313"/>
                    <a:gd name="connsiteX12-801" fmla="*/ 125105 w 4353891"/>
                    <a:gd name="connsiteY12-802" fmla="*/ 2047473 h 4099313"/>
                    <a:gd name="connsiteX13-803" fmla="*/ 437178 w 4353891"/>
                    <a:gd name="connsiteY13-804" fmla="*/ 2047472 h 4099313"/>
                    <a:gd name="connsiteX14-805" fmla="*/ 2176945 w 4353891"/>
                    <a:gd name="connsiteY14-806" fmla="*/ 3787239 h 4099313"/>
                    <a:gd name="connsiteX15-807" fmla="*/ 3916711 w 4353891"/>
                    <a:gd name="connsiteY15-808" fmla="*/ 2047472 h 4099313"/>
                    <a:gd name="connsiteX16-809" fmla="*/ 2090436 w 4353891"/>
                    <a:gd name="connsiteY16-810" fmla="*/ 0 h 4099313"/>
                    <a:gd name="connsiteX17-811" fmla="*/ 2090436 w 4353891"/>
                    <a:gd name="connsiteY17-812" fmla="*/ 312073 h 4099313"/>
                    <a:gd name="connsiteX18-813" fmla="*/ 739525 w 4353891"/>
                    <a:gd name="connsiteY18-814" fmla="*/ 1067768 h 4099313"/>
                    <a:gd name="connsiteX19-815" fmla="*/ 470434 w 4353891"/>
                    <a:gd name="connsiteY19-816" fmla="*/ 908652 h 4099313"/>
                    <a:gd name="connsiteX20-817" fmla="*/ 2090436 w 4353891"/>
                    <a:gd name="connsiteY20-818" fmla="*/ 0 h 4099313"/>
                    <a:gd name="connsiteX0-819" fmla="*/ 614420 w 4228786"/>
                    <a:gd name="connsiteY0-820" fmla="*/ 1067768 h 4099313"/>
                    <a:gd name="connsiteX1-821" fmla="*/ 617543 w 4228786"/>
                    <a:gd name="connsiteY1-822" fmla="*/ 1069614 h 4099313"/>
                    <a:gd name="connsiteX2-823" fmla="*/ 614420 w 4228786"/>
                    <a:gd name="connsiteY2-824" fmla="*/ 1067768 h 4099313"/>
                    <a:gd name="connsiteX3-825" fmla="*/ 343700 w 4228786"/>
                    <a:gd name="connsiteY3-826" fmla="*/ 907689 h 4099313"/>
                    <a:gd name="connsiteX4-827" fmla="*/ 345329 w 4228786"/>
                    <a:gd name="connsiteY4-828" fmla="*/ 908652 h 4099313"/>
                    <a:gd name="connsiteX5-829" fmla="*/ 343700 w 4228786"/>
                    <a:gd name="connsiteY5-830" fmla="*/ 907689 h 4099313"/>
                    <a:gd name="connsiteX6-831" fmla="*/ 1965331 w 4228786"/>
                    <a:gd name="connsiteY6-832" fmla="*/ 312073 h 4099313"/>
                    <a:gd name="connsiteX7-833" fmla="*/ 1965331 w 4228786"/>
                    <a:gd name="connsiteY7-834" fmla="*/ 312377 h 4099313"/>
                    <a:gd name="connsiteX8-835" fmla="*/ 1965331 w 4228786"/>
                    <a:gd name="connsiteY8-836" fmla="*/ 312073 h 4099313"/>
                    <a:gd name="connsiteX9-837" fmla="*/ 3791606 w 4228786"/>
                    <a:gd name="connsiteY9-838" fmla="*/ 2047472 h 4099313"/>
                    <a:gd name="connsiteX10-839" fmla="*/ 4103681 w 4228786"/>
                    <a:gd name="connsiteY10-840" fmla="*/ 2047473 h 4099313"/>
                    <a:gd name="connsiteX11-841" fmla="*/ 2051841 w 4228786"/>
                    <a:gd name="connsiteY11-842" fmla="*/ 4099313 h 4099313"/>
                    <a:gd name="connsiteX12-843" fmla="*/ 0 w 4228786"/>
                    <a:gd name="connsiteY12-844" fmla="*/ 2047473 h 4099313"/>
                    <a:gd name="connsiteX13-845" fmla="*/ 2051840 w 4228786"/>
                    <a:gd name="connsiteY13-846" fmla="*/ 3787239 h 4099313"/>
                    <a:gd name="connsiteX14-847" fmla="*/ 3791606 w 4228786"/>
                    <a:gd name="connsiteY14-848" fmla="*/ 2047472 h 4099313"/>
                    <a:gd name="connsiteX15-849" fmla="*/ 1965331 w 4228786"/>
                    <a:gd name="connsiteY15-850" fmla="*/ 0 h 4099313"/>
                    <a:gd name="connsiteX16-851" fmla="*/ 1965331 w 4228786"/>
                    <a:gd name="connsiteY16-852" fmla="*/ 312073 h 4099313"/>
                    <a:gd name="connsiteX17-853" fmla="*/ 614420 w 4228786"/>
                    <a:gd name="connsiteY17-854" fmla="*/ 1067768 h 4099313"/>
                    <a:gd name="connsiteX18-855" fmla="*/ 345329 w 4228786"/>
                    <a:gd name="connsiteY18-856" fmla="*/ 908652 h 4099313"/>
                    <a:gd name="connsiteX19-857" fmla="*/ 1965331 w 4228786"/>
                    <a:gd name="connsiteY19-858" fmla="*/ 0 h 4099313"/>
                    <a:gd name="connsiteX0-859" fmla="*/ 270720 w 3885086"/>
                    <a:gd name="connsiteY0-860" fmla="*/ 1067768 h 4224418"/>
                    <a:gd name="connsiteX1-861" fmla="*/ 273843 w 3885086"/>
                    <a:gd name="connsiteY1-862" fmla="*/ 1069614 h 4224418"/>
                    <a:gd name="connsiteX2-863" fmla="*/ 270720 w 3885086"/>
                    <a:gd name="connsiteY2-864" fmla="*/ 1067768 h 4224418"/>
                    <a:gd name="connsiteX3-865" fmla="*/ 0 w 3885086"/>
                    <a:gd name="connsiteY3-866" fmla="*/ 907689 h 4224418"/>
                    <a:gd name="connsiteX4-867" fmla="*/ 1629 w 3885086"/>
                    <a:gd name="connsiteY4-868" fmla="*/ 908652 h 4224418"/>
                    <a:gd name="connsiteX5-869" fmla="*/ 0 w 3885086"/>
                    <a:gd name="connsiteY5-870" fmla="*/ 907689 h 4224418"/>
                    <a:gd name="connsiteX6-871" fmla="*/ 1621631 w 3885086"/>
                    <a:gd name="connsiteY6-872" fmla="*/ 312073 h 4224418"/>
                    <a:gd name="connsiteX7-873" fmla="*/ 1621631 w 3885086"/>
                    <a:gd name="connsiteY7-874" fmla="*/ 312377 h 4224418"/>
                    <a:gd name="connsiteX8-875" fmla="*/ 1621631 w 3885086"/>
                    <a:gd name="connsiteY8-876" fmla="*/ 312073 h 4224418"/>
                    <a:gd name="connsiteX9-877" fmla="*/ 3447906 w 3885086"/>
                    <a:gd name="connsiteY9-878" fmla="*/ 2047472 h 4224418"/>
                    <a:gd name="connsiteX10-879" fmla="*/ 3759981 w 3885086"/>
                    <a:gd name="connsiteY10-880" fmla="*/ 2047473 h 4224418"/>
                    <a:gd name="connsiteX11-881" fmla="*/ 1708141 w 3885086"/>
                    <a:gd name="connsiteY11-882" fmla="*/ 4099313 h 4224418"/>
                    <a:gd name="connsiteX12-883" fmla="*/ 1708140 w 3885086"/>
                    <a:gd name="connsiteY12-884" fmla="*/ 3787239 h 4224418"/>
                    <a:gd name="connsiteX13-885" fmla="*/ 3447906 w 3885086"/>
                    <a:gd name="connsiteY13-886" fmla="*/ 2047472 h 4224418"/>
                    <a:gd name="connsiteX14-887" fmla="*/ 1621631 w 3885086"/>
                    <a:gd name="connsiteY14-888" fmla="*/ 0 h 4224418"/>
                    <a:gd name="connsiteX15-889" fmla="*/ 1621631 w 3885086"/>
                    <a:gd name="connsiteY15-890" fmla="*/ 312073 h 4224418"/>
                    <a:gd name="connsiteX16-891" fmla="*/ 270720 w 3885086"/>
                    <a:gd name="connsiteY16-892" fmla="*/ 1067768 h 4224418"/>
                    <a:gd name="connsiteX17-893" fmla="*/ 1629 w 3885086"/>
                    <a:gd name="connsiteY17-894" fmla="*/ 908652 h 4224418"/>
                    <a:gd name="connsiteX18-895" fmla="*/ 1621631 w 3885086"/>
                    <a:gd name="connsiteY18-896" fmla="*/ 0 h 4224418"/>
                    <a:gd name="connsiteX0-897" fmla="*/ 270720 w 3885086"/>
                    <a:gd name="connsiteY0-898" fmla="*/ 1067768 h 4099313"/>
                    <a:gd name="connsiteX1-899" fmla="*/ 273843 w 3885086"/>
                    <a:gd name="connsiteY1-900" fmla="*/ 1069614 h 4099313"/>
                    <a:gd name="connsiteX2-901" fmla="*/ 270720 w 3885086"/>
                    <a:gd name="connsiteY2-902" fmla="*/ 1067768 h 4099313"/>
                    <a:gd name="connsiteX3-903" fmla="*/ 0 w 3885086"/>
                    <a:gd name="connsiteY3-904" fmla="*/ 907689 h 4099313"/>
                    <a:gd name="connsiteX4-905" fmla="*/ 1629 w 3885086"/>
                    <a:gd name="connsiteY4-906" fmla="*/ 908652 h 4099313"/>
                    <a:gd name="connsiteX5-907" fmla="*/ 0 w 3885086"/>
                    <a:gd name="connsiteY5-908" fmla="*/ 907689 h 4099313"/>
                    <a:gd name="connsiteX6-909" fmla="*/ 1621631 w 3885086"/>
                    <a:gd name="connsiteY6-910" fmla="*/ 312073 h 4099313"/>
                    <a:gd name="connsiteX7-911" fmla="*/ 1621631 w 3885086"/>
                    <a:gd name="connsiteY7-912" fmla="*/ 312377 h 4099313"/>
                    <a:gd name="connsiteX8-913" fmla="*/ 1621631 w 3885086"/>
                    <a:gd name="connsiteY8-914" fmla="*/ 312073 h 4099313"/>
                    <a:gd name="connsiteX9-915" fmla="*/ 3447906 w 3885086"/>
                    <a:gd name="connsiteY9-916" fmla="*/ 2047472 h 4099313"/>
                    <a:gd name="connsiteX10-917" fmla="*/ 3759981 w 3885086"/>
                    <a:gd name="connsiteY10-918" fmla="*/ 2047473 h 4099313"/>
                    <a:gd name="connsiteX11-919" fmla="*/ 1708141 w 3885086"/>
                    <a:gd name="connsiteY11-920" fmla="*/ 4099313 h 4099313"/>
                    <a:gd name="connsiteX12-921" fmla="*/ 3447906 w 3885086"/>
                    <a:gd name="connsiteY12-922" fmla="*/ 2047472 h 4099313"/>
                    <a:gd name="connsiteX13-923" fmla="*/ 1621631 w 3885086"/>
                    <a:gd name="connsiteY13-924" fmla="*/ 0 h 4099313"/>
                    <a:gd name="connsiteX14-925" fmla="*/ 1621631 w 3885086"/>
                    <a:gd name="connsiteY14-926" fmla="*/ 312073 h 4099313"/>
                    <a:gd name="connsiteX15-927" fmla="*/ 270720 w 3885086"/>
                    <a:gd name="connsiteY15-928" fmla="*/ 1067768 h 4099313"/>
                    <a:gd name="connsiteX16-929" fmla="*/ 1629 w 3885086"/>
                    <a:gd name="connsiteY16-930" fmla="*/ 908652 h 4099313"/>
                    <a:gd name="connsiteX17-931" fmla="*/ 1621631 w 3885086"/>
                    <a:gd name="connsiteY17-932" fmla="*/ 0 h 4099313"/>
                    <a:gd name="connsiteX0-933" fmla="*/ 270720 w 3760643"/>
                    <a:gd name="connsiteY0-934" fmla="*/ 1067768 h 2047473"/>
                    <a:gd name="connsiteX1-935" fmla="*/ 273843 w 3760643"/>
                    <a:gd name="connsiteY1-936" fmla="*/ 1069614 h 2047473"/>
                    <a:gd name="connsiteX2-937" fmla="*/ 270720 w 3760643"/>
                    <a:gd name="connsiteY2-938" fmla="*/ 1067768 h 2047473"/>
                    <a:gd name="connsiteX3-939" fmla="*/ 0 w 3760643"/>
                    <a:gd name="connsiteY3-940" fmla="*/ 907689 h 2047473"/>
                    <a:gd name="connsiteX4-941" fmla="*/ 1629 w 3760643"/>
                    <a:gd name="connsiteY4-942" fmla="*/ 908652 h 2047473"/>
                    <a:gd name="connsiteX5-943" fmla="*/ 0 w 3760643"/>
                    <a:gd name="connsiteY5-944" fmla="*/ 907689 h 2047473"/>
                    <a:gd name="connsiteX6-945" fmla="*/ 1621631 w 3760643"/>
                    <a:gd name="connsiteY6-946" fmla="*/ 312073 h 2047473"/>
                    <a:gd name="connsiteX7-947" fmla="*/ 1621631 w 3760643"/>
                    <a:gd name="connsiteY7-948" fmla="*/ 312377 h 2047473"/>
                    <a:gd name="connsiteX8-949" fmla="*/ 1621631 w 3760643"/>
                    <a:gd name="connsiteY8-950" fmla="*/ 312073 h 2047473"/>
                    <a:gd name="connsiteX9-951" fmla="*/ 3447906 w 3760643"/>
                    <a:gd name="connsiteY9-952" fmla="*/ 2047472 h 2047473"/>
                    <a:gd name="connsiteX10-953" fmla="*/ 3759981 w 3760643"/>
                    <a:gd name="connsiteY10-954" fmla="*/ 2047473 h 2047473"/>
                    <a:gd name="connsiteX11-955" fmla="*/ 3447906 w 3760643"/>
                    <a:gd name="connsiteY11-956" fmla="*/ 2047472 h 2047473"/>
                    <a:gd name="connsiteX12-957" fmla="*/ 1621631 w 3760643"/>
                    <a:gd name="connsiteY12-958" fmla="*/ 0 h 2047473"/>
                    <a:gd name="connsiteX13-959" fmla="*/ 1621631 w 3760643"/>
                    <a:gd name="connsiteY13-960" fmla="*/ 312073 h 2047473"/>
                    <a:gd name="connsiteX14-961" fmla="*/ 270720 w 3760643"/>
                    <a:gd name="connsiteY14-962" fmla="*/ 1067768 h 2047473"/>
                    <a:gd name="connsiteX15-963" fmla="*/ 1629 w 3760643"/>
                    <a:gd name="connsiteY15-964" fmla="*/ 908652 h 2047473"/>
                    <a:gd name="connsiteX16-965" fmla="*/ 1621631 w 3760643"/>
                    <a:gd name="connsiteY16-966" fmla="*/ 0 h 2047473"/>
                    <a:gd name="connsiteX0-967" fmla="*/ 270720 w 1621631"/>
                    <a:gd name="connsiteY0-968" fmla="*/ 1067768 h 1069614"/>
                    <a:gd name="connsiteX1-969" fmla="*/ 273843 w 1621631"/>
                    <a:gd name="connsiteY1-970" fmla="*/ 1069614 h 1069614"/>
                    <a:gd name="connsiteX2-971" fmla="*/ 270720 w 1621631"/>
                    <a:gd name="connsiteY2-972" fmla="*/ 1067768 h 1069614"/>
                    <a:gd name="connsiteX3-973" fmla="*/ 0 w 1621631"/>
                    <a:gd name="connsiteY3-974" fmla="*/ 907689 h 1069614"/>
                    <a:gd name="connsiteX4-975" fmla="*/ 1629 w 1621631"/>
                    <a:gd name="connsiteY4-976" fmla="*/ 908652 h 1069614"/>
                    <a:gd name="connsiteX5-977" fmla="*/ 0 w 1621631"/>
                    <a:gd name="connsiteY5-978" fmla="*/ 907689 h 1069614"/>
                    <a:gd name="connsiteX6-979" fmla="*/ 1621631 w 1621631"/>
                    <a:gd name="connsiteY6-980" fmla="*/ 312073 h 1069614"/>
                    <a:gd name="connsiteX7-981" fmla="*/ 1621631 w 1621631"/>
                    <a:gd name="connsiteY7-982" fmla="*/ 312377 h 1069614"/>
                    <a:gd name="connsiteX8-983" fmla="*/ 1621631 w 1621631"/>
                    <a:gd name="connsiteY8-984" fmla="*/ 312073 h 1069614"/>
                    <a:gd name="connsiteX9-985" fmla="*/ 1621631 w 1621631"/>
                    <a:gd name="connsiteY9-986" fmla="*/ 0 h 1069614"/>
                    <a:gd name="connsiteX10-987" fmla="*/ 1621631 w 1621631"/>
                    <a:gd name="connsiteY10-988" fmla="*/ 312073 h 1069614"/>
                    <a:gd name="connsiteX11-989" fmla="*/ 270720 w 1621631"/>
                    <a:gd name="connsiteY11-990" fmla="*/ 1067768 h 1069614"/>
                    <a:gd name="connsiteX12-991" fmla="*/ 1629 w 1621631"/>
                    <a:gd name="connsiteY12-992" fmla="*/ 908652 h 1069614"/>
                    <a:gd name="connsiteX13-993" fmla="*/ 1621631 w 1621631"/>
                    <a:gd name="connsiteY13-994" fmla="*/ 0 h 1069614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  <a:cxn ang="0">
                      <a:pos x="connsiteX11-23" y="connsiteY11-24"/>
                    </a:cxn>
                    <a:cxn ang="0">
                      <a:pos x="connsiteX12-25" y="connsiteY12-26"/>
                    </a:cxn>
                    <a:cxn ang="0">
                      <a:pos x="connsiteX13-27" y="connsiteY13-28"/>
                    </a:cxn>
                  </a:cxnLst>
                  <a:rect l="l" t="t" r="r" b="b"/>
                  <a:pathLst>
                    <a:path w="1621631" h="1069614">
                      <a:moveTo>
                        <a:pt x="270720" y="1067768"/>
                      </a:moveTo>
                      <a:lnTo>
                        <a:pt x="273843" y="1069614"/>
                      </a:lnTo>
                      <a:lnTo>
                        <a:pt x="270720" y="1067768"/>
                      </a:lnTo>
                      <a:close/>
                      <a:moveTo>
                        <a:pt x="0" y="907689"/>
                      </a:moveTo>
                      <a:lnTo>
                        <a:pt x="1629" y="908652"/>
                      </a:lnTo>
                      <a:lnTo>
                        <a:pt x="0" y="907689"/>
                      </a:lnTo>
                      <a:close/>
                      <a:moveTo>
                        <a:pt x="1621631" y="312073"/>
                      </a:moveTo>
                      <a:lnTo>
                        <a:pt x="1621631" y="312377"/>
                      </a:lnTo>
                      <a:lnTo>
                        <a:pt x="1621631" y="312073"/>
                      </a:lnTo>
                      <a:close/>
                      <a:moveTo>
                        <a:pt x="1621631" y="0"/>
                      </a:moveTo>
                      <a:lnTo>
                        <a:pt x="1621631" y="312073"/>
                      </a:lnTo>
                      <a:cubicBezTo>
                        <a:pt x="1059988" y="337356"/>
                        <a:pt x="568425" y="631117"/>
                        <a:pt x="270720" y="1067768"/>
                      </a:cubicBezTo>
                      <a:lnTo>
                        <a:pt x="1629" y="908652"/>
                      </a:lnTo>
                      <a:cubicBezTo>
                        <a:pt x="354259" y="380480"/>
                        <a:pt x="945677" y="25494"/>
                        <a:pt x="1621631" y="0"/>
                      </a:cubicBezTo>
                      <a:close/>
                    </a:path>
                  </a:pathLst>
                </a:custGeom>
                <a:grpFill/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3218" tIns="46608" rIns="46608" bIns="93218" numCol="1" spcCol="0" rtlCol="0" fromWordArt="0" anchor="b" anchorCtr="0" forceAA="0" compatLnSpc="1">
                  <a:noAutofit/>
                </a:bodyPr>
                <a:lstStyle/>
                <a:p>
                  <a:pPr algn="ctr" defTabSz="93154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800" b="1" spc="-5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FZHei-B01S" panose="02010601030101010101" pitchFamily="2" charset="-122"/>
                    <a:ea typeface="FZHei-B01S" panose="02010601030101010101" pitchFamily="2" charset="-122"/>
                    <a:cs typeface="Segoe UI" panose="020B0502040204020203" pitchFamily="34" charset="0"/>
                    <a:sym typeface="FZHei-B01S" panose="02010601030101010101" pitchFamily="2" charset="-122"/>
                  </a:endParaRPr>
                </a:p>
              </p:txBody>
            </p:sp>
            <p:sp>
              <p:nvSpPr>
                <p:cNvPr id="34" name="Freeform 98"/>
                <p:cNvSpPr/>
                <p:nvPr/>
              </p:nvSpPr>
              <p:spPr bwMode="auto">
                <a:xfrm flipH="1">
                  <a:off x="8043102" y="1599764"/>
                  <a:ext cx="1621631" cy="1069614"/>
                </a:xfrm>
                <a:custGeom>
                  <a:avLst/>
                  <a:gdLst>
                    <a:gd name="connsiteX0" fmla="*/ 668844 w 4158105"/>
                    <a:gd name="connsiteY0" fmla="*/ 1079241 h 4110786"/>
                    <a:gd name="connsiteX1" fmla="*/ 671967 w 4158105"/>
                    <a:gd name="connsiteY1" fmla="*/ 1081087 h 4110786"/>
                    <a:gd name="connsiteX2" fmla="*/ 576717 w 4158105"/>
                    <a:gd name="connsiteY2" fmla="*/ 1235869 h 4110786"/>
                    <a:gd name="connsiteX3" fmla="*/ 574232 w 4158105"/>
                    <a:gd name="connsiteY3" fmla="*/ 1234330 h 4110786"/>
                    <a:gd name="connsiteX4" fmla="*/ 668844 w 4158105"/>
                    <a:gd name="connsiteY4" fmla="*/ 1079241 h 4110786"/>
                    <a:gd name="connsiteX5" fmla="*/ 398124 w 4158105"/>
                    <a:gd name="connsiteY5" fmla="*/ 919162 h 4110786"/>
                    <a:gd name="connsiteX6" fmla="*/ 399753 w 4158105"/>
                    <a:gd name="connsiteY6" fmla="*/ 920125 h 4110786"/>
                    <a:gd name="connsiteX7" fmla="*/ 308772 w 4158105"/>
                    <a:gd name="connsiteY7" fmla="*/ 1069886 h 4110786"/>
                    <a:gd name="connsiteX8" fmla="*/ 307636 w 4158105"/>
                    <a:gd name="connsiteY8" fmla="*/ 1069182 h 4110786"/>
                    <a:gd name="connsiteX9" fmla="*/ 398124 w 4158105"/>
                    <a:gd name="connsiteY9" fmla="*/ 919162 h 4110786"/>
                    <a:gd name="connsiteX10" fmla="*/ 2106264 w 4158105"/>
                    <a:gd name="connsiteY10" fmla="*/ 319178 h 4110786"/>
                    <a:gd name="connsiteX11" fmla="*/ 2198792 w 4158105"/>
                    <a:gd name="connsiteY11" fmla="*/ 323850 h 4110786"/>
                    <a:gd name="connsiteX12" fmla="*/ 2019755 w 4158105"/>
                    <a:gd name="connsiteY12" fmla="*/ 323850 h 4110786"/>
                    <a:gd name="connsiteX13" fmla="*/ 2019755 w 4158105"/>
                    <a:gd name="connsiteY13" fmla="*/ 323546 h 4110786"/>
                    <a:gd name="connsiteX14" fmla="*/ 2106264 w 4158105"/>
                    <a:gd name="connsiteY14" fmla="*/ 319178 h 4110786"/>
                    <a:gd name="connsiteX15" fmla="*/ 2224351 w 4158105"/>
                    <a:gd name="connsiteY15" fmla="*/ 13068 h 4110786"/>
                    <a:gd name="connsiteX16" fmla="*/ 4158105 w 4158105"/>
                    <a:gd name="connsiteY16" fmla="*/ 2058946 h 4110786"/>
                    <a:gd name="connsiteX17" fmla="*/ 2106265 w 4158105"/>
                    <a:gd name="connsiteY17" fmla="*/ 4110786 h 4110786"/>
                    <a:gd name="connsiteX18" fmla="*/ 54424 w 4158105"/>
                    <a:gd name="connsiteY18" fmla="*/ 2058946 h 4110786"/>
                    <a:gd name="connsiteX19" fmla="*/ 574232 w 4158105"/>
                    <a:gd name="connsiteY19" fmla="*/ 1234330 h 4110786"/>
                    <a:gd name="connsiteX20" fmla="*/ 366497 w 4158105"/>
                    <a:gd name="connsiteY20" fmla="*/ 2058945 h 4110786"/>
                    <a:gd name="connsiteX21" fmla="*/ 2106264 w 4158105"/>
                    <a:gd name="connsiteY21" fmla="*/ 3798712 h 4110786"/>
                    <a:gd name="connsiteX22" fmla="*/ 3846030 w 4158105"/>
                    <a:gd name="connsiteY22" fmla="*/ 2058945 h 4110786"/>
                    <a:gd name="connsiteX23" fmla="*/ 2198792 w 4158105"/>
                    <a:gd name="connsiteY23" fmla="*/ 323850 h 4110786"/>
                    <a:gd name="connsiteX24" fmla="*/ 2219780 w 4158105"/>
                    <a:gd name="connsiteY24" fmla="*/ 323850 h 4110786"/>
                    <a:gd name="connsiteX25" fmla="*/ 2224351 w 4158105"/>
                    <a:gd name="connsiteY25" fmla="*/ 13068 h 4110786"/>
                    <a:gd name="connsiteX26" fmla="*/ 2019755 w 4158105"/>
                    <a:gd name="connsiteY26" fmla="*/ 11473 h 4110786"/>
                    <a:gd name="connsiteX27" fmla="*/ 2019755 w 4158105"/>
                    <a:gd name="connsiteY27" fmla="*/ 323546 h 4110786"/>
                    <a:gd name="connsiteX28" fmla="*/ 668844 w 4158105"/>
                    <a:gd name="connsiteY28" fmla="*/ 1079241 h 4110786"/>
                    <a:gd name="connsiteX29" fmla="*/ 399753 w 4158105"/>
                    <a:gd name="connsiteY29" fmla="*/ 920125 h 4110786"/>
                    <a:gd name="connsiteX30" fmla="*/ 2019755 w 4158105"/>
                    <a:gd name="connsiteY30" fmla="*/ 11473 h 4110786"/>
                    <a:gd name="connsiteX31" fmla="*/ 2224543 w 4158105"/>
                    <a:gd name="connsiteY31" fmla="*/ 0 h 4110786"/>
                    <a:gd name="connsiteX32" fmla="*/ 2224351 w 4158105"/>
                    <a:gd name="connsiteY32" fmla="*/ 13068 h 4110786"/>
                    <a:gd name="connsiteX33" fmla="*/ 2106265 w 4158105"/>
                    <a:gd name="connsiteY33" fmla="*/ 7105 h 4110786"/>
                    <a:gd name="connsiteX34" fmla="*/ 2019755 w 4158105"/>
                    <a:gd name="connsiteY34" fmla="*/ 11473 h 4110786"/>
                    <a:gd name="connsiteX35" fmla="*/ 2019755 w 4158105"/>
                    <a:gd name="connsiteY35" fmla="*/ 2381 h 4110786"/>
                    <a:gd name="connsiteX36" fmla="*/ 2224543 w 4158105"/>
                    <a:gd name="connsiteY36" fmla="*/ 0 h 4110786"/>
                    <a:gd name="connsiteX0-1" fmla="*/ 668844 w 4158105"/>
                    <a:gd name="connsiteY0-2" fmla="*/ 1079241 h 4110786"/>
                    <a:gd name="connsiteX1-3" fmla="*/ 671967 w 4158105"/>
                    <a:gd name="connsiteY1-4" fmla="*/ 1081087 h 4110786"/>
                    <a:gd name="connsiteX2-5" fmla="*/ 576717 w 4158105"/>
                    <a:gd name="connsiteY2-6" fmla="*/ 1235869 h 4110786"/>
                    <a:gd name="connsiteX3-7" fmla="*/ 574232 w 4158105"/>
                    <a:gd name="connsiteY3-8" fmla="*/ 1234330 h 4110786"/>
                    <a:gd name="connsiteX4-9" fmla="*/ 668844 w 4158105"/>
                    <a:gd name="connsiteY4-10" fmla="*/ 1079241 h 4110786"/>
                    <a:gd name="connsiteX5-11" fmla="*/ 398124 w 4158105"/>
                    <a:gd name="connsiteY5-12" fmla="*/ 919162 h 4110786"/>
                    <a:gd name="connsiteX6-13" fmla="*/ 399753 w 4158105"/>
                    <a:gd name="connsiteY6-14" fmla="*/ 920125 h 4110786"/>
                    <a:gd name="connsiteX7-15" fmla="*/ 308772 w 4158105"/>
                    <a:gd name="connsiteY7-16" fmla="*/ 1069886 h 4110786"/>
                    <a:gd name="connsiteX8-17" fmla="*/ 398124 w 4158105"/>
                    <a:gd name="connsiteY8-18" fmla="*/ 919162 h 4110786"/>
                    <a:gd name="connsiteX9-19" fmla="*/ 2106264 w 4158105"/>
                    <a:gd name="connsiteY9-20" fmla="*/ 319178 h 4110786"/>
                    <a:gd name="connsiteX10-21" fmla="*/ 2198792 w 4158105"/>
                    <a:gd name="connsiteY10-22" fmla="*/ 323850 h 4110786"/>
                    <a:gd name="connsiteX11-23" fmla="*/ 2019755 w 4158105"/>
                    <a:gd name="connsiteY11-24" fmla="*/ 323850 h 4110786"/>
                    <a:gd name="connsiteX12-25" fmla="*/ 2019755 w 4158105"/>
                    <a:gd name="connsiteY12-26" fmla="*/ 323546 h 4110786"/>
                    <a:gd name="connsiteX13-27" fmla="*/ 2106264 w 4158105"/>
                    <a:gd name="connsiteY13-28" fmla="*/ 319178 h 4110786"/>
                    <a:gd name="connsiteX14-29" fmla="*/ 2224351 w 4158105"/>
                    <a:gd name="connsiteY14-30" fmla="*/ 13068 h 4110786"/>
                    <a:gd name="connsiteX15-31" fmla="*/ 4158105 w 4158105"/>
                    <a:gd name="connsiteY15-32" fmla="*/ 2058946 h 4110786"/>
                    <a:gd name="connsiteX16-33" fmla="*/ 2106265 w 4158105"/>
                    <a:gd name="connsiteY16-34" fmla="*/ 4110786 h 4110786"/>
                    <a:gd name="connsiteX17-35" fmla="*/ 54424 w 4158105"/>
                    <a:gd name="connsiteY17-36" fmla="*/ 2058946 h 4110786"/>
                    <a:gd name="connsiteX18-37" fmla="*/ 574232 w 4158105"/>
                    <a:gd name="connsiteY18-38" fmla="*/ 1234330 h 4110786"/>
                    <a:gd name="connsiteX19-39" fmla="*/ 366497 w 4158105"/>
                    <a:gd name="connsiteY19-40" fmla="*/ 2058945 h 4110786"/>
                    <a:gd name="connsiteX20-41" fmla="*/ 2106264 w 4158105"/>
                    <a:gd name="connsiteY20-42" fmla="*/ 3798712 h 4110786"/>
                    <a:gd name="connsiteX21-43" fmla="*/ 3846030 w 4158105"/>
                    <a:gd name="connsiteY21-44" fmla="*/ 2058945 h 4110786"/>
                    <a:gd name="connsiteX22-45" fmla="*/ 2198792 w 4158105"/>
                    <a:gd name="connsiteY22-46" fmla="*/ 323850 h 4110786"/>
                    <a:gd name="connsiteX23-47" fmla="*/ 2219780 w 4158105"/>
                    <a:gd name="connsiteY23-48" fmla="*/ 323850 h 4110786"/>
                    <a:gd name="connsiteX24-49" fmla="*/ 2224351 w 4158105"/>
                    <a:gd name="connsiteY24-50" fmla="*/ 13068 h 4110786"/>
                    <a:gd name="connsiteX25-51" fmla="*/ 2019755 w 4158105"/>
                    <a:gd name="connsiteY25-52" fmla="*/ 11473 h 4110786"/>
                    <a:gd name="connsiteX26-53" fmla="*/ 2019755 w 4158105"/>
                    <a:gd name="connsiteY26-54" fmla="*/ 323546 h 4110786"/>
                    <a:gd name="connsiteX27-55" fmla="*/ 668844 w 4158105"/>
                    <a:gd name="connsiteY27-56" fmla="*/ 1079241 h 4110786"/>
                    <a:gd name="connsiteX28-57" fmla="*/ 399753 w 4158105"/>
                    <a:gd name="connsiteY28-58" fmla="*/ 920125 h 4110786"/>
                    <a:gd name="connsiteX29-59" fmla="*/ 2019755 w 4158105"/>
                    <a:gd name="connsiteY29-60" fmla="*/ 11473 h 4110786"/>
                    <a:gd name="connsiteX30-61" fmla="*/ 2224543 w 4158105"/>
                    <a:gd name="connsiteY30-62" fmla="*/ 0 h 4110786"/>
                    <a:gd name="connsiteX31-63" fmla="*/ 2224351 w 4158105"/>
                    <a:gd name="connsiteY31-64" fmla="*/ 13068 h 4110786"/>
                    <a:gd name="connsiteX32-65" fmla="*/ 2106265 w 4158105"/>
                    <a:gd name="connsiteY32-66" fmla="*/ 7105 h 4110786"/>
                    <a:gd name="connsiteX33-67" fmla="*/ 2019755 w 4158105"/>
                    <a:gd name="connsiteY33-68" fmla="*/ 11473 h 4110786"/>
                    <a:gd name="connsiteX34-69" fmla="*/ 2019755 w 4158105"/>
                    <a:gd name="connsiteY34-70" fmla="*/ 2381 h 4110786"/>
                    <a:gd name="connsiteX35-71" fmla="*/ 2224543 w 4158105"/>
                    <a:gd name="connsiteY35-72" fmla="*/ 0 h 4110786"/>
                    <a:gd name="connsiteX0-73" fmla="*/ 668844 w 4158105"/>
                    <a:gd name="connsiteY0-74" fmla="*/ 1079241 h 4110786"/>
                    <a:gd name="connsiteX1-75" fmla="*/ 671967 w 4158105"/>
                    <a:gd name="connsiteY1-76" fmla="*/ 1081087 h 4110786"/>
                    <a:gd name="connsiteX2-77" fmla="*/ 576717 w 4158105"/>
                    <a:gd name="connsiteY2-78" fmla="*/ 1235869 h 4110786"/>
                    <a:gd name="connsiteX3-79" fmla="*/ 574232 w 4158105"/>
                    <a:gd name="connsiteY3-80" fmla="*/ 1234330 h 4110786"/>
                    <a:gd name="connsiteX4-81" fmla="*/ 668844 w 4158105"/>
                    <a:gd name="connsiteY4-82" fmla="*/ 1079241 h 4110786"/>
                    <a:gd name="connsiteX5-83" fmla="*/ 398124 w 4158105"/>
                    <a:gd name="connsiteY5-84" fmla="*/ 919162 h 4110786"/>
                    <a:gd name="connsiteX6-85" fmla="*/ 399753 w 4158105"/>
                    <a:gd name="connsiteY6-86" fmla="*/ 920125 h 4110786"/>
                    <a:gd name="connsiteX7-87" fmla="*/ 398124 w 4158105"/>
                    <a:gd name="connsiteY7-88" fmla="*/ 919162 h 4110786"/>
                    <a:gd name="connsiteX8-89" fmla="*/ 2106264 w 4158105"/>
                    <a:gd name="connsiteY8-90" fmla="*/ 319178 h 4110786"/>
                    <a:gd name="connsiteX9-91" fmla="*/ 2198792 w 4158105"/>
                    <a:gd name="connsiteY9-92" fmla="*/ 323850 h 4110786"/>
                    <a:gd name="connsiteX10-93" fmla="*/ 2019755 w 4158105"/>
                    <a:gd name="connsiteY10-94" fmla="*/ 323850 h 4110786"/>
                    <a:gd name="connsiteX11-95" fmla="*/ 2019755 w 4158105"/>
                    <a:gd name="connsiteY11-96" fmla="*/ 323546 h 4110786"/>
                    <a:gd name="connsiteX12-97" fmla="*/ 2106264 w 4158105"/>
                    <a:gd name="connsiteY12-98" fmla="*/ 319178 h 4110786"/>
                    <a:gd name="connsiteX13-99" fmla="*/ 2224351 w 4158105"/>
                    <a:gd name="connsiteY13-100" fmla="*/ 13068 h 4110786"/>
                    <a:gd name="connsiteX14-101" fmla="*/ 4158105 w 4158105"/>
                    <a:gd name="connsiteY14-102" fmla="*/ 2058946 h 4110786"/>
                    <a:gd name="connsiteX15-103" fmla="*/ 2106265 w 4158105"/>
                    <a:gd name="connsiteY15-104" fmla="*/ 4110786 h 4110786"/>
                    <a:gd name="connsiteX16-105" fmla="*/ 54424 w 4158105"/>
                    <a:gd name="connsiteY16-106" fmla="*/ 2058946 h 4110786"/>
                    <a:gd name="connsiteX17-107" fmla="*/ 574232 w 4158105"/>
                    <a:gd name="connsiteY17-108" fmla="*/ 1234330 h 4110786"/>
                    <a:gd name="connsiteX18-109" fmla="*/ 366497 w 4158105"/>
                    <a:gd name="connsiteY18-110" fmla="*/ 2058945 h 4110786"/>
                    <a:gd name="connsiteX19-111" fmla="*/ 2106264 w 4158105"/>
                    <a:gd name="connsiteY19-112" fmla="*/ 3798712 h 4110786"/>
                    <a:gd name="connsiteX20-113" fmla="*/ 3846030 w 4158105"/>
                    <a:gd name="connsiteY20-114" fmla="*/ 2058945 h 4110786"/>
                    <a:gd name="connsiteX21-115" fmla="*/ 2198792 w 4158105"/>
                    <a:gd name="connsiteY21-116" fmla="*/ 323850 h 4110786"/>
                    <a:gd name="connsiteX22-117" fmla="*/ 2219780 w 4158105"/>
                    <a:gd name="connsiteY22-118" fmla="*/ 323850 h 4110786"/>
                    <a:gd name="connsiteX23-119" fmla="*/ 2224351 w 4158105"/>
                    <a:gd name="connsiteY23-120" fmla="*/ 13068 h 4110786"/>
                    <a:gd name="connsiteX24-121" fmla="*/ 2019755 w 4158105"/>
                    <a:gd name="connsiteY24-122" fmla="*/ 11473 h 4110786"/>
                    <a:gd name="connsiteX25-123" fmla="*/ 2019755 w 4158105"/>
                    <a:gd name="connsiteY25-124" fmla="*/ 323546 h 4110786"/>
                    <a:gd name="connsiteX26-125" fmla="*/ 668844 w 4158105"/>
                    <a:gd name="connsiteY26-126" fmla="*/ 1079241 h 4110786"/>
                    <a:gd name="connsiteX27-127" fmla="*/ 399753 w 4158105"/>
                    <a:gd name="connsiteY27-128" fmla="*/ 920125 h 4110786"/>
                    <a:gd name="connsiteX28-129" fmla="*/ 2019755 w 4158105"/>
                    <a:gd name="connsiteY28-130" fmla="*/ 11473 h 4110786"/>
                    <a:gd name="connsiteX29-131" fmla="*/ 2224543 w 4158105"/>
                    <a:gd name="connsiteY29-132" fmla="*/ 0 h 4110786"/>
                    <a:gd name="connsiteX30-133" fmla="*/ 2224351 w 4158105"/>
                    <a:gd name="connsiteY30-134" fmla="*/ 13068 h 4110786"/>
                    <a:gd name="connsiteX31-135" fmla="*/ 2106265 w 4158105"/>
                    <a:gd name="connsiteY31-136" fmla="*/ 7105 h 4110786"/>
                    <a:gd name="connsiteX32-137" fmla="*/ 2019755 w 4158105"/>
                    <a:gd name="connsiteY32-138" fmla="*/ 11473 h 4110786"/>
                    <a:gd name="connsiteX33-139" fmla="*/ 2019755 w 4158105"/>
                    <a:gd name="connsiteY33-140" fmla="*/ 2381 h 4110786"/>
                    <a:gd name="connsiteX34-141" fmla="*/ 2224543 w 4158105"/>
                    <a:gd name="connsiteY34-142" fmla="*/ 0 h 4110786"/>
                    <a:gd name="connsiteX0-143" fmla="*/ 739525 w 4228786"/>
                    <a:gd name="connsiteY0-144" fmla="*/ 1079241 h 4110786"/>
                    <a:gd name="connsiteX1-145" fmla="*/ 742648 w 4228786"/>
                    <a:gd name="connsiteY1-146" fmla="*/ 1081087 h 4110786"/>
                    <a:gd name="connsiteX2-147" fmla="*/ 647398 w 4228786"/>
                    <a:gd name="connsiteY2-148" fmla="*/ 1235869 h 4110786"/>
                    <a:gd name="connsiteX3-149" fmla="*/ 644913 w 4228786"/>
                    <a:gd name="connsiteY3-150" fmla="*/ 1234330 h 4110786"/>
                    <a:gd name="connsiteX4-151" fmla="*/ 739525 w 4228786"/>
                    <a:gd name="connsiteY4-152" fmla="*/ 1079241 h 4110786"/>
                    <a:gd name="connsiteX5-153" fmla="*/ 468805 w 4228786"/>
                    <a:gd name="connsiteY5-154" fmla="*/ 919162 h 4110786"/>
                    <a:gd name="connsiteX6-155" fmla="*/ 470434 w 4228786"/>
                    <a:gd name="connsiteY6-156" fmla="*/ 920125 h 4110786"/>
                    <a:gd name="connsiteX7-157" fmla="*/ 468805 w 4228786"/>
                    <a:gd name="connsiteY7-158" fmla="*/ 919162 h 4110786"/>
                    <a:gd name="connsiteX8-159" fmla="*/ 2176945 w 4228786"/>
                    <a:gd name="connsiteY8-160" fmla="*/ 319178 h 4110786"/>
                    <a:gd name="connsiteX9-161" fmla="*/ 2269473 w 4228786"/>
                    <a:gd name="connsiteY9-162" fmla="*/ 323850 h 4110786"/>
                    <a:gd name="connsiteX10-163" fmla="*/ 2090436 w 4228786"/>
                    <a:gd name="connsiteY10-164" fmla="*/ 323850 h 4110786"/>
                    <a:gd name="connsiteX11-165" fmla="*/ 2090436 w 4228786"/>
                    <a:gd name="connsiteY11-166" fmla="*/ 323546 h 4110786"/>
                    <a:gd name="connsiteX12-167" fmla="*/ 2176945 w 4228786"/>
                    <a:gd name="connsiteY12-168" fmla="*/ 319178 h 4110786"/>
                    <a:gd name="connsiteX13-169" fmla="*/ 2295032 w 4228786"/>
                    <a:gd name="connsiteY13-170" fmla="*/ 13068 h 4110786"/>
                    <a:gd name="connsiteX14-171" fmla="*/ 4228786 w 4228786"/>
                    <a:gd name="connsiteY14-172" fmla="*/ 2058946 h 4110786"/>
                    <a:gd name="connsiteX15-173" fmla="*/ 2176946 w 4228786"/>
                    <a:gd name="connsiteY15-174" fmla="*/ 4110786 h 4110786"/>
                    <a:gd name="connsiteX16-175" fmla="*/ 125105 w 4228786"/>
                    <a:gd name="connsiteY16-176" fmla="*/ 2058946 h 4110786"/>
                    <a:gd name="connsiteX17-177" fmla="*/ 437178 w 4228786"/>
                    <a:gd name="connsiteY17-178" fmla="*/ 2058945 h 4110786"/>
                    <a:gd name="connsiteX18-179" fmla="*/ 2176945 w 4228786"/>
                    <a:gd name="connsiteY18-180" fmla="*/ 3798712 h 4110786"/>
                    <a:gd name="connsiteX19-181" fmla="*/ 3916711 w 4228786"/>
                    <a:gd name="connsiteY19-182" fmla="*/ 2058945 h 4110786"/>
                    <a:gd name="connsiteX20-183" fmla="*/ 2269473 w 4228786"/>
                    <a:gd name="connsiteY20-184" fmla="*/ 323850 h 4110786"/>
                    <a:gd name="connsiteX21-185" fmla="*/ 2290461 w 4228786"/>
                    <a:gd name="connsiteY21-186" fmla="*/ 323850 h 4110786"/>
                    <a:gd name="connsiteX22-187" fmla="*/ 2295032 w 4228786"/>
                    <a:gd name="connsiteY22-188" fmla="*/ 13068 h 4110786"/>
                    <a:gd name="connsiteX23-189" fmla="*/ 2090436 w 4228786"/>
                    <a:gd name="connsiteY23-190" fmla="*/ 11473 h 4110786"/>
                    <a:gd name="connsiteX24-191" fmla="*/ 2090436 w 4228786"/>
                    <a:gd name="connsiteY24-192" fmla="*/ 323546 h 4110786"/>
                    <a:gd name="connsiteX25-193" fmla="*/ 739525 w 4228786"/>
                    <a:gd name="connsiteY25-194" fmla="*/ 1079241 h 4110786"/>
                    <a:gd name="connsiteX26-195" fmla="*/ 470434 w 4228786"/>
                    <a:gd name="connsiteY26-196" fmla="*/ 920125 h 4110786"/>
                    <a:gd name="connsiteX27-197" fmla="*/ 2090436 w 4228786"/>
                    <a:gd name="connsiteY27-198" fmla="*/ 11473 h 4110786"/>
                    <a:gd name="connsiteX28-199" fmla="*/ 2295224 w 4228786"/>
                    <a:gd name="connsiteY28-200" fmla="*/ 0 h 4110786"/>
                    <a:gd name="connsiteX29-201" fmla="*/ 2295032 w 4228786"/>
                    <a:gd name="connsiteY29-202" fmla="*/ 13068 h 4110786"/>
                    <a:gd name="connsiteX30-203" fmla="*/ 2176946 w 4228786"/>
                    <a:gd name="connsiteY30-204" fmla="*/ 7105 h 4110786"/>
                    <a:gd name="connsiteX31-205" fmla="*/ 2090436 w 4228786"/>
                    <a:gd name="connsiteY31-206" fmla="*/ 11473 h 4110786"/>
                    <a:gd name="connsiteX32-207" fmla="*/ 2090436 w 4228786"/>
                    <a:gd name="connsiteY32-208" fmla="*/ 2381 h 4110786"/>
                    <a:gd name="connsiteX33-209" fmla="*/ 2295224 w 4228786"/>
                    <a:gd name="connsiteY33-210" fmla="*/ 0 h 4110786"/>
                    <a:gd name="connsiteX0-211" fmla="*/ 739525 w 4228786"/>
                    <a:gd name="connsiteY0-212" fmla="*/ 1079241 h 4110786"/>
                    <a:gd name="connsiteX1-213" fmla="*/ 742648 w 4228786"/>
                    <a:gd name="connsiteY1-214" fmla="*/ 1081087 h 4110786"/>
                    <a:gd name="connsiteX2-215" fmla="*/ 647398 w 4228786"/>
                    <a:gd name="connsiteY2-216" fmla="*/ 1235869 h 4110786"/>
                    <a:gd name="connsiteX3-217" fmla="*/ 739525 w 4228786"/>
                    <a:gd name="connsiteY3-218" fmla="*/ 1079241 h 4110786"/>
                    <a:gd name="connsiteX4-219" fmla="*/ 468805 w 4228786"/>
                    <a:gd name="connsiteY4-220" fmla="*/ 919162 h 4110786"/>
                    <a:gd name="connsiteX5-221" fmla="*/ 470434 w 4228786"/>
                    <a:gd name="connsiteY5-222" fmla="*/ 920125 h 4110786"/>
                    <a:gd name="connsiteX6-223" fmla="*/ 468805 w 4228786"/>
                    <a:gd name="connsiteY6-224" fmla="*/ 919162 h 4110786"/>
                    <a:gd name="connsiteX7-225" fmla="*/ 2176945 w 4228786"/>
                    <a:gd name="connsiteY7-226" fmla="*/ 319178 h 4110786"/>
                    <a:gd name="connsiteX8-227" fmla="*/ 2269473 w 4228786"/>
                    <a:gd name="connsiteY8-228" fmla="*/ 323850 h 4110786"/>
                    <a:gd name="connsiteX9-229" fmla="*/ 2090436 w 4228786"/>
                    <a:gd name="connsiteY9-230" fmla="*/ 323850 h 4110786"/>
                    <a:gd name="connsiteX10-231" fmla="*/ 2090436 w 4228786"/>
                    <a:gd name="connsiteY10-232" fmla="*/ 323546 h 4110786"/>
                    <a:gd name="connsiteX11-233" fmla="*/ 2176945 w 4228786"/>
                    <a:gd name="connsiteY11-234" fmla="*/ 319178 h 4110786"/>
                    <a:gd name="connsiteX12-235" fmla="*/ 2295032 w 4228786"/>
                    <a:gd name="connsiteY12-236" fmla="*/ 13068 h 4110786"/>
                    <a:gd name="connsiteX13-237" fmla="*/ 4228786 w 4228786"/>
                    <a:gd name="connsiteY13-238" fmla="*/ 2058946 h 4110786"/>
                    <a:gd name="connsiteX14-239" fmla="*/ 2176946 w 4228786"/>
                    <a:gd name="connsiteY14-240" fmla="*/ 4110786 h 4110786"/>
                    <a:gd name="connsiteX15-241" fmla="*/ 125105 w 4228786"/>
                    <a:gd name="connsiteY15-242" fmla="*/ 2058946 h 4110786"/>
                    <a:gd name="connsiteX16-243" fmla="*/ 437178 w 4228786"/>
                    <a:gd name="connsiteY16-244" fmla="*/ 2058945 h 4110786"/>
                    <a:gd name="connsiteX17-245" fmla="*/ 2176945 w 4228786"/>
                    <a:gd name="connsiteY17-246" fmla="*/ 3798712 h 4110786"/>
                    <a:gd name="connsiteX18-247" fmla="*/ 3916711 w 4228786"/>
                    <a:gd name="connsiteY18-248" fmla="*/ 2058945 h 4110786"/>
                    <a:gd name="connsiteX19-249" fmla="*/ 2269473 w 4228786"/>
                    <a:gd name="connsiteY19-250" fmla="*/ 323850 h 4110786"/>
                    <a:gd name="connsiteX20-251" fmla="*/ 2290461 w 4228786"/>
                    <a:gd name="connsiteY20-252" fmla="*/ 323850 h 4110786"/>
                    <a:gd name="connsiteX21-253" fmla="*/ 2295032 w 4228786"/>
                    <a:gd name="connsiteY21-254" fmla="*/ 13068 h 4110786"/>
                    <a:gd name="connsiteX22-255" fmla="*/ 2090436 w 4228786"/>
                    <a:gd name="connsiteY22-256" fmla="*/ 11473 h 4110786"/>
                    <a:gd name="connsiteX23-257" fmla="*/ 2090436 w 4228786"/>
                    <a:gd name="connsiteY23-258" fmla="*/ 323546 h 4110786"/>
                    <a:gd name="connsiteX24-259" fmla="*/ 739525 w 4228786"/>
                    <a:gd name="connsiteY24-260" fmla="*/ 1079241 h 4110786"/>
                    <a:gd name="connsiteX25-261" fmla="*/ 470434 w 4228786"/>
                    <a:gd name="connsiteY25-262" fmla="*/ 920125 h 4110786"/>
                    <a:gd name="connsiteX26-263" fmla="*/ 2090436 w 4228786"/>
                    <a:gd name="connsiteY26-264" fmla="*/ 11473 h 4110786"/>
                    <a:gd name="connsiteX27-265" fmla="*/ 2295224 w 4228786"/>
                    <a:gd name="connsiteY27-266" fmla="*/ 0 h 4110786"/>
                    <a:gd name="connsiteX28-267" fmla="*/ 2295032 w 4228786"/>
                    <a:gd name="connsiteY28-268" fmla="*/ 13068 h 4110786"/>
                    <a:gd name="connsiteX29-269" fmla="*/ 2176946 w 4228786"/>
                    <a:gd name="connsiteY29-270" fmla="*/ 7105 h 4110786"/>
                    <a:gd name="connsiteX30-271" fmla="*/ 2090436 w 4228786"/>
                    <a:gd name="connsiteY30-272" fmla="*/ 11473 h 4110786"/>
                    <a:gd name="connsiteX31-273" fmla="*/ 2090436 w 4228786"/>
                    <a:gd name="connsiteY31-274" fmla="*/ 2381 h 4110786"/>
                    <a:gd name="connsiteX32-275" fmla="*/ 2295224 w 4228786"/>
                    <a:gd name="connsiteY32-276" fmla="*/ 0 h 4110786"/>
                    <a:gd name="connsiteX0-277" fmla="*/ 739525 w 4228786"/>
                    <a:gd name="connsiteY0-278" fmla="*/ 1079241 h 4110786"/>
                    <a:gd name="connsiteX1-279" fmla="*/ 742648 w 4228786"/>
                    <a:gd name="connsiteY1-280" fmla="*/ 1081087 h 4110786"/>
                    <a:gd name="connsiteX2-281" fmla="*/ 739525 w 4228786"/>
                    <a:gd name="connsiteY2-282" fmla="*/ 1079241 h 4110786"/>
                    <a:gd name="connsiteX3-283" fmla="*/ 468805 w 4228786"/>
                    <a:gd name="connsiteY3-284" fmla="*/ 919162 h 4110786"/>
                    <a:gd name="connsiteX4-285" fmla="*/ 470434 w 4228786"/>
                    <a:gd name="connsiteY4-286" fmla="*/ 920125 h 4110786"/>
                    <a:gd name="connsiteX5-287" fmla="*/ 468805 w 4228786"/>
                    <a:gd name="connsiteY5-288" fmla="*/ 919162 h 4110786"/>
                    <a:gd name="connsiteX6-289" fmla="*/ 2176945 w 4228786"/>
                    <a:gd name="connsiteY6-290" fmla="*/ 319178 h 4110786"/>
                    <a:gd name="connsiteX7-291" fmla="*/ 2269473 w 4228786"/>
                    <a:gd name="connsiteY7-292" fmla="*/ 323850 h 4110786"/>
                    <a:gd name="connsiteX8-293" fmla="*/ 2090436 w 4228786"/>
                    <a:gd name="connsiteY8-294" fmla="*/ 323850 h 4110786"/>
                    <a:gd name="connsiteX9-295" fmla="*/ 2090436 w 4228786"/>
                    <a:gd name="connsiteY9-296" fmla="*/ 323546 h 4110786"/>
                    <a:gd name="connsiteX10-297" fmla="*/ 2176945 w 4228786"/>
                    <a:gd name="connsiteY10-298" fmla="*/ 319178 h 4110786"/>
                    <a:gd name="connsiteX11-299" fmla="*/ 2295032 w 4228786"/>
                    <a:gd name="connsiteY11-300" fmla="*/ 13068 h 4110786"/>
                    <a:gd name="connsiteX12-301" fmla="*/ 4228786 w 4228786"/>
                    <a:gd name="connsiteY12-302" fmla="*/ 2058946 h 4110786"/>
                    <a:gd name="connsiteX13-303" fmla="*/ 2176946 w 4228786"/>
                    <a:gd name="connsiteY13-304" fmla="*/ 4110786 h 4110786"/>
                    <a:gd name="connsiteX14-305" fmla="*/ 125105 w 4228786"/>
                    <a:gd name="connsiteY14-306" fmla="*/ 2058946 h 4110786"/>
                    <a:gd name="connsiteX15-307" fmla="*/ 437178 w 4228786"/>
                    <a:gd name="connsiteY15-308" fmla="*/ 2058945 h 4110786"/>
                    <a:gd name="connsiteX16-309" fmla="*/ 2176945 w 4228786"/>
                    <a:gd name="connsiteY16-310" fmla="*/ 3798712 h 4110786"/>
                    <a:gd name="connsiteX17-311" fmla="*/ 3916711 w 4228786"/>
                    <a:gd name="connsiteY17-312" fmla="*/ 2058945 h 4110786"/>
                    <a:gd name="connsiteX18-313" fmla="*/ 2269473 w 4228786"/>
                    <a:gd name="connsiteY18-314" fmla="*/ 323850 h 4110786"/>
                    <a:gd name="connsiteX19-315" fmla="*/ 2290461 w 4228786"/>
                    <a:gd name="connsiteY19-316" fmla="*/ 323850 h 4110786"/>
                    <a:gd name="connsiteX20-317" fmla="*/ 2295032 w 4228786"/>
                    <a:gd name="connsiteY20-318" fmla="*/ 13068 h 4110786"/>
                    <a:gd name="connsiteX21-319" fmla="*/ 2090436 w 4228786"/>
                    <a:gd name="connsiteY21-320" fmla="*/ 11473 h 4110786"/>
                    <a:gd name="connsiteX22-321" fmla="*/ 2090436 w 4228786"/>
                    <a:gd name="connsiteY22-322" fmla="*/ 323546 h 4110786"/>
                    <a:gd name="connsiteX23-323" fmla="*/ 739525 w 4228786"/>
                    <a:gd name="connsiteY23-324" fmla="*/ 1079241 h 4110786"/>
                    <a:gd name="connsiteX24-325" fmla="*/ 470434 w 4228786"/>
                    <a:gd name="connsiteY24-326" fmla="*/ 920125 h 4110786"/>
                    <a:gd name="connsiteX25-327" fmla="*/ 2090436 w 4228786"/>
                    <a:gd name="connsiteY25-328" fmla="*/ 11473 h 4110786"/>
                    <a:gd name="connsiteX26-329" fmla="*/ 2295224 w 4228786"/>
                    <a:gd name="connsiteY26-330" fmla="*/ 0 h 4110786"/>
                    <a:gd name="connsiteX27-331" fmla="*/ 2295032 w 4228786"/>
                    <a:gd name="connsiteY27-332" fmla="*/ 13068 h 4110786"/>
                    <a:gd name="connsiteX28-333" fmla="*/ 2176946 w 4228786"/>
                    <a:gd name="connsiteY28-334" fmla="*/ 7105 h 4110786"/>
                    <a:gd name="connsiteX29-335" fmla="*/ 2090436 w 4228786"/>
                    <a:gd name="connsiteY29-336" fmla="*/ 11473 h 4110786"/>
                    <a:gd name="connsiteX30-337" fmla="*/ 2090436 w 4228786"/>
                    <a:gd name="connsiteY30-338" fmla="*/ 2381 h 4110786"/>
                    <a:gd name="connsiteX31-339" fmla="*/ 2295224 w 4228786"/>
                    <a:gd name="connsiteY31-340" fmla="*/ 0 h 4110786"/>
                    <a:gd name="connsiteX0-341" fmla="*/ 739525 w 4228786"/>
                    <a:gd name="connsiteY0-342" fmla="*/ 1079241 h 4110786"/>
                    <a:gd name="connsiteX1-343" fmla="*/ 742648 w 4228786"/>
                    <a:gd name="connsiteY1-344" fmla="*/ 1081087 h 4110786"/>
                    <a:gd name="connsiteX2-345" fmla="*/ 739525 w 4228786"/>
                    <a:gd name="connsiteY2-346" fmla="*/ 1079241 h 4110786"/>
                    <a:gd name="connsiteX3-347" fmla="*/ 468805 w 4228786"/>
                    <a:gd name="connsiteY3-348" fmla="*/ 919162 h 4110786"/>
                    <a:gd name="connsiteX4-349" fmla="*/ 470434 w 4228786"/>
                    <a:gd name="connsiteY4-350" fmla="*/ 920125 h 4110786"/>
                    <a:gd name="connsiteX5-351" fmla="*/ 468805 w 4228786"/>
                    <a:gd name="connsiteY5-352" fmla="*/ 919162 h 4110786"/>
                    <a:gd name="connsiteX6-353" fmla="*/ 2176945 w 4228786"/>
                    <a:gd name="connsiteY6-354" fmla="*/ 319178 h 4110786"/>
                    <a:gd name="connsiteX7-355" fmla="*/ 2269473 w 4228786"/>
                    <a:gd name="connsiteY7-356" fmla="*/ 323850 h 4110786"/>
                    <a:gd name="connsiteX8-357" fmla="*/ 2090436 w 4228786"/>
                    <a:gd name="connsiteY8-358" fmla="*/ 323850 h 4110786"/>
                    <a:gd name="connsiteX9-359" fmla="*/ 2090436 w 4228786"/>
                    <a:gd name="connsiteY9-360" fmla="*/ 323546 h 4110786"/>
                    <a:gd name="connsiteX10-361" fmla="*/ 2176945 w 4228786"/>
                    <a:gd name="connsiteY10-362" fmla="*/ 319178 h 4110786"/>
                    <a:gd name="connsiteX11-363" fmla="*/ 2295032 w 4228786"/>
                    <a:gd name="connsiteY11-364" fmla="*/ 13068 h 4110786"/>
                    <a:gd name="connsiteX12-365" fmla="*/ 4228786 w 4228786"/>
                    <a:gd name="connsiteY12-366" fmla="*/ 2058946 h 4110786"/>
                    <a:gd name="connsiteX13-367" fmla="*/ 2176946 w 4228786"/>
                    <a:gd name="connsiteY13-368" fmla="*/ 4110786 h 4110786"/>
                    <a:gd name="connsiteX14-369" fmla="*/ 125105 w 4228786"/>
                    <a:gd name="connsiteY14-370" fmla="*/ 2058946 h 4110786"/>
                    <a:gd name="connsiteX15-371" fmla="*/ 437178 w 4228786"/>
                    <a:gd name="connsiteY15-372" fmla="*/ 2058945 h 4110786"/>
                    <a:gd name="connsiteX16-373" fmla="*/ 2176945 w 4228786"/>
                    <a:gd name="connsiteY16-374" fmla="*/ 3798712 h 4110786"/>
                    <a:gd name="connsiteX17-375" fmla="*/ 3916711 w 4228786"/>
                    <a:gd name="connsiteY17-376" fmla="*/ 2058945 h 4110786"/>
                    <a:gd name="connsiteX18-377" fmla="*/ 2269473 w 4228786"/>
                    <a:gd name="connsiteY18-378" fmla="*/ 323850 h 4110786"/>
                    <a:gd name="connsiteX19-379" fmla="*/ 2290461 w 4228786"/>
                    <a:gd name="connsiteY19-380" fmla="*/ 323850 h 4110786"/>
                    <a:gd name="connsiteX20-381" fmla="*/ 2295032 w 4228786"/>
                    <a:gd name="connsiteY20-382" fmla="*/ 13068 h 4110786"/>
                    <a:gd name="connsiteX21-383" fmla="*/ 2090436 w 4228786"/>
                    <a:gd name="connsiteY21-384" fmla="*/ 11473 h 4110786"/>
                    <a:gd name="connsiteX22-385" fmla="*/ 2090436 w 4228786"/>
                    <a:gd name="connsiteY22-386" fmla="*/ 323546 h 4110786"/>
                    <a:gd name="connsiteX23-387" fmla="*/ 739525 w 4228786"/>
                    <a:gd name="connsiteY23-388" fmla="*/ 1079241 h 4110786"/>
                    <a:gd name="connsiteX24-389" fmla="*/ 470434 w 4228786"/>
                    <a:gd name="connsiteY24-390" fmla="*/ 920125 h 4110786"/>
                    <a:gd name="connsiteX25-391" fmla="*/ 2090436 w 4228786"/>
                    <a:gd name="connsiteY25-392" fmla="*/ 11473 h 4110786"/>
                    <a:gd name="connsiteX26-393" fmla="*/ 2295224 w 4228786"/>
                    <a:gd name="connsiteY26-394" fmla="*/ 0 h 4110786"/>
                    <a:gd name="connsiteX27-395" fmla="*/ 2176946 w 4228786"/>
                    <a:gd name="connsiteY27-396" fmla="*/ 7105 h 4110786"/>
                    <a:gd name="connsiteX28-397" fmla="*/ 2090436 w 4228786"/>
                    <a:gd name="connsiteY28-398" fmla="*/ 11473 h 4110786"/>
                    <a:gd name="connsiteX29-399" fmla="*/ 2090436 w 4228786"/>
                    <a:gd name="connsiteY29-400" fmla="*/ 2381 h 4110786"/>
                    <a:gd name="connsiteX30-401" fmla="*/ 2295224 w 4228786"/>
                    <a:gd name="connsiteY30-402" fmla="*/ 0 h 4110786"/>
                    <a:gd name="connsiteX0-403" fmla="*/ 739525 w 4228949"/>
                    <a:gd name="connsiteY0-404" fmla="*/ 1079241 h 4110786"/>
                    <a:gd name="connsiteX1-405" fmla="*/ 742648 w 4228949"/>
                    <a:gd name="connsiteY1-406" fmla="*/ 1081087 h 4110786"/>
                    <a:gd name="connsiteX2-407" fmla="*/ 739525 w 4228949"/>
                    <a:gd name="connsiteY2-408" fmla="*/ 1079241 h 4110786"/>
                    <a:gd name="connsiteX3-409" fmla="*/ 468805 w 4228949"/>
                    <a:gd name="connsiteY3-410" fmla="*/ 919162 h 4110786"/>
                    <a:gd name="connsiteX4-411" fmla="*/ 470434 w 4228949"/>
                    <a:gd name="connsiteY4-412" fmla="*/ 920125 h 4110786"/>
                    <a:gd name="connsiteX5-413" fmla="*/ 468805 w 4228949"/>
                    <a:gd name="connsiteY5-414" fmla="*/ 919162 h 4110786"/>
                    <a:gd name="connsiteX6-415" fmla="*/ 2176945 w 4228949"/>
                    <a:gd name="connsiteY6-416" fmla="*/ 319178 h 4110786"/>
                    <a:gd name="connsiteX7-417" fmla="*/ 2269473 w 4228949"/>
                    <a:gd name="connsiteY7-418" fmla="*/ 323850 h 4110786"/>
                    <a:gd name="connsiteX8-419" fmla="*/ 2090436 w 4228949"/>
                    <a:gd name="connsiteY8-420" fmla="*/ 323850 h 4110786"/>
                    <a:gd name="connsiteX9-421" fmla="*/ 2090436 w 4228949"/>
                    <a:gd name="connsiteY9-422" fmla="*/ 323546 h 4110786"/>
                    <a:gd name="connsiteX10-423" fmla="*/ 2176945 w 4228949"/>
                    <a:gd name="connsiteY10-424" fmla="*/ 319178 h 4110786"/>
                    <a:gd name="connsiteX11-425" fmla="*/ 2290461 w 4228949"/>
                    <a:gd name="connsiteY11-426" fmla="*/ 323850 h 4110786"/>
                    <a:gd name="connsiteX12-427" fmla="*/ 4228786 w 4228949"/>
                    <a:gd name="connsiteY12-428" fmla="*/ 2058946 h 4110786"/>
                    <a:gd name="connsiteX13-429" fmla="*/ 2176946 w 4228949"/>
                    <a:gd name="connsiteY13-430" fmla="*/ 4110786 h 4110786"/>
                    <a:gd name="connsiteX14-431" fmla="*/ 125105 w 4228949"/>
                    <a:gd name="connsiteY14-432" fmla="*/ 2058946 h 4110786"/>
                    <a:gd name="connsiteX15-433" fmla="*/ 437178 w 4228949"/>
                    <a:gd name="connsiteY15-434" fmla="*/ 2058945 h 4110786"/>
                    <a:gd name="connsiteX16-435" fmla="*/ 2176945 w 4228949"/>
                    <a:gd name="connsiteY16-436" fmla="*/ 3798712 h 4110786"/>
                    <a:gd name="connsiteX17-437" fmla="*/ 3916711 w 4228949"/>
                    <a:gd name="connsiteY17-438" fmla="*/ 2058945 h 4110786"/>
                    <a:gd name="connsiteX18-439" fmla="*/ 2269473 w 4228949"/>
                    <a:gd name="connsiteY18-440" fmla="*/ 323850 h 4110786"/>
                    <a:gd name="connsiteX19-441" fmla="*/ 2290461 w 4228949"/>
                    <a:gd name="connsiteY19-442" fmla="*/ 323850 h 4110786"/>
                    <a:gd name="connsiteX20-443" fmla="*/ 2090436 w 4228949"/>
                    <a:gd name="connsiteY20-444" fmla="*/ 11473 h 4110786"/>
                    <a:gd name="connsiteX21-445" fmla="*/ 2090436 w 4228949"/>
                    <a:gd name="connsiteY21-446" fmla="*/ 323546 h 4110786"/>
                    <a:gd name="connsiteX22-447" fmla="*/ 739525 w 4228949"/>
                    <a:gd name="connsiteY22-448" fmla="*/ 1079241 h 4110786"/>
                    <a:gd name="connsiteX23-449" fmla="*/ 470434 w 4228949"/>
                    <a:gd name="connsiteY23-450" fmla="*/ 920125 h 4110786"/>
                    <a:gd name="connsiteX24-451" fmla="*/ 2090436 w 4228949"/>
                    <a:gd name="connsiteY24-452" fmla="*/ 11473 h 4110786"/>
                    <a:gd name="connsiteX25-453" fmla="*/ 2295224 w 4228949"/>
                    <a:gd name="connsiteY25-454" fmla="*/ 0 h 4110786"/>
                    <a:gd name="connsiteX26-455" fmla="*/ 2176946 w 4228949"/>
                    <a:gd name="connsiteY26-456" fmla="*/ 7105 h 4110786"/>
                    <a:gd name="connsiteX27-457" fmla="*/ 2090436 w 4228949"/>
                    <a:gd name="connsiteY27-458" fmla="*/ 11473 h 4110786"/>
                    <a:gd name="connsiteX28-459" fmla="*/ 2090436 w 4228949"/>
                    <a:gd name="connsiteY28-460" fmla="*/ 2381 h 4110786"/>
                    <a:gd name="connsiteX29-461" fmla="*/ 2295224 w 4228949"/>
                    <a:gd name="connsiteY29-462" fmla="*/ 0 h 4110786"/>
                    <a:gd name="connsiteX0-463" fmla="*/ 739525 w 4228949"/>
                    <a:gd name="connsiteY0-464" fmla="*/ 1076860 h 4108405"/>
                    <a:gd name="connsiteX1-465" fmla="*/ 742648 w 4228949"/>
                    <a:gd name="connsiteY1-466" fmla="*/ 1078706 h 4108405"/>
                    <a:gd name="connsiteX2-467" fmla="*/ 739525 w 4228949"/>
                    <a:gd name="connsiteY2-468" fmla="*/ 1076860 h 4108405"/>
                    <a:gd name="connsiteX3-469" fmla="*/ 468805 w 4228949"/>
                    <a:gd name="connsiteY3-470" fmla="*/ 916781 h 4108405"/>
                    <a:gd name="connsiteX4-471" fmla="*/ 470434 w 4228949"/>
                    <a:gd name="connsiteY4-472" fmla="*/ 917744 h 4108405"/>
                    <a:gd name="connsiteX5-473" fmla="*/ 468805 w 4228949"/>
                    <a:gd name="connsiteY5-474" fmla="*/ 916781 h 4108405"/>
                    <a:gd name="connsiteX6-475" fmla="*/ 2176945 w 4228949"/>
                    <a:gd name="connsiteY6-476" fmla="*/ 316797 h 4108405"/>
                    <a:gd name="connsiteX7-477" fmla="*/ 2269473 w 4228949"/>
                    <a:gd name="connsiteY7-478" fmla="*/ 321469 h 4108405"/>
                    <a:gd name="connsiteX8-479" fmla="*/ 2090436 w 4228949"/>
                    <a:gd name="connsiteY8-480" fmla="*/ 321469 h 4108405"/>
                    <a:gd name="connsiteX9-481" fmla="*/ 2090436 w 4228949"/>
                    <a:gd name="connsiteY9-482" fmla="*/ 321165 h 4108405"/>
                    <a:gd name="connsiteX10-483" fmla="*/ 2176945 w 4228949"/>
                    <a:gd name="connsiteY10-484" fmla="*/ 316797 h 4108405"/>
                    <a:gd name="connsiteX11-485" fmla="*/ 2290461 w 4228949"/>
                    <a:gd name="connsiteY11-486" fmla="*/ 321469 h 4108405"/>
                    <a:gd name="connsiteX12-487" fmla="*/ 4228786 w 4228949"/>
                    <a:gd name="connsiteY12-488" fmla="*/ 2056565 h 4108405"/>
                    <a:gd name="connsiteX13-489" fmla="*/ 2176946 w 4228949"/>
                    <a:gd name="connsiteY13-490" fmla="*/ 4108405 h 4108405"/>
                    <a:gd name="connsiteX14-491" fmla="*/ 125105 w 4228949"/>
                    <a:gd name="connsiteY14-492" fmla="*/ 2056565 h 4108405"/>
                    <a:gd name="connsiteX15-493" fmla="*/ 437178 w 4228949"/>
                    <a:gd name="connsiteY15-494" fmla="*/ 2056564 h 4108405"/>
                    <a:gd name="connsiteX16-495" fmla="*/ 2176945 w 4228949"/>
                    <a:gd name="connsiteY16-496" fmla="*/ 3796331 h 4108405"/>
                    <a:gd name="connsiteX17-497" fmla="*/ 3916711 w 4228949"/>
                    <a:gd name="connsiteY17-498" fmla="*/ 2056564 h 4108405"/>
                    <a:gd name="connsiteX18-499" fmla="*/ 2269473 w 4228949"/>
                    <a:gd name="connsiteY18-500" fmla="*/ 321469 h 4108405"/>
                    <a:gd name="connsiteX19-501" fmla="*/ 2290461 w 4228949"/>
                    <a:gd name="connsiteY19-502" fmla="*/ 321469 h 4108405"/>
                    <a:gd name="connsiteX20-503" fmla="*/ 2090436 w 4228949"/>
                    <a:gd name="connsiteY20-504" fmla="*/ 9092 h 4108405"/>
                    <a:gd name="connsiteX21-505" fmla="*/ 2090436 w 4228949"/>
                    <a:gd name="connsiteY21-506" fmla="*/ 321165 h 4108405"/>
                    <a:gd name="connsiteX22-507" fmla="*/ 739525 w 4228949"/>
                    <a:gd name="connsiteY22-508" fmla="*/ 1076860 h 4108405"/>
                    <a:gd name="connsiteX23-509" fmla="*/ 470434 w 4228949"/>
                    <a:gd name="connsiteY23-510" fmla="*/ 917744 h 4108405"/>
                    <a:gd name="connsiteX24-511" fmla="*/ 2090436 w 4228949"/>
                    <a:gd name="connsiteY24-512" fmla="*/ 9092 h 4108405"/>
                    <a:gd name="connsiteX25-513" fmla="*/ 2090436 w 4228949"/>
                    <a:gd name="connsiteY25-514" fmla="*/ 0 h 4108405"/>
                    <a:gd name="connsiteX26-515" fmla="*/ 2176946 w 4228949"/>
                    <a:gd name="connsiteY26-516" fmla="*/ 4724 h 4108405"/>
                    <a:gd name="connsiteX27-517" fmla="*/ 2090436 w 4228949"/>
                    <a:gd name="connsiteY27-518" fmla="*/ 9092 h 4108405"/>
                    <a:gd name="connsiteX28-519" fmla="*/ 2090436 w 4228949"/>
                    <a:gd name="connsiteY28-520" fmla="*/ 0 h 4108405"/>
                    <a:gd name="connsiteX0-521" fmla="*/ 739525 w 4228949"/>
                    <a:gd name="connsiteY0-522" fmla="*/ 1076860 h 4108405"/>
                    <a:gd name="connsiteX1-523" fmla="*/ 742648 w 4228949"/>
                    <a:gd name="connsiteY1-524" fmla="*/ 1078706 h 4108405"/>
                    <a:gd name="connsiteX2-525" fmla="*/ 739525 w 4228949"/>
                    <a:gd name="connsiteY2-526" fmla="*/ 1076860 h 4108405"/>
                    <a:gd name="connsiteX3-527" fmla="*/ 468805 w 4228949"/>
                    <a:gd name="connsiteY3-528" fmla="*/ 916781 h 4108405"/>
                    <a:gd name="connsiteX4-529" fmla="*/ 470434 w 4228949"/>
                    <a:gd name="connsiteY4-530" fmla="*/ 917744 h 4108405"/>
                    <a:gd name="connsiteX5-531" fmla="*/ 468805 w 4228949"/>
                    <a:gd name="connsiteY5-532" fmla="*/ 916781 h 4108405"/>
                    <a:gd name="connsiteX6-533" fmla="*/ 2176945 w 4228949"/>
                    <a:gd name="connsiteY6-534" fmla="*/ 316797 h 4108405"/>
                    <a:gd name="connsiteX7-535" fmla="*/ 2269473 w 4228949"/>
                    <a:gd name="connsiteY7-536" fmla="*/ 321469 h 4108405"/>
                    <a:gd name="connsiteX8-537" fmla="*/ 2090436 w 4228949"/>
                    <a:gd name="connsiteY8-538" fmla="*/ 321469 h 4108405"/>
                    <a:gd name="connsiteX9-539" fmla="*/ 2090436 w 4228949"/>
                    <a:gd name="connsiteY9-540" fmla="*/ 321165 h 4108405"/>
                    <a:gd name="connsiteX10-541" fmla="*/ 2176945 w 4228949"/>
                    <a:gd name="connsiteY10-542" fmla="*/ 316797 h 4108405"/>
                    <a:gd name="connsiteX11-543" fmla="*/ 2290461 w 4228949"/>
                    <a:gd name="connsiteY11-544" fmla="*/ 321469 h 4108405"/>
                    <a:gd name="connsiteX12-545" fmla="*/ 4228786 w 4228949"/>
                    <a:gd name="connsiteY12-546" fmla="*/ 2056565 h 4108405"/>
                    <a:gd name="connsiteX13-547" fmla="*/ 2176946 w 4228949"/>
                    <a:gd name="connsiteY13-548" fmla="*/ 4108405 h 4108405"/>
                    <a:gd name="connsiteX14-549" fmla="*/ 125105 w 4228949"/>
                    <a:gd name="connsiteY14-550" fmla="*/ 2056565 h 4108405"/>
                    <a:gd name="connsiteX15-551" fmla="*/ 437178 w 4228949"/>
                    <a:gd name="connsiteY15-552" fmla="*/ 2056564 h 4108405"/>
                    <a:gd name="connsiteX16-553" fmla="*/ 2176945 w 4228949"/>
                    <a:gd name="connsiteY16-554" fmla="*/ 3796331 h 4108405"/>
                    <a:gd name="connsiteX17-555" fmla="*/ 3916711 w 4228949"/>
                    <a:gd name="connsiteY17-556" fmla="*/ 2056564 h 4108405"/>
                    <a:gd name="connsiteX18-557" fmla="*/ 2269473 w 4228949"/>
                    <a:gd name="connsiteY18-558" fmla="*/ 321469 h 4108405"/>
                    <a:gd name="connsiteX19-559" fmla="*/ 2290461 w 4228949"/>
                    <a:gd name="connsiteY19-560" fmla="*/ 321469 h 4108405"/>
                    <a:gd name="connsiteX20-561" fmla="*/ 2090436 w 4228949"/>
                    <a:gd name="connsiteY20-562" fmla="*/ 9092 h 4108405"/>
                    <a:gd name="connsiteX21-563" fmla="*/ 2090436 w 4228949"/>
                    <a:gd name="connsiteY21-564" fmla="*/ 321165 h 4108405"/>
                    <a:gd name="connsiteX22-565" fmla="*/ 739525 w 4228949"/>
                    <a:gd name="connsiteY22-566" fmla="*/ 1076860 h 4108405"/>
                    <a:gd name="connsiteX23-567" fmla="*/ 470434 w 4228949"/>
                    <a:gd name="connsiteY23-568" fmla="*/ 917744 h 4108405"/>
                    <a:gd name="connsiteX24-569" fmla="*/ 2090436 w 4228949"/>
                    <a:gd name="connsiteY24-570" fmla="*/ 9092 h 4108405"/>
                    <a:gd name="connsiteX25-571" fmla="*/ 2090436 w 4228949"/>
                    <a:gd name="connsiteY25-572" fmla="*/ 0 h 4108405"/>
                    <a:gd name="connsiteX26-573" fmla="*/ 2090436 w 4228949"/>
                    <a:gd name="connsiteY26-574" fmla="*/ 9092 h 4108405"/>
                    <a:gd name="connsiteX27-575" fmla="*/ 2090436 w 4228949"/>
                    <a:gd name="connsiteY27-576" fmla="*/ 0 h 4108405"/>
                    <a:gd name="connsiteX0-577" fmla="*/ 739525 w 4228925"/>
                    <a:gd name="connsiteY0-578" fmla="*/ 1076860 h 4108405"/>
                    <a:gd name="connsiteX1-579" fmla="*/ 742648 w 4228925"/>
                    <a:gd name="connsiteY1-580" fmla="*/ 1078706 h 4108405"/>
                    <a:gd name="connsiteX2-581" fmla="*/ 739525 w 4228925"/>
                    <a:gd name="connsiteY2-582" fmla="*/ 1076860 h 4108405"/>
                    <a:gd name="connsiteX3-583" fmla="*/ 468805 w 4228925"/>
                    <a:gd name="connsiteY3-584" fmla="*/ 916781 h 4108405"/>
                    <a:gd name="connsiteX4-585" fmla="*/ 470434 w 4228925"/>
                    <a:gd name="connsiteY4-586" fmla="*/ 917744 h 4108405"/>
                    <a:gd name="connsiteX5-587" fmla="*/ 468805 w 4228925"/>
                    <a:gd name="connsiteY5-588" fmla="*/ 916781 h 4108405"/>
                    <a:gd name="connsiteX6-589" fmla="*/ 2176945 w 4228925"/>
                    <a:gd name="connsiteY6-590" fmla="*/ 316797 h 4108405"/>
                    <a:gd name="connsiteX7-591" fmla="*/ 2269473 w 4228925"/>
                    <a:gd name="connsiteY7-592" fmla="*/ 321469 h 4108405"/>
                    <a:gd name="connsiteX8-593" fmla="*/ 2090436 w 4228925"/>
                    <a:gd name="connsiteY8-594" fmla="*/ 321469 h 4108405"/>
                    <a:gd name="connsiteX9-595" fmla="*/ 2090436 w 4228925"/>
                    <a:gd name="connsiteY9-596" fmla="*/ 321165 h 4108405"/>
                    <a:gd name="connsiteX10-597" fmla="*/ 2176945 w 4228925"/>
                    <a:gd name="connsiteY10-598" fmla="*/ 316797 h 4108405"/>
                    <a:gd name="connsiteX11-599" fmla="*/ 2290461 w 4228925"/>
                    <a:gd name="connsiteY11-600" fmla="*/ 321469 h 4108405"/>
                    <a:gd name="connsiteX12-601" fmla="*/ 4228786 w 4228925"/>
                    <a:gd name="connsiteY12-602" fmla="*/ 2056565 h 4108405"/>
                    <a:gd name="connsiteX13-603" fmla="*/ 2176946 w 4228925"/>
                    <a:gd name="connsiteY13-604" fmla="*/ 4108405 h 4108405"/>
                    <a:gd name="connsiteX14-605" fmla="*/ 125105 w 4228925"/>
                    <a:gd name="connsiteY14-606" fmla="*/ 2056565 h 4108405"/>
                    <a:gd name="connsiteX15-607" fmla="*/ 437178 w 4228925"/>
                    <a:gd name="connsiteY15-608" fmla="*/ 2056564 h 4108405"/>
                    <a:gd name="connsiteX16-609" fmla="*/ 2176945 w 4228925"/>
                    <a:gd name="connsiteY16-610" fmla="*/ 3796331 h 4108405"/>
                    <a:gd name="connsiteX17-611" fmla="*/ 3916711 w 4228925"/>
                    <a:gd name="connsiteY17-612" fmla="*/ 2056564 h 4108405"/>
                    <a:gd name="connsiteX18-613" fmla="*/ 2290461 w 4228925"/>
                    <a:gd name="connsiteY18-614" fmla="*/ 321469 h 4108405"/>
                    <a:gd name="connsiteX19-615" fmla="*/ 2090436 w 4228925"/>
                    <a:gd name="connsiteY19-616" fmla="*/ 9092 h 4108405"/>
                    <a:gd name="connsiteX20-617" fmla="*/ 2090436 w 4228925"/>
                    <a:gd name="connsiteY20-618" fmla="*/ 321165 h 4108405"/>
                    <a:gd name="connsiteX21-619" fmla="*/ 739525 w 4228925"/>
                    <a:gd name="connsiteY21-620" fmla="*/ 1076860 h 4108405"/>
                    <a:gd name="connsiteX22-621" fmla="*/ 470434 w 4228925"/>
                    <a:gd name="connsiteY22-622" fmla="*/ 917744 h 4108405"/>
                    <a:gd name="connsiteX23-623" fmla="*/ 2090436 w 4228925"/>
                    <a:gd name="connsiteY23-624" fmla="*/ 9092 h 4108405"/>
                    <a:gd name="connsiteX24-625" fmla="*/ 2090436 w 4228925"/>
                    <a:gd name="connsiteY24-626" fmla="*/ 0 h 4108405"/>
                    <a:gd name="connsiteX25-627" fmla="*/ 2090436 w 4228925"/>
                    <a:gd name="connsiteY25-628" fmla="*/ 9092 h 4108405"/>
                    <a:gd name="connsiteX26-629" fmla="*/ 2090436 w 4228925"/>
                    <a:gd name="connsiteY26-630" fmla="*/ 0 h 4108405"/>
                    <a:gd name="connsiteX0-631" fmla="*/ 739525 w 4228925"/>
                    <a:gd name="connsiteY0-632" fmla="*/ 1076860 h 4108405"/>
                    <a:gd name="connsiteX1-633" fmla="*/ 742648 w 4228925"/>
                    <a:gd name="connsiteY1-634" fmla="*/ 1078706 h 4108405"/>
                    <a:gd name="connsiteX2-635" fmla="*/ 739525 w 4228925"/>
                    <a:gd name="connsiteY2-636" fmla="*/ 1076860 h 4108405"/>
                    <a:gd name="connsiteX3-637" fmla="*/ 468805 w 4228925"/>
                    <a:gd name="connsiteY3-638" fmla="*/ 916781 h 4108405"/>
                    <a:gd name="connsiteX4-639" fmla="*/ 470434 w 4228925"/>
                    <a:gd name="connsiteY4-640" fmla="*/ 917744 h 4108405"/>
                    <a:gd name="connsiteX5-641" fmla="*/ 468805 w 4228925"/>
                    <a:gd name="connsiteY5-642" fmla="*/ 916781 h 4108405"/>
                    <a:gd name="connsiteX6-643" fmla="*/ 2176945 w 4228925"/>
                    <a:gd name="connsiteY6-644" fmla="*/ 316797 h 4108405"/>
                    <a:gd name="connsiteX7-645" fmla="*/ 2090436 w 4228925"/>
                    <a:gd name="connsiteY7-646" fmla="*/ 321469 h 4108405"/>
                    <a:gd name="connsiteX8-647" fmla="*/ 2090436 w 4228925"/>
                    <a:gd name="connsiteY8-648" fmla="*/ 321165 h 4108405"/>
                    <a:gd name="connsiteX9-649" fmla="*/ 2176945 w 4228925"/>
                    <a:gd name="connsiteY9-650" fmla="*/ 316797 h 4108405"/>
                    <a:gd name="connsiteX10-651" fmla="*/ 2290461 w 4228925"/>
                    <a:gd name="connsiteY10-652" fmla="*/ 321469 h 4108405"/>
                    <a:gd name="connsiteX11-653" fmla="*/ 4228786 w 4228925"/>
                    <a:gd name="connsiteY11-654" fmla="*/ 2056565 h 4108405"/>
                    <a:gd name="connsiteX12-655" fmla="*/ 2176946 w 4228925"/>
                    <a:gd name="connsiteY12-656" fmla="*/ 4108405 h 4108405"/>
                    <a:gd name="connsiteX13-657" fmla="*/ 125105 w 4228925"/>
                    <a:gd name="connsiteY13-658" fmla="*/ 2056565 h 4108405"/>
                    <a:gd name="connsiteX14-659" fmla="*/ 437178 w 4228925"/>
                    <a:gd name="connsiteY14-660" fmla="*/ 2056564 h 4108405"/>
                    <a:gd name="connsiteX15-661" fmla="*/ 2176945 w 4228925"/>
                    <a:gd name="connsiteY15-662" fmla="*/ 3796331 h 4108405"/>
                    <a:gd name="connsiteX16-663" fmla="*/ 3916711 w 4228925"/>
                    <a:gd name="connsiteY16-664" fmla="*/ 2056564 h 4108405"/>
                    <a:gd name="connsiteX17-665" fmla="*/ 2290461 w 4228925"/>
                    <a:gd name="connsiteY17-666" fmla="*/ 321469 h 4108405"/>
                    <a:gd name="connsiteX18-667" fmla="*/ 2090436 w 4228925"/>
                    <a:gd name="connsiteY18-668" fmla="*/ 9092 h 4108405"/>
                    <a:gd name="connsiteX19-669" fmla="*/ 2090436 w 4228925"/>
                    <a:gd name="connsiteY19-670" fmla="*/ 321165 h 4108405"/>
                    <a:gd name="connsiteX20-671" fmla="*/ 739525 w 4228925"/>
                    <a:gd name="connsiteY20-672" fmla="*/ 1076860 h 4108405"/>
                    <a:gd name="connsiteX21-673" fmla="*/ 470434 w 4228925"/>
                    <a:gd name="connsiteY21-674" fmla="*/ 917744 h 4108405"/>
                    <a:gd name="connsiteX22-675" fmla="*/ 2090436 w 4228925"/>
                    <a:gd name="connsiteY22-676" fmla="*/ 9092 h 4108405"/>
                    <a:gd name="connsiteX23-677" fmla="*/ 2090436 w 4228925"/>
                    <a:gd name="connsiteY23-678" fmla="*/ 0 h 4108405"/>
                    <a:gd name="connsiteX24-679" fmla="*/ 2090436 w 4228925"/>
                    <a:gd name="connsiteY24-680" fmla="*/ 9092 h 4108405"/>
                    <a:gd name="connsiteX25-681" fmla="*/ 2090436 w 4228925"/>
                    <a:gd name="connsiteY25-682" fmla="*/ 0 h 4108405"/>
                    <a:gd name="connsiteX0-683" fmla="*/ 739525 w 4228925"/>
                    <a:gd name="connsiteY0-684" fmla="*/ 1076860 h 4108405"/>
                    <a:gd name="connsiteX1-685" fmla="*/ 742648 w 4228925"/>
                    <a:gd name="connsiteY1-686" fmla="*/ 1078706 h 4108405"/>
                    <a:gd name="connsiteX2-687" fmla="*/ 739525 w 4228925"/>
                    <a:gd name="connsiteY2-688" fmla="*/ 1076860 h 4108405"/>
                    <a:gd name="connsiteX3-689" fmla="*/ 468805 w 4228925"/>
                    <a:gd name="connsiteY3-690" fmla="*/ 916781 h 4108405"/>
                    <a:gd name="connsiteX4-691" fmla="*/ 470434 w 4228925"/>
                    <a:gd name="connsiteY4-692" fmla="*/ 917744 h 4108405"/>
                    <a:gd name="connsiteX5-693" fmla="*/ 468805 w 4228925"/>
                    <a:gd name="connsiteY5-694" fmla="*/ 916781 h 4108405"/>
                    <a:gd name="connsiteX6-695" fmla="*/ 2090436 w 4228925"/>
                    <a:gd name="connsiteY6-696" fmla="*/ 321165 h 4108405"/>
                    <a:gd name="connsiteX7-697" fmla="*/ 2090436 w 4228925"/>
                    <a:gd name="connsiteY7-698" fmla="*/ 321469 h 4108405"/>
                    <a:gd name="connsiteX8-699" fmla="*/ 2090436 w 4228925"/>
                    <a:gd name="connsiteY8-700" fmla="*/ 321165 h 4108405"/>
                    <a:gd name="connsiteX9-701" fmla="*/ 2290461 w 4228925"/>
                    <a:gd name="connsiteY9-702" fmla="*/ 321469 h 4108405"/>
                    <a:gd name="connsiteX10-703" fmla="*/ 4228786 w 4228925"/>
                    <a:gd name="connsiteY10-704" fmla="*/ 2056565 h 4108405"/>
                    <a:gd name="connsiteX11-705" fmla="*/ 2176946 w 4228925"/>
                    <a:gd name="connsiteY11-706" fmla="*/ 4108405 h 4108405"/>
                    <a:gd name="connsiteX12-707" fmla="*/ 125105 w 4228925"/>
                    <a:gd name="connsiteY12-708" fmla="*/ 2056565 h 4108405"/>
                    <a:gd name="connsiteX13-709" fmla="*/ 437178 w 4228925"/>
                    <a:gd name="connsiteY13-710" fmla="*/ 2056564 h 4108405"/>
                    <a:gd name="connsiteX14-711" fmla="*/ 2176945 w 4228925"/>
                    <a:gd name="connsiteY14-712" fmla="*/ 3796331 h 4108405"/>
                    <a:gd name="connsiteX15-713" fmla="*/ 3916711 w 4228925"/>
                    <a:gd name="connsiteY15-714" fmla="*/ 2056564 h 4108405"/>
                    <a:gd name="connsiteX16-715" fmla="*/ 2290461 w 4228925"/>
                    <a:gd name="connsiteY16-716" fmla="*/ 321469 h 4108405"/>
                    <a:gd name="connsiteX17-717" fmla="*/ 2090436 w 4228925"/>
                    <a:gd name="connsiteY17-718" fmla="*/ 9092 h 4108405"/>
                    <a:gd name="connsiteX18-719" fmla="*/ 2090436 w 4228925"/>
                    <a:gd name="connsiteY18-720" fmla="*/ 321165 h 4108405"/>
                    <a:gd name="connsiteX19-721" fmla="*/ 739525 w 4228925"/>
                    <a:gd name="connsiteY19-722" fmla="*/ 1076860 h 4108405"/>
                    <a:gd name="connsiteX20-723" fmla="*/ 470434 w 4228925"/>
                    <a:gd name="connsiteY20-724" fmla="*/ 917744 h 4108405"/>
                    <a:gd name="connsiteX21-725" fmla="*/ 2090436 w 4228925"/>
                    <a:gd name="connsiteY21-726" fmla="*/ 9092 h 4108405"/>
                    <a:gd name="connsiteX22-727" fmla="*/ 2090436 w 4228925"/>
                    <a:gd name="connsiteY22-728" fmla="*/ 0 h 4108405"/>
                    <a:gd name="connsiteX23-729" fmla="*/ 2090436 w 4228925"/>
                    <a:gd name="connsiteY23-730" fmla="*/ 9092 h 4108405"/>
                    <a:gd name="connsiteX24-731" fmla="*/ 2090436 w 4228925"/>
                    <a:gd name="connsiteY24-732" fmla="*/ 0 h 4108405"/>
                    <a:gd name="connsiteX0-733" fmla="*/ 739525 w 4228925"/>
                    <a:gd name="connsiteY0-734" fmla="*/ 1067768 h 4099313"/>
                    <a:gd name="connsiteX1-735" fmla="*/ 742648 w 4228925"/>
                    <a:gd name="connsiteY1-736" fmla="*/ 1069614 h 4099313"/>
                    <a:gd name="connsiteX2-737" fmla="*/ 739525 w 4228925"/>
                    <a:gd name="connsiteY2-738" fmla="*/ 1067768 h 4099313"/>
                    <a:gd name="connsiteX3-739" fmla="*/ 468805 w 4228925"/>
                    <a:gd name="connsiteY3-740" fmla="*/ 907689 h 4099313"/>
                    <a:gd name="connsiteX4-741" fmla="*/ 470434 w 4228925"/>
                    <a:gd name="connsiteY4-742" fmla="*/ 908652 h 4099313"/>
                    <a:gd name="connsiteX5-743" fmla="*/ 468805 w 4228925"/>
                    <a:gd name="connsiteY5-744" fmla="*/ 907689 h 4099313"/>
                    <a:gd name="connsiteX6-745" fmla="*/ 2090436 w 4228925"/>
                    <a:gd name="connsiteY6-746" fmla="*/ 312073 h 4099313"/>
                    <a:gd name="connsiteX7-747" fmla="*/ 2090436 w 4228925"/>
                    <a:gd name="connsiteY7-748" fmla="*/ 312377 h 4099313"/>
                    <a:gd name="connsiteX8-749" fmla="*/ 2090436 w 4228925"/>
                    <a:gd name="connsiteY8-750" fmla="*/ 312073 h 4099313"/>
                    <a:gd name="connsiteX9-751" fmla="*/ 2290461 w 4228925"/>
                    <a:gd name="connsiteY9-752" fmla="*/ 312377 h 4099313"/>
                    <a:gd name="connsiteX10-753" fmla="*/ 4228786 w 4228925"/>
                    <a:gd name="connsiteY10-754" fmla="*/ 2047473 h 4099313"/>
                    <a:gd name="connsiteX11-755" fmla="*/ 2176946 w 4228925"/>
                    <a:gd name="connsiteY11-756" fmla="*/ 4099313 h 4099313"/>
                    <a:gd name="connsiteX12-757" fmla="*/ 125105 w 4228925"/>
                    <a:gd name="connsiteY12-758" fmla="*/ 2047473 h 4099313"/>
                    <a:gd name="connsiteX13-759" fmla="*/ 437178 w 4228925"/>
                    <a:gd name="connsiteY13-760" fmla="*/ 2047472 h 4099313"/>
                    <a:gd name="connsiteX14-761" fmla="*/ 2176945 w 4228925"/>
                    <a:gd name="connsiteY14-762" fmla="*/ 3787239 h 4099313"/>
                    <a:gd name="connsiteX15-763" fmla="*/ 3916711 w 4228925"/>
                    <a:gd name="connsiteY15-764" fmla="*/ 2047472 h 4099313"/>
                    <a:gd name="connsiteX16-765" fmla="*/ 2290461 w 4228925"/>
                    <a:gd name="connsiteY16-766" fmla="*/ 312377 h 4099313"/>
                    <a:gd name="connsiteX17-767" fmla="*/ 2090436 w 4228925"/>
                    <a:gd name="connsiteY17-768" fmla="*/ 0 h 4099313"/>
                    <a:gd name="connsiteX18-769" fmla="*/ 2090436 w 4228925"/>
                    <a:gd name="connsiteY18-770" fmla="*/ 312073 h 4099313"/>
                    <a:gd name="connsiteX19-771" fmla="*/ 739525 w 4228925"/>
                    <a:gd name="connsiteY19-772" fmla="*/ 1067768 h 4099313"/>
                    <a:gd name="connsiteX20-773" fmla="*/ 470434 w 4228925"/>
                    <a:gd name="connsiteY20-774" fmla="*/ 908652 h 4099313"/>
                    <a:gd name="connsiteX21-775" fmla="*/ 2090436 w 4228925"/>
                    <a:gd name="connsiteY21-776" fmla="*/ 0 h 4099313"/>
                    <a:gd name="connsiteX0-777" fmla="*/ 739525 w 4353891"/>
                    <a:gd name="connsiteY0-778" fmla="*/ 1067768 h 4099313"/>
                    <a:gd name="connsiteX1-779" fmla="*/ 742648 w 4353891"/>
                    <a:gd name="connsiteY1-780" fmla="*/ 1069614 h 4099313"/>
                    <a:gd name="connsiteX2-781" fmla="*/ 739525 w 4353891"/>
                    <a:gd name="connsiteY2-782" fmla="*/ 1067768 h 4099313"/>
                    <a:gd name="connsiteX3-783" fmla="*/ 468805 w 4353891"/>
                    <a:gd name="connsiteY3-784" fmla="*/ 907689 h 4099313"/>
                    <a:gd name="connsiteX4-785" fmla="*/ 470434 w 4353891"/>
                    <a:gd name="connsiteY4-786" fmla="*/ 908652 h 4099313"/>
                    <a:gd name="connsiteX5-787" fmla="*/ 468805 w 4353891"/>
                    <a:gd name="connsiteY5-788" fmla="*/ 907689 h 4099313"/>
                    <a:gd name="connsiteX6-789" fmla="*/ 2090436 w 4353891"/>
                    <a:gd name="connsiteY6-790" fmla="*/ 312073 h 4099313"/>
                    <a:gd name="connsiteX7-791" fmla="*/ 2090436 w 4353891"/>
                    <a:gd name="connsiteY7-792" fmla="*/ 312377 h 4099313"/>
                    <a:gd name="connsiteX8-793" fmla="*/ 2090436 w 4353891"/>
                    <a:gd name="connsiteY8-794" fmla="*/ 312073 h 4099313"/>
                    <a:gd name="connsiteX9-795" fmla="*/ 3916711 w 4353891"/>
                    <a:gd name="connsiteY9-796" fmla="*/ 2047472 h 4099313"/>
                    <a:gd name="connsiteX10-797" fmla="*/ 4228786 w 4353891"/>
                    <a:gd name="connsiteY10-798" fmla="*/ 2047473 h 4099313"/>
                    <a:gd name="connsiteX11-799" fmla="*/ 2176946 w 4353891"/>
                    <a:gd name="connsiteY11-800" fmla="*/ 4099313 h 4099313"/>
                    <a:gd name="connsiteX12-801" fmla="*/ 125105 w 4353891"/>
                    <a:gd name="connsiteY12-802" fmla="*/ 2047473 h 4099313"/>
                    <a:gd name="connsiteX13-803" fmla="*/ 437178 w 4353891"/>
                    <a:gd name="connsiteY13-804" fmla="*/ 2047472 h 4099313"/>
                    <a:gd name="connsiteX14-805" fmla="*/ 2176945 w 4353891"/>
                    <a:gd name="connsiteY14-806" fmla="*/ 3787239 h 4099313"/>
                    <a:gd name="connsiteX15-807" fmla="*/ 3916711 w 4353891"/>
                    <a:gd name="connsiteY15-808" fmla="*/ 2047472 h 4099313"/>
                    <a:gd name="connsiteX16-809" fmla="*/ 2090436 w 4353891"/>
                    <a:gd name="connsiteY16-810" fmla="*/ 0 h 4099313"/>
                    <a:gd name="connsiteX17-811" fmla="*/ 2090436 w 4353891"/>
                    <a:gd name="connsiteY17-812" fmla="*/ 312073 h 4099313"/>
                    <a:gd name="connsiteX18-813" fmla="*/ 739525 w 4353891"/>
                    <a:gd name="connsiteY18-814" fmla="*/ 1067768 h 4099313"/>
                    <a:gd name="connsiteX19-815" fmla="*/ 470434 w 4353891"/>
                    <a:gd name="connsiteY19-816" fmla="*/ 908652 h 4099313"/>
                    <a:gd name="connsiteX20-817" fmla="*/ 2090436 w 4353891"/>
                    <a:gd name="connsiteY20-818" fmla="*/ 0 h 4099313"/>
                    <a:gd name="connsiteX0-819" fmla="*/ 614420 w 4228786"/>
                    <a:gd name="connsiteY0-820" fmla="*/ 1067768 h 4099313"/>
                    <a:gd name="connsiteX1-821" fmla="*/ 617543 w 4228786"/>
                    <a:gd name="connsiteY1-822" fmla="*/ 1069614 h 4099313"/>
                    <a:gd name="connsiteX2-823" fmla="*/ 614420 w 4228786"/>
                    <a:gd name="connsiteY2-824" fmla="*/ 1067768 h 4099313"/>
                    <a:gd name="connsiteX3-825" fmla="*/ 343700 w 4228786"/>
                    <a:gd name="connsiteY3-826" fmla="*/ 907689 h 4099313"/>
                    <a:gd name="connsiteX4-827" fmla="*/ 345329 w 4228786"/>
                    <a:gd name="connsiteY4-828" fmla="*/ 908652 h 4099313"/>
                    <a:gd name="connsiteX5-829" fmla="*/ 343700 w 4228786"/>
                    <a:gd name="connsiteY5-830" fmla="*/ 907689 h 4099313"/>
                    <a:gd name="connsiteX6-831" fmla="*/ 1965331 w 4228786"/>
                    <a:gd name="connsiteY6-832" fmla="*/ 312073 h 4099313"/>
                    <a:gd name="connsiteX7-833" fmla="*/ 1965331 w 4228786"/>
                    <a:gd name="connsiteY7-834" fmla="*/ 312377 h 4099313"/>
                    <a:gd name="connsiteX8-835" fmla="*/ 1965331 w 4228786"/>
                    <a:gd name="connsiteY8-836" fmla="*/ 312073 h 4099313"/>
                    <a:gd name="connsiteX9-837" fmla="*/ 3791606 w 4228786"/>
                    <a:gd name="connsiteY9-838" fmla="*/ 2047472 h 4099313"/>
                    <a:gd name="connsiteX10-839" fmla="*/ 4103681 w 4228786"/>
                    <a:gd name="connsiteY10-840" fmla="*/ 2047473 h 4099313"/>
                    <a:gd name="connsiteX11-841" fmla="*/ 2051841 w 4228786"/>
                    <a:gd name="connsiteY11-842" fmla="*/ 4099313 h 4099313"/>
                    <a:gd name="connsiteX12-843" fmla="*/ 0 w 4228786"/>
                    <a:gd name="connsiteY12-844" fmla="*/ 2047473 h 4099313"/>
                    <a:gd name="connsiteX13-845" fmla="*/ 2051840 w 4228786"/>
                    <a:gd name="connsiteY13-846" fmla="*/ 3787239 h 4099313"/>
                    <a:gd name="connsiteX14-847" fmla="*/ 3791606 w 4228786"/>
                    <a:gd name="connsiteY14-848" fmla="*/ 2047472 h 4099313"/>
                    <a:gd name="connsiteX15-849" fmla="*/ 1965331 w 4228786"/>
                    <a:gd name="connsiteY15-850" fmla="*/ 0 h 4099313"/>
                    <a:gd name="connsiteX16-851" fmla="*/ 1965331 w 4228786"/>
                    <a:gd name="connsiteY16-852" fmla="*/ 312073 h 4099313"/>
                    <a:gd name="connsiteX17-853" fmla="*/ 614420 w 4228786"/>
                    <a:gd name="connsiteY17-854" fmla="*/ 1067768 h 4099313"/>
                    <a:gd name="connsiteX18-855" fmla="*/ 345329 w 4228786"/>
                    <a:gd name="connsiteY18-856" fmla="*/ 908652 h 4099313"/>
                    <a:gd name="connsiteX19-857" fmla="*/ 1965331 w 4228786"/>
                    <a:gd name="connsiteY19-858" fmla="*/ 0 h 4099313"/>
                    <a:gd name="connsiteX0-859" fmla="*/ 270720 w 3885086"/>
                    <a:gd name="connsiteY0-860" fmla="*/ 1067768 h 4224418"/>
                    <a:gd name="connsiteX1-861" fmla="*/ 273843 w 3885086"/>
                    <a:gd name="connsiteY1-862" fmla="*/ 1069614 h 4224418"/>
                    <a:gd name="connsiteX2-863" fmla="*/ 270720 w 3885086"/>
                    <a:gd name="connsiteY2-864" fmla="*/ 1067768 h 4224418"/>
                    <a:gd name="connsiteX3-865" fmla="*/ 0 w 3885086"/>
                    <a:gd name="connsiteY3-866" fmla="*/ 907689 h 4224418"/>
                    <a:gd name="connsiteX4-867" fmla="*/ 1629 w 3885086"/>
                    <a:gd name="connsiteY4-868" fmla="*/ 908652 h 4224418"/>
                    <a:gd name="connsiteX5-869" fmla="*/ 0 w 3885086"/>
                    <a:gd name="connsiteY5-870" fmla="*/ 907689 h 4224418"/>
                    <a:gd name="connsiteX6-871" fmla="*/ 1621631 w 3885086"/>
                    <a:gd name="connsiteY6-872" fmla="*/ 312073 h 4224418"/>
                    <a:gd name="connsiteX7-873" fmla="*/ 1621631 w 3885086"/>
                    <a:gd name="connsiteY7-874" fmla="*/ 312377 h 4224418"/>
                    <a:gd name="connsiteX8-875" fmla="*/ 1621631 w 3885086"/>
                    <a:gd name="connsiteY8-876" fmla="*/ 312073 h 4224418"/>
                    <a:gd name="connsiteX9-877" fmla="*/ 3447906 w 3885086"/>
                    <a:gd name="connsiteY9-878" fmla="*/ 2047472 h 4224418"/>
                    <a:gd name="connsiteX10-879" fmla="*/ 3759981 w 3885086"/>
                    <a:gd name="connsiteY10-880" fmla="*/ 2047473 h 4224418"/>
                    <a:gd name="connsiteX11-881" fmla="*/ 1708141 w 3885086"/>
                    <a:gd name="connsiteY11-882" fmla="*/ 4099313 h 4224418"/>
                    <a:gd name="connsiteX12-883" fmla="*/ 1708140 w 3885086"/>
                    <a:gd name="connsiteY12-884" fmla="*/ 3787239 h 4224418"/>
                    <a:gd name="connsiteX13-885" fmla="*/ 3447906 w 3885086"/>
                    <a:gd name="connsiteY13-886" fmla="*/ 2047472 h 4224418"/>
                    <a:gd name="connsiteX14-887" fmla="*/ 1621631 w 3885086"/>
                    <a:gd name="connsiteY14-888" fmla="*/ 0 h 4224418"/>
                    <a:gd name="connsiteX15-889" fmla="*/ 1621631 w 3885086"/>
                    <a:gd name="connsiteY15-890" fmla="*/ 312073 h 4224418"/>
                    <a:gd name="connsiteX16-891" fmla="*/ 270720 w 3885086"/>
                    <a:gd name="connsiteY16-892" fmla="*/ 1067768 h 4224418"/>
                    <a:gd name="connsiteX17-893" fmla="*/ 1629 w 3885086"/>
                    <a:gd name="connsiteY17-894" fmla="*/ 908652 h 4224418"/>
                    <a:gd name="connsiteX18-895" fmla="*/ 1621631 w 3885086"/>
                    <a:gd name="connsiteY18-896" fmla="*/ 0 h 4224418"/>
                    <a:gd name="connsiteX0-897" fmla="*/ 270720 w 3885086"/>
                    <a:gd name="connsiteY0-898" fmla="*/ 1067768 h 4099313"/>
                    <a:gd name="connsiteX1-899" fmla="*/ 273843 w 3885086"/>
                    <a:gd name="connsiteY1-900" fmla="*/ 1069614 h 4099313"/>
                    <a:gd name="connsiteX2-901" fmla="*/ 270720 w 3885086"/>
                    <a:gd name="connsiteY2-902" fmla="*/ 1067768 h 4099313"/>
                    <a:gd name="connsiteX3-903" fmla="*/ 0 w 3885086"/>
                    <a:gd name="connsiteY3-904" fmla="*/ 907689 h 4099313"/>
                    <a:gd name="connsiteX4-905" fmla="*/ 1629 w 3885086"/>
                    <a:gd name="connsiteY4-906" fmla="*/ 908652 h 4099313"/>
                    <a:gd name="connsiteX5-907" fmla="*/ 0 w 3885086"/>
                    <a:gd name="connsiteY5-908" fmla="*/ 907689 h 4099313"/>
                    <a:gd name="connsiteX6-909" fmla="*/ 1621631 w 3885086"/>
                    <a:gd name="connsiteY6-910" fmla="*/ 312073 h 4099313"/>
                    <a:gd name="connsiteX7-911" fmla="*/ 1621631 w 3885086"/>
                    <a:gd name="connsiteY7-912" fmla="*/ 312377 h 4099313"/>
                    <a:gd name="connsiteX8-913" fmla="*/ 1621631 w 3885086"/>
                    <a:gd name="connsiteY8-914" fmla="*/ 312073 h 4099313"/>
                    <a:gd name="connsiteX9-915" fmla="*/ 3447906 w 3885086"/>
                    <a:gd name="connsiteY9-916" fmla="*/ 2047472 h 4099313"/>
                    <a:gd name="connsiteX10-917" fmla="*/ 3759981 w 3885086"/>
                    <a:gd name="connsiteY10-918" fmla="*/ 2047473 h 4099313"/>
                    <a:gd name="connsiteX11-919" fmla="*/ 1708141 w 3885086"/>
                    <a:gd name="connsiteY11-920" fmla="*/ 4099313 h 4099313"/>
                    <a:gd name="connsiteX12-921" fmla="*/ 3447906 w 3885086"/>
                    <a:gd name="connsiteY12-922" fmla="*/ 2047472 h 4099313"/>
                    <a:gd name="connsiteX13-923" fmla="*/ 1621631 w 3885086"/>
                    <a:gd name="connsiteY13-924" fmla="*/ 0 h 4099313"/>
                    <a:gd name="connsiteX14-925" fmla="*/ 1621631 w 3885086"/>
                    <a:gd name="connsiteY14-926" fmla="*/ 312073 h 4099313"/>
                    <a:gd name="connsiteX15-927" fmla="*/ 270720 w 3885086"/>
                    <a:gd name="connsiteY15-928" fmla="*/ 1067768 h 4099313"/>
                    <a:gd name="connsiteX16-929" fmla="*/ 1629 w 3885086"/>
                    <a:gd name="connsiteY16-930" fmla="*/ 908652 h 4099313"/>
                    <a:gd name="connsiteX17-931" fmla="*/ 1621631 w 3885086"/>
                    <a:gd name="connsiteY17-932" fmla="*/ 0 h 4099313"/>
                    <a:gd name="connsiteX0-933" fmla="*/ 270720 w 3760643"/>
                    <a:gd name="connsiteY0-934" fmla="*/ 1067768 h 2047473"/>
                    <a:gd name="connsiteX1-935" fmla="*/ 273843 w 3760643"/>
                    <a:gd name="connsiteY1-936" fmla="*/ 1069614 h 2047473"/>
                    <a:gd name="connsiteX2-937" fmla="*/ 270720 w 3760643"/>
                    <a:gd name="connsiteY2-938" fmla="*/ 1067768 h 2047473"/>
                    <a:gd name="connsiteX3-939" fmla="*/ 0 w 3760643"/>
                    <a:gd name="connsiteY3-940" fmla="*/ 907689 h 2047473"/>
                    <a:gd name="connsiteX4-941" fmla="*/ 1629 w 3760643"/>
                    <a:gd name="connsiteY4-942" fmla="*/ 908652 h 2047473"/>
                    <a:gd name="connsiteX5-943" fmla="*/ 0 w 3760643"/>
                    <a:gd name="connsiteY5-944" fmla="*/ 907689 h 2047473"/>
                    <a:gd name="connsiteX6-945" fmla="*/ 1621631 w 3760643"/>
                    <a:gd name="connsiteY6-946" fmla="*/ 312073 h 2047473"/>
                    <a:gd name="connsiteX7-947" fmla="*/ 1621631 w 3760643"/>
                    <a:gd name="connsiteY7-948" fmla="*/ 312377 h 2047473"/>
                    <a:gd name="connsiteX8-949" fmla="*/ 1621631 w 3760643"/>
                    <a:gd name="connsiteY8-950" fmla="*/ 312073 h 2047473"/>
                    <a:gd name="connsiteX9-951" fmla="*/ 3447906 w 3760643"/>
                    <a:gd name="connsiteY9-952" fmla="*/ 2047472 h 2047473"/>
                    <a:gd name="connsiteX10-953" fmla="*/ 3759981 w 3760643"/>
                    <a:gd name="connsiteY10-954" fmla="*/ 2047473 h 2047473"/>
                    <a:gd name="connsiteX11-955" fmla="*/ 3447906 w 3760643"/>
                    <a:gd name="connsiteY11-956" fmla="*/ 2047472 h 2047473"/>
                    <a:gd name="connsiteX12-957" fmla="*/ 1621631 w 3760643"/>
                    <a:gd name="connsiteY12-958" fmla="*/ 0 h 2047473"/>
                    <a:gd name="connsiteX13-959" fmla="*/ 1621631 w 3760643"/>
                    <a:gd name="connsiteY13-960" fmla="*/ 312073 h 2047473"/>
                    <a:gd name="connsiteX14-961" fmla="*/ 270720 w 3760643"/>
                    <a:gd name="connsiteY14-962" fmla="*/ 1067768 h 2047473"/>
                    <a:gd name="connsiteX15-963" fmla="*/ 1629 w 3760643"/>
                    <a:gd name="connsiteY15-964" fmla="*/ 908652 h 2047473"/>
                    <a:gd name="connsiteX16-965" fmla="*/ 1621631 w 3760643"/>
                    <a:gd name="connsiteY16-966" fmla="*/ 0 h 2047473"/>
                    <a:gd name="connsiteX0-967" fmla="*/ 270720 w 1621631"/>
                    <a:gd name="connsiteY0-968" fmla="*/ 1067768 h 1069614"/>
                    <a:gd name="connsiteX1-969" fmla="*/ 273843 w 1621631"/>
                    <a:gd name="connsiteY1-970" fmla="*/ 1069614 h 1069614"/>
                    <a:gd name="connsiteX2-971" fmla="*/ 270720 w 1621631"/>
                    <a:gd name="connsiteY2-972" fmla="*/ 1067768 h 1069614"/>
                    <a:gd name="connsiteX3-973" fmla="*/ 0 w 1621631"/>
                    <a:gd name="connsiteY3-974" fmla="*/ 907689 h 1069614"/>
                    <a:gd name="connsiteX4-975" fmla="*/ 1629 w 1621631"/>
                    <a:gd name="connsiteY4-976" fmla="*/ 908652 h 1069614"/>
                    <a:gd name="connsiteX5-977" fmla="*/ 0 w 1621631"/>
                    <a:gd name="connsiteY5-978" fmla="*/ 907689 h 1069614"/>
                    <a:gd name="connsiteX6-979" fmla="*/ 1621631 w 1621631"/>
                    <a:gd name="connsiteY6-980" fmla="*/ 312073 h 1069614"/>
                    <a:gd name="connsiteX7-981" fmla="*/ 1621631 w 1621631"/>
                    <a:gd name="connsiteY7-982" fmla="*/ 312377 h 1069614"/>
                    <a:gd name="connsiteX8-983" fmla="*/ 1621631 w 1621631"/>
                    <a:gd name="connsiteY8-984" fmla="*/ 312073 h 1069614"/>
                    <a:gd name="connsiteX9-985" fmla="*/ 1621631 w 1621631"/>
                    <a:gd name="connsiteY9-986" fmla="*/ 0 h 1069614"/>
                    <a:gd name="connsiteX10-987" fmla="*/ 1621631 w 1621631"/>
                    <a:gd name="connsiteY10-988" fmla="*/ 312073 h 1069614"/>
                    <a:gd name="connsiteX11-989" fmla="*/ 270720 w 1621631"/>
                    <a:gd name="connsiteY11-990" fmla="*/ 1067768 h 1069614"/>
                    <a:gd name="connsiteX12-991" fmla="*/ 1629 w 1621631"/>
                    <a:gd name="connsiteY12-992" fmla="*/ 908652 h 1069614"/>
                    <a:gd name="connsiteX13-993" fmla="*/ 1621631 w 1621631"/>
                    <a:gd name="connsiteY13-994" fmla="*/ 0 h 1069614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  <a:cxn ang="0">
                      <a:pos x="connsiteX11-23" y="connsiteY11-24"/>
                    </a:cxn>
                    <a:cxn ang="0">
                      <a:pos x="connsiteX12-25" y="connsiteY12-26"/>
                    </a:cxn>
                    <a:cxn ang="0">
                      <a:pos x="connsiteX13-27" y="connsiteY13-28"/>
                    </a:cxn>
                  </a:cxnLst>
                  <a:rect l="l" t="t" r="r" b="b"/>
                  <a:pathLst>
                    <a:path w="1621631" h="1069614">
                      <a:moveTo>
                        <a:pt x="270720" y="1067768"/>
                      </a:moveTo>
                      <a:lnTo>
                        <a:pt x="273843" y="1069614"/>
                      </a:lnTo>
                      <a:lnTo>
                        <a:pt x="270720" y="1067768"/>
                      </a:lnTo>
                      <a:close/>
                      <a:moveTo>
                        <a:pt x="0" y="907689"/>
                      </a:moveTo>
                      <a:lnTo>
                        <a:pt x="1629" y="908652"/>
                      </a:lnTo>
                      <a:lnTo>
                        <a:pt x="0" y="907689"/>
                      </a:lnTo>
                      <a:close/>
                      <a:moveTo>
                        <a:pt x="1621631" y="312073"/>
                      </a:moveTo>
                      <a:lnTo>
                        <a:pt x="1621631" y="312377"/>
                      </a:lnTo>
                      <a:lnTo>
                        <a:pt x="1621631" y="312073"/>
                      </a:lnTo>
                      <a:close/>
                      <a:moveTo>
                        <a:pt x="1621631" y="0"/>
                      </a:moveTo>
                      <a:lnTo>
                        <a:pt x="1621631" y="312073"/>
                      </a:lnTo>
                      <a:cubicBezTo>
                        <a:pt x="1059988" y="337356"/>
                        <a:pt x="568425" y="631117"/>
                        <a:pt x="270720" y="1067768"/>
                      </a:cubicBezTo>
                      <a:lnTo>
                        <a:pt x="1629" y="908652"/>
                      </a:lnTo>
                      <a:cubicBezTo>
                        <a:pt x="354259" y="380480"/>
                        <a:pt x="945677" y="25494"/>
                        <a:pt x="1621631" y="0"/>
                      </a:cubicBezTo>
                      <a:close/>
                    </a:path>
                  </a:pathLst>
                </a:custGeom>
                <a:grpFill/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3218" tIns="46608" rIns="46608" bIns="93218" numCol="1" spcCol="0" rtlCol="0" fromWordArt="0" anchor="b" anchorCtr="0" forceAA="0" compatLnSpc="1">
                  <a:noAutofit/>
                </a:bodyPr>
                <a:lstStyle/>
                <a:p>
                  <a:pPr algn="ctr" defTabSz="93154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800" b="1" spc="-5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FZHei-B01S" panose="02010601030101010101" pitchFamily="2" charset="-122"/>
                    <a:ea typeface="FZHei-B01S" panose="02010601030101010101" pitchFamily="2" charset="-122"/>
                    <a:cs typeface="Segoe UI" panose="020B0502040204020203" pitchFamily="34" charset="0"/>
                    <a:sym typeface="FZHei-B01S" panose="02010601030101010101" pitchFamily="2" charset="-122"/>
                  </a:endParaRPr>
                </a:p>
              </p:txBody>
            </p:sp>
          </p:grpSp>
          <p:sp>
            <p:nvSpPr>
              <p:cNvPr id="31" name="Freeform 95"/>
              <p:cNvSpPr/>
              <p:nvPr/>
            </p:nvSpPr>
            <p:spPr bwMode="auto">
              <a:xfrm rot="17954294">
                <a:off x="5349785" y="3127550"/>
                <a:ext cx="1621631" cy="1069614"/>
              </a:xfrm>
              <a:custGeom>
                <a:avLst/>
                <a:gdLst>
                  <a:gd name="connsiteX0" fmla="*/ 668844 w 4158105"/>
                  <a:gd name="connsiteY0" fmla="*/ 1079241 h 4110786"/>
                  <a:gd name="connsiteX1" fmla="*/ 671967 w 4158105"/>
                  <a:gd name="connsiteY1" fmla="*/ 1081087 h 4110786"/>
                  <a:gd name="connsiteX2" fmla="*/ 576717 w 4158105"/>
                  <a:gd name="connsiteY2" fmla="*/ 1235869 h 4110786"/>
                  <a:gd name="connsiteX3" fmla="*/ 574232 w 4158105"/>
                  <a:gd name="connsiteY3" fmla="*/ 1234330 h 4110786"/>
                  <a:gd name="connsiteX4" fmla="*/ 668844 w 4158105"/>
                  <a:gd name="connsiteY4" fmla="*/ 1079241 h 4110786"/>
                  <a:gd name="connsiteX5" fmla="*/ 398124 w 4158105"/>
                  <a:gd name="connsiteY5" fmla="*/ 919162 h 4110786"/>
                  <a:gd name="connsiteX6" fmla="*/ 399753 w 4158105"/>
                  <a:gd name="connsiteY6" fmla="*/ 920125 h 4110786"/>
                  <a:gd name="connsiteX7" fmla="*/ 308772 w 4158105"/>
                  <a:gd name="connsiteY7" fmla="*/ 1069886 h 4110786"/>
                  <a:gd name="connsiteX8" fmla="*/ 307636 w 4158105"/>
                  <a:gd name="connsiteY8" fmla="*/ 1069182 h 4110786"/>
                  <a:gd name="connsiteX9" fmla="*/ 398124 w 4158105"/>
                  <a:gd name="connsiteY9" fmla="*/ 919162 h 4110786"/>
                  <a:gd name="connsiteX10" fmla="*/ 2106264 w 4158105"/>
                  <a:gd name="connsiteY10" fmla="*/ 319178 h 4110786"/>
                  <a:gd name="connsiteX11" fmla="*/ 2198792 w 4158105"/>
                  <a:gd name="connsiteY11" fmla="*/ 323850 h 4110786"/>
                  <a:gd name="connsiteX12" fmla="*/ 2019755 w 4158105"/>
                  <a:gd name="connsiteY12" fmla="*/ 323850 h 4110786"/>
                  <a:gd name="connsiteX13" fmla="*/ 2019755 w 4158105"/>
                  <a:gd name="connsiteY13" fmla="*/ 323546 h 4110786"/>
                  <a:gd name="connsiteX14" fmla="*/ 2106264 w 4158105"/>
                  <a:gd name="connsiteY14" fmla="*/ 319178 h 4110786"/>
                  <a:gd name="connsiteX15" fmla="*/ 2224351 w 4158105"/>
                  <a:gd name="connsiteY15" fmla="*/ 13068 h 4110786"/>
                  <a:gd name="connsiteX16" fmla="*/ 4158105 w 4158105"/>
                  <a:gd name="connsiteY16" fmla="*/ 2058946 h 4110786"/>
                  <a:gd name="connsiteX17" fmla="*/ 2106265 w 4158105"/>
                  <a:gd name="connsiteY17" fmla="*/ 4110786 h 4110786"/>
                  <a:gd name="connsiteX18" fmla="*/ 54424 w 4158105"/>
                  <a:gd name="connsiteY18" fmla="*/ 2058946 h 4110786"/>
                  <a:gd name="connsiteX19" fmla="*/ 574232 w 4158105"/>
                  <a:gd name="connsiteY19" fmla="*/ 1234330 h 4110786"/>
                  <a:gd name="connsiteX20" fmla="*/ 366497 w 4158105"/>
                  <a:gd name="connsiteY20" fmla="*/ 2058945 h 4110786"/>
                  <a:gd name="connsiteX21" fmla="*/ 2106264 w 4158105"/>
                  <a:gd name="connsiteY21" fmla="*/ 3798712 h 4110786"/>
                  <a:gd name="connsiteX22" fmla="*/ 3846030 w 4158105"/>
                  <a:gd name="connsiteY22" fmla="*/ 2058945 h 4110786"/>
                  <a:gd name="connsiteX23" fmla="*/ 2198792 w 4158105"/>
                  <a:gd name="connsiteY23" fmla="*/ 323850 h 4110786"/>
                  <a:gd name="connsiteX24" fmla="*/ 2219780 w 4158105"/>
                  <a:gd name="connsiteY24" fmla="*/ 323850 h 4110786"/>
                  <a:gd name="connsiteX25" fmla="*/ 2224351 w 4158105"/>
                  <a:gd name="connsiteY25" fmla="*/ 13068 h 4110786"/>
                  <a:gd name="connsiteX26" fmla="*/ 2019755 w 4158105"/>
                  <a:gd name="connsiteY26" fmla="*/ 11473 h 4110786"/>
                  <a:gd name="connsiteX27" fmla="*/ 2019755 w 4158105"/>
                  <a:gd name="connsiteY27" fmla="*/ 323546 h 4110786"/>
                  <a:gd name="connsiteX28" fmla="*/ 668844 w 4158105"/>
                  <a:gd name="connsiteY28" fmla="*/ 1079241 h 4110786"/>
                  <a:gd name="connsiteX29" fmla="*/ 399753 w 4158105"/>
                  <a:gd name="connsiteY29" fmla="*/ 920125 h 4110786"/>
                  <a:gd name="connsiteX30" fmla="*/ 2019755 w 4158105"/>
                  <a:gd name="connsiteY30" fmla="*/ 11473 h 4110786"/>
                  <a:gd name="connsiteX31" fmla="*/ 2224543 w 4158105"/>
                  <a:gd name="connsiteY31" fmla="*/ 0 h 4110786"/>
                  <a:gd name="connsiteX32" fmla="*/ 2224351 w 4158105"/>
                  <a:gd name="connsiteY32" fmla="*/ 13068 h 4110786"/>
                  <a:gd name="connsiteX33" fmla="*/ 2106265 w 4158105"/>
                  <a:gd name="connsiteY33" fmla="*/ 7105 h 4110786"/>
                  <a:gd name="connsiteX34" fmla="*/ 2019755 w 4158105"/>
                  <a:gd name="connsiteY34" fmla="*/ 11473 h 4110786"/>
                  <a:gd name="connsiteX35" fmla="*/ 2019755 w 4158105"/>
                  <a:gd name="connsiteY35" fmla="*/ 2381 h 4110786"/>
                  <a:gd name="connsiteX36" fmla="*/ 2224543 w 4158105"/>
                  <a:gd name="connsiteY36" fmla="*/ 0 h 4110786"/>
                  <a:gd name="connsiteX0-1" fmla="*/ 668844 w 4158105"/>
                  <a:gd name="connsiteY0-2" fmla="*/ 1079241 h 4110786"/>
                  <a:gd name="connsiteX1-3" fmla="*/ 671967 w 4158105"/>
                  <a:gd name="connsiteY1-4" fmla="*/ 1081087 h 4110786"/>
                  <a:gd name="connsiteX2-5" fmla="*/ 576717 w 4158105"/>
                  <a:gd name="connsiteY2-6" fmla="*/ 1235869 h 4110786"/>
                  <a:gd name="connsiteX3-7" fmla="*/ 574232 w 4158105"/>
                  <a:gd name="connsiteY3-8" fmla="*/ 1234330 h 4110786"/>
                  <a:gd name="connsiteX4-9" fmla="*/ 668844 w 4158105"/>
                  <a:gd name="connsiteY4-10" fmla="*/ 1079241 h 4110786"/>
                  <a:gd name="connsiteX5-11" fmla="*/ 398124 w 4158105"/>
                  <a:gd name="connsiteY5-12" fmla="*/ 919162 h 4110786"/>
                  <a:gd name="connsiteX6-13" fmla="*/ 399753 w 4158105"/>
                  <a:gd name="connsiteY6-14" fmla="*/ 920125 h 4110786"/>
                  <a:gd name="connsiteX7-15" fmla="*/ 308772 w 4158105"/>
                  <a:gd name="connsiteY7-16" fmla="*/ 1069886 h 4110786"/>
                  <a:gd name="connsiteX8-17" fmla="*/ 398124 w 4158105"/>
                  <a:gd name="connsiteY8-18" fmla="*/ 919162 h 4110786"/>
                  <a:gd name="connsiteX9-19" fmla="*/ 2106264 w 4158105"/>
                  <a:gd name="connsiteY9-20" fmla="*/ 319178 h 4110786"/>
                  <a:gd name="connsiteX10-21" fmla="*/ 2198792 w 4158105"/>
                  <a:gd name="connsiteY10-22" fmla="*/ 323850 h 4110786"/>
                  <a:gd name="connsiteX11-23" fmla="*/ 2019755 w 4158105"/>
                  <a:gd name="connsiteY11-24" fmla="*/ 323850 h 4110786"/>
                  <a:gd name="connsiteX12-25" fmla="*/ 2019755 w 4158105"/>
                  <a:gd name="connsiteY12-26" fmla="*/ 323546 h 4110786"/>
                  <a:gd name="connsiteX13-27" fmla="*/ 2106264 w 4158105"/>
                  <a:gd name="connsiteY13-28" fmla="*/ 319178 h 4110786"/>
                  <a:gd name="connsiteX14-29" fmla="*/ 2224351 w 4158105"/>
                  <a:gd name="connsiteY14-30" fmla="*/ 13068 h 4110786"/>
                  <a:gd name="connsiteX15-31" fmla="*/ 4158105 w 4158105"/>
                  <a:gd name="connsiteY15-32" fmla="*/ 2058946 h 4110786"/>
                  <a:gd name="connsiteX16-33" fmla="*/ 2106265 w 4158105"/>
                  <a:gd name="connsiteY16-34" fmla="*/ 4110786 h 4110786"/>
                  <a:gd name="connsiteX17-35" fmla="*/ 54424 w 4158105"/>
                  <a:gd name="connsiteY17-36" fmla="*/ 2058946 h 4110786"/>
                  <a:gd name="connsiteX18-37" fmla="*/ 574232 w 4158105"/>
                  <a:gd name="connsiteY18-38" fmla="*/ 1234330 h 4110786"/>
                  <a:gd name="connsiteX19-39" fmla="*/ 366497 w 4158105"/>
                  <a:gd name="connsiteY19-40" fmla="*/ 2058945 h 4110786"/>
                  <a:gd name="connsiteX20-41" fmla="*/ 2106264 w 4158105"/>
                  <a:gd name="connsiteY20-42" fmla="*/ 3798712 h 4110786"/>
                  <a:gd name="connsiteX21-43" fmla="*/ 3846030 w 4158105"/>
                  <a:gd name="connsiteY21-44" fmla="*/ 2058945 h 4110786"/>
                  <a:gd name="connsiteX22-45" fmla="*/ 2198792 w 4158105"/>
                  <a:gd name="connsiteY22-46" fmla="*/ 323850 h 4110786"/>
                  <a:gd name="connsiteX23-47" fmla="*/ 2219780 w 4158105"/>
                  <a:gd name="connsiteY23-48" fmla="*/ 323850 h 4110786"/>
                  <a:gd name="connsiteX24-49" fmla="*/ 2224351 w 4158105"/>
                  <a:gd name="connsiteY24-50" fmla="*/ 13068 h 4110786"/>
                  <a:gd name="connsiteX25-51" fmla="*/ 2019755 w 4158105"/>
                  <a:gd name="connsiteY25-52" fmla="*/ 11473 h 4110786"/>
                  <a:gd name="connsiteX26-53" fmla="*/ 2019755 w 4158105"/>
                  <a:gd name="connsiteY26-54" fmla="*/ 323546 h 4110786"/>
                  <a:gd name="connsiteX27-55" fmla="*/ 668844 w 4158105"/>
                  <a:gd name="connsiteY27-56" fmla="*/ 1079241 h 4110786"/>
                  <a:gd name="connsiteX28-57" fmla="*/ 399753 w 4158105"/>
                  <a:gd name="connsiteY28-58" fmla="*/ 920125 h 4110786"/>
                  <a:gd name="connsiteX29-59" fmla="*/ 2019755 w 4158105"/>
                  <a:gd name="connsiteY29-60" fmla="*/ 11473 h 4110786"/>
                  <a:gd name="connsiteX30-61" fmla="*/ 2224543 w 4158105"/>
                  <a:gd name="connsiteY30-62" fmla="*/ 0 h 4110786"/>
                  <a:gd name="connsiteX31-63" fmla="*/ 2224351 w 4158105"/>
                  <a:gd name="connsiteY31-64" fmla="*/ 13068 h 4110786"/>
                  <a:gd name="connsiteX32-65" fmla="*/ 2106265 w 4158105"/>
                  <a:gd name="connsiteY32-66" fmla="*/ 7105 h 4110786"/>
                  <a:gd name="connsiteX33-67" fmla="*/ 2019755 w 4158105"/>
                  <a:gd name="connsiteY33-68" fmla="*/ 11473 h 4110786"/>
                  <a:gd name="connsiteX34-69" fmla="*/ 2019755 w 4158105"/>
                  <a:gd name="connsiteY34-70" fmla="*/ 2381 h 4110786"/>
                  <a:gd name="connsiteX35-71" fmla="*/ 2224543 w 4158105"/>
                  <a:gd name="connsiteY35-72" fmla="*/ 0 h 4110786"/>
                  <a:gd name="connsiteX0-73" fmla="*/ 668844 w 4158105"/>
                  <a:gd name="connsiteY0-74" fmla="*/ 1079241 h 4110786"/>
                  <a:gd name="connsiteX1-75" fmla="*/ 671967 w 4158105"/>
                  <a:gd name="connsiteY1-76" fmla="*/ 1081087 h 4110786"/>
                  <a:gd name="connsiteX2-77" fmla="*/ 576717 w 4158105"/>
                  <a:gd name="connsiteY2-78" fmla="*/ 1235869 h 4110786"/>
                  <a:gd name="connsiteX3-79" fmla="*/ 574232 w 4158105"/>
                  <a:gd name="connsiteY3-80" fmla="*/ 1234330 h 4110786"/>
                  <a:gd name="connsiteX4-81" fmla="*/ 668844 w 4158105"/>
                  <a:gd name="connsiteY4-82" fmla="*/ 1079241 h 4110786"/>
                  <a:gd name="connsiteX5-83" fmla="*/ 398124 w 4158105"/>
                  <a:gd name="connsiteY5-84" fmla="*/ 919162 h 4110786"/>
                  <a:gd name="connsiteX6-85" fmla="*/ 399753 w 4158105"/>
                  <a:gd name="connsiteY6-86" fmla="*/ 920125 h 4110786"/>
                  <a:gd name="connsiteX7-87" fmla="*/ 398124 w 4158105"/>
                  <a:gd name="connsiteY7-88" fmla="*/ 919162 h 4110786"/>
                  <a:gd name="connsiteX8-89" fmla="*/ 2106264 w 4158105"/>
                  <a:gd name="connsiteY8-90" fmla="*/ 319178 h 4110786"/>
                  <a:gd name="connsiteX9-91" fmla="*/ 2198792 w 4158105"/>
                  <a:gd name="connsiteY9-92" fmla="*/ 323850 h 4110786"/>
                  <a:gd name="connsiteX10-93" fmla="*/ 2019755 w 4158105"/>
                  <a:gd name="connsiteY10-94" fmla="*/ 323850 h 4110786"/>
                  <a:gd name="connsiteX11-95" fmla="*/ 2019755 w 4158105"/>
                  <a:gd name="connsiteY11-96" fmla="*/ 323546 h 4110786"/>
                  <a:gd name="connsiteX12-97" fmla="*/ 2106264 w 4158105"/>
                  <a:gd name="connsiteY12-98" fmla="*/ 319178 h 4110786"/>
                  <a:gd name="connsiteX13-99" fmla="*/ 2224351 w 4158105"/>
                  <a:gd name="connsiteY13-100" fmla="*/ 13068 h 4110786"/>
                  <a:gd name="connsiteX14-101" fmla="*/ 4158105 w 4158105"/>
                  <a:gd name="connsiteY14-102" fmla="*/ 2058946 h 4110786"/>
                  <a:gd name="connsiteX15-103" fmla="*/ 2106265 w 4158105"/>
                  <a:gd name="connsiteY15-104" fmla="*/ 4110786 h 4110786"/>
                  <a:gd name="connsiteX16-105" fmla="*/ 54424 w 4158105"/>
                  <a:gd name="connsiteY16-106" fmla="*/ 2058946 h 4110786"/>
                  <a:gd name="connsiteX17-107" fmla="*/ 574232 w 4158105"/>
                  <a:gd name="connsiteY17-108" fmla="*/ 1234330 h 4110786"/>
                  <a:gd name="connsiteX18-109" fmla="*/ 366497 w 4158105"/>
                  <a:gd name="connsiteY18-110" fmla="*/ 2058945 h 4110786"/>
                  <a:gd name="connsiteX19-111" fmla="*/ 2106264 w 4158105"/>
                  <a:gd name="connsiteY19-112" fmla="*/ 3798712 h 4110786"/>
                  <a:gd name="connsiteX20-113" fmla="*/ 3846030 w 4158105"/>
                  <a:gd name="connsiteY20-114" fmla="*/ 2058945 h 4110786"/>
                  <a:gd name="connsiteX21-115" fmla="*/ 2198792 w 4158105"/>
                  <a:gd name="connsiteY21-116" fmla="*/ 323850 h 4110786"/>
                  <a:gd name="connsiteX22-117" fmla="*/ 2219780 w 4158105"/>
                  <a:gd name="connsiteY22-118" fmla="*/ 323850 h 4110786"/>
                  <a:gd name="connsiteX23-119" fmla="*/ 2224351 w 4158105"/>
                  <a:gd name="connsiteY23-120" fmla="*/ 13068 h 4110786"/>
                  <a:gd name="connsiteX24-121" fmla="*/ 2019755 w 4158105"/>
                  <a:gd name="connsiteY24-122" fmla="*/ 11473 h 4110786"/>
                  <a:gd name="connsiteX25-123" fmla="*/ 2019755 w 4158105"/>
                  <a:gd name="connsiteY25-124" fmla="*/ 323546 h 4110786"/>
                  <a:gd name="connsiteX26-125" fmla="*/ 668844 w 4158105"/>
                  <a:gd name="connsiteY26-126" fmla="*/ 1079241 h 4110786"/>
                  <a:gd name="connsiteX27-127" fmla="*/ 399753 w 4158105"/>
                  <a:gd name="connsiteY27-128" fmla="*/ 920125 h 4110786"/>
                  <a:gd name="connsiteX28-129" fmla="*/ 2019755 w 4158105"/>
                  <a:gd name="connsiteY28-130" fmla="*/ 11473 h 4110786"/>
                  <a:gd name="connsiteX29-131" fmla="*/ 2224543 w 4158105"/>
                  <a:gd name="connsiteY29-132" fmla="*/ 0 h 4110786"/>
                  <a:gd name="connsiteX30-133" fmla="*/ 2224351 w 4158105"/>
                  <a:gd name="connsiteY30-134" fmla="*/ 13068 h 4110786"/>
                  <a:gd name="connsiteX31-135" fmla="*/ 2106265 w 4158105"/>
                  <a:gd name="connsiteY31-136" fmla="*/ 7105 h 4110786"/>
                  <a:gd name="connsiteX32-137" fmla="*/ 2019755 w 4158105"/>
                  <a:gd name="connsiteY32-138" fmla="*/ 11473 h 4110786"/>
                  <a:gd name="connsiteX33-139" fmla="*/ 2019755 w 4158105"/>
                  <a:gd name="connsiteY33-140" fmla="*/ 2381 h 4110786"/>
                  <a:gd name="connsiteX34-141" fmla="*/ 2224543 w 4158105"/>
                  <a:gd name="connsiteY34-142" fmla="*/ 0 h 4110786"/>
                  <a:gd name="connsiteX0-143" fmla="*/ 739525 w 4228786"/>
                  <a:gd name="connsiteY0-144" fmla="*/ 1079241 h 4110786"/>
                  <a:gd name="connsiteX1-145" fmla="*/ 742648 w 4228786"/>
                  <a:gd name="connsiteY1-146" fmla="*/ 1081087 h 4110786"/>
                  <a:gd name="connsiteX2-147" fmla="*/ 647398 w 4228786"/>
                  <a:gd name="connsiteY2-148" fmla="*/ 1235869 h 4110786"/>
                  <a:gd name="connsiteX3-149" fmla="*/ 644913 w 4228786"/>
                  <a:gd name="connsiteY3-150" fmla="*/ 1234330 h 4110786"/>
                  <a:gd name="connsiteX4-151" fmla="*/ 739525 w 4228786"/>
                  <a:gd name="connsiteY4-152" fmla="*/ 1079241 h 4110786"/>
                  <a:gd name="connsiteX5-153" fmla="*/ 468805 w 4228786"/>
                  <a:gd name="connsiteY5-154" fmla="*/ 919162 h 4110786"/>
                  <a:gd name="connsiteX6-155" fmla="*/ 470434 w 4228786"/>
                  <a:gd name="connsiteY6-156" fmla="*/ 920125 h 4110786"/>
                  <a:gd name="connsiteX7-157" fmla="*/ 468805 w 4228786"/>
                  <a:gd name="connsiteY7-158" fmla="*/ 919162 h 4110786"/>
                  <a:gd name="connsiteX8-159" fmla="*/ 2176945 w 4228786"/>
                  <a:gd name="connsiteY8-160" fmla="*/ 319178 h 4110786"/>
                  <a:gd name="connsiteX9-161" fmla="*/ 2269473 w 4228786"/>
                  <a:gd name="connsiteY9-162" fmla="*/ 323850 h 4110786"/>
                  <a:gd name="connsiteX10-163" fmla="*/ 2090436 w 4228786"/>
                  <a:gd name="connsiteY10-164" fmla="*/ 323850 h 4110786"/>
                  <a:gd name="connsiteX11-165" fmla="*/ 2090436 w 4228786"/>
                  <a:gd name="connsiteY11-166" fmla="*/ 323546 h 4110786"/>
                  <a:gd name="connsiteX12-167" fmla="*/ 2176945 w 4228786"/>
                  <a:gd name="connsiteY12-168" fmla="*/ 319178 h 4110786"/>
                  <a:gd name="connsiteX13-169" fmla="*/ 2295032 w 4228786"/>
                  <a:gd name="connsiteY13-170" fmla="*/ 13068 h 4110786"/>
                  <a:gd name="connsiteX14-171" fmla="*/ 4228786 w 4228786"/>
                  <a:gd name="connsiteY14-172" fmla="*/ 2058946 h 4110786"/>
                  <a:gd name="connsiteX15-173" fmla="*/ 2176946 w 4228786"/>
                  <a:gd name="connsiteY15-174" fmla="*/ 4110786 h 4110786"/>
                  <a:gd name="connsiteX16-175" fmla="*/ 125105 w 4228786"/>
                  <a:gd name="connsiteY16-176" fmla="*/ 2058946 h 4110786"/>
                  <a:gd name="connsiteX17-177" fmla="*/ 437178 w 4228786"/>
                  <a:gd name="connsiteY17-178" fmla="*/ 2058945 h 4110786"/>
                  <a:gd name="connsiteX18-179" fmla="*/ 2176945 w 4228786"/>
                  <a:gd name="connsiteY18-180" fmla="*/ 3798712 h 4110786"/>
                  <a:gd name="connsiteX19-181" fmla="*/ 3916711 w 4228786"/>
                  <a:gd name="connsiteY19-182" fmla="*/ 2058945 h 4110786"/>
                  <a:gd name="connsiteX20-183" fmla="*/ 2269473 w 4228786"/>
                  <a:gd name="connsiteY20-184" fmla="*/ 323850 h 4110786"/>
                  <a:gd name="connsiteX21-185" fmla="*/ 2290461 w 4228786"/>
                  <a:gd name="connsiteY21-186" fmla="*/ 323850 h 4110786"/>
                  <a:gd name="connsiteX22-187" fmla="*/ 2295032 w 4228786"/>
                  <a:gd name="connsiteY22-188" fmla="*/ 13068 h 4110786"/>
                  <a:gd name="connsiteX23-189" fmla="*/ 2090436 w 4228786"/>
                  <a:gd name="connsiteY23-190" fmla="*/ 11473 h 4110786"/>
                  <a:gd name="connsiteX24-191" fmla="*/ 2090436 w 4228786"/>
                  <a:gd name="connsiteY24-192" fmla="*/ 323546 h 4110786"/>
                  <a:gd name="connsiteX25-193" fmla="*/ 739525 w 4228786"/>
                  <a:gd name="connsiteY25-194" fmla="*/ 1079241 h 4110786"/>
                  <a:gd name="connsiteX26-195" fmla="*/ 470434 w 4228786"/>
                  <a:gd name="connsiteY26-196" fmla="*/ 920125 h 4110786"/>
                  <a:gd name="connsiteX27-197" fmla="*/ 2090436 w 4228786"/>
                  <a:gd name="connsiteY27-198" fmla="*/ 11473 h 4110786"/>
                  <a:gd name="connsiteX28-199" fmla="*/ 2295224 w 4228786"/>
                  <a:gd name="connsiteY28-200" fmla="*/ 0 h 4110786"/>
                  <a:gd name="connsiteX29-201" fmla="*/ 2295032 w 4228786"/>
                  <a:gd name="connsiteY29-202" fmla="*/ 13068 h 4110786"/>
                  <a:gd name="connsiteX30-203" fmla="*/ 2176946 w 4228786"/>
                  <a:gd name="connsiteY30-204" fmla="*/ 7105 h 4110786"/>
                  <a:gd name="connsiteX31-205" fmla="*/ 2090436 w 4228786"/>
                  <a:gd name="connsiteY31-206" fmla="*/ 11473 h 4110786"/>
                  <a:gd name="connsiteX32-207" fmla="*/ 2090436 w 4228786"/>
                  <a:gd name="connsiteY32-208" fmla="*/ 2381 h 4110786"/>
                  <a:gd name="connsiteX33-209" fmla="*/ 2295224 w 4228786"/>
                  <a:gd name="connsiteY33-210" fmla="*/ 0 h 4110786"/>
                  <a:gd name="connsiteX0-211" fmla="*/ 739525 w 4228786"/>
                  <a:gd name="connsiteY0-212" fmla="*/ 1079241 h 4110786"/>
                  <a:gd name="connsiteX1-213" fmla="*/ 742648 w 4228786"/>
                  <a:gd name="connsiteY1-214" fmla="*/ 1081087 h 4110786"/>
                  <a:gd name="connsiteX2-215" fmla="*/ 647398 w 4228786"/>
                  <a:gd name="connsiteY2-216" fmla="*/ 1235869 h 4110786"/>
                  <a:gd name="connsiteX3-217" fmla="*/ 739525 w 4228786"/>
                  <a:gd name="connsiteY3-218" fmla="*/ 1079241 h 4110786"/>
                  <a:gd name="connsiteX4-219" fmla="*/ 468805 w 4228786"/>
                  <a:gd name="connsiteY4-220" fmla="*/ 919162 h 4110786"/>
                  <a:gd name="connsiteX5-221" fmla="*/ 470434 w 4228786"/>
                  <a:gd name="connsiteY5-222" fmla="*/ 920125 h 4110786"/>
                  <a:gd name="connsiteX6-223" fmla="*/ 468805 w 4228786"/>
                  <a:gd name="connsiteY6-224" fmla="*/ 919162 h 4110786"/>
                  <a:gd name="connsiteX7-225" fmla="*/ 2176945 w 4228786"/>
                  <a:gd name="connsiteY7-226" fmla="*/ 319178 h 4110786"/>
                  <a:gd name="connsiteX8-227" fmla="*/ 2269473 w 4228786"/>
                  <a:gd name="connsiteY8-228" fmla="*/ 323850 h 4110786"/>
                  <a:gd name="connsiteX9-229" fmla="*/ 2090436 w 4228786"/>
                  <a:gd name="connsiteY9-230" fmla="*/ 323850 h 4110786"/>
                  <a:gd name="connsiteX10-231" fmla="*/ 2090436 w 4228786"/>
                  <a:gd name="connsiteY10-232" fmla="*/ 323546 h 4110786"/>
                  <a:gd name="connsiteX11-233" fmla="*/ 2176945 w 4228786"/>
                  <a:gd name="connsiteY11-234" fmla="*/ 319178 h 4110786"/>
                  <a:gd name="connsiteX12-235" fmla="*/ 2295032 w 4228786"/>
                  <a:gd name="connsiteY12-236" fmla="*/ 13068 h 4110786"/>
                  <a:gd name="connsiteX13-237" fmla="*/ 4228786 w 4228786"/>
                  <a:gd name="connsiteY13-238" fmla="*/ 2058946 h 4110786"/>
                  <a:gd name="connsiteX14-239" fmla="*/ 2176946 w 4228786"/>
                  <a:gd name="connsiteY14-240" fmla="*/ 4110786 h 4110786"/>
                  <a:gd name="connsiteX15-241" fmla="*/ 125105 w 4228786"/>
                  <a:gd name="connsiteY15-242" fmla="*/ 2058946 h 4110786"/>
                  <a:gd name="connsiteX16-243" fmla="*/ 437178 w 4228786"/>
                  <a:gd name="connsiteY16-244" fmla="*/ 2058945 h 4110786"/>
                  <a:gd name="connsiteX17-245" fmla="*/ 2176945 w 4228786"/>
                  <a:gd name="connsiteY17-246" fmla="*/ 3798712 h 4110786"/>
                  <a:gd name="connsiteX18-247" fmla="*/ 3916711 w 4228786"/>
                  <a:gd name="connsiteY18-248" fmla="*/ 2058945 h 4110786"/>
                  <a:gd name="connsiteX19-249" fmla="*/ 2269473 w 4228786"/>
                  <a:gd name="connsiteY19-250" fmla="*/ 323850 h 4110786"/>
                  <a:gd name="connsiteX20-251" fmla="*/ 2290461 w 4228786"/>
                  <a:gd name="connsiteY20-252" fmla="*/ 323850 h 4110786"/>
                  <a:gd name="connsiteX21-253" fmla="*/ 2295032 w 4228786"/>
                  <a:gd name="connsiteY21-254" fmla="*/ 13068 h 4110786"/>
                  <a:gd name="connsiteX22-255" fmla="*/ 2090436 w 4228786"/>
                  <a:gd name="connsiteY22-256" fmla="*/ 11473 h 4110786"/>
                  <a:gd name="connsiteX23-257" fmla="*/ 2090436 w 4228786"/>
                  <a:gd name="connsiteY23-258" fmla="*/ 323546 h 4110786"/>
                  <a:gd name="connsiteX24-259" fmla="*/ 739525 w 4228786"/>
                  <a:gd name="connsiteY24-260" fmla="*/ 1079241 h 4110786"/>
                  <a:gd name="connsiteX25-261" fmla="*/ 470434 w 4228786"/>
                  <a:gd name="connsiteY25-262" fmla="*/ 920125 h 4110786"/>
                  <a:gd name="connsiteX26-263" fmla="*/ 2090436 w 4228786"/>
                  <a:gd name="connsiteY26-264" fmla="*/ 11473 h 4110786"/>
                  <a:gd name="connsiteX27-265" fmla="*/ 2295224 w 4228786"/>
                  <a:gd name="connsiteY27-266" fmla="*/ 0 h 4110786"/>
                  <a:gd name="connsiteX28-267" fmla="*/ 2295032 w 4228786"/>
                  <a:gd name="connsiteY28-268" fmla="*/ 13068 h 4110786"/>
                  <a:gd name="connsiteX29-269" fmla="*/ 2176946 w 4228786"/>
                  <a:gd name="connsiteY29-270" fmla="*/ 7105 h 4110786"/>
                  <a:gd name="connsiteX30-271" fmla="*/ 2090436 w 4228786"/>
                  <a:gd name="connsiteY30-272" fmla="*/ 11473 h 4110786"/>
                  <a:gd name="connsiteX31-273" fmla="*/ 2090436 w 4228786"/>
                  <a:gd name="connsiteY31-274" fmla="*/ 2381 h 4110786"/>
                  <a:gd name="connsiteX32-275" fmla="*/ 2295224 w 4228786"/>
                  <a:gd name="connsiteY32-276" fmla="*/ 0 h 4110786"/>
                  <a:gd name="connsiteX0-277" fmla="*/ 739525 w 4228786"/>
                  <a:gd name="connsiteY0-278" fmla="*/ 1079241 h 4110786"/>
                  <a:gd name="connsiteX1-279" fmla="*/ 742648 w 4228786"/>
                  <a:gd name="connsiteY1-280" fmla="*/ 1081087 h 4110786"/>
                  <a:gd name="connsiteX2-281" fmla="*/ 739525 w 4228786"/>
                  <a:gd name="connsiteY2-282" fmla="*/ 1079241 h 4110786"/>
                  <a:gd name="connsiteX3-283" fmla="*/ 468805 w 4228786"/>
                  <a:gd name="connsiteY3-284" fmla="*/ 919162 h 4110786"/>
                  <a:gd name="connsiteX4-285" fmla="*/ 470434 w 4228786"/>
                  <a:gd name="connsiteY4-286" fmla="*/ 920125 h 4110786"/>
                  <a:gd name="connsiteX5-287" fmla="*/ 468805 w 4228786"/>
                  <a:gd name="connsiteY5-288" fmla="*/ 919162 h 4110786"/>
                  <a:gd name="connsiteX6-289" fmla="*/ 2176945 w 4228786"/>
                  <a:gd name="connsiteY6-290" fmla="*/ 319178 h 4110786"/>
                  <a:gd name="connsiteX7-291" fmla="*/ 2269473 w 4228786"/>
                  <a:gd name="connsiteY7-292" fmla="*/ 323850 h 4110786"/>
                  <a:gd name="connsiteX8-293" fmla="*/ 2090436 w 4228786"/>
                  <a:gd name="connsiteY8-294" fmla="*/ 323850 h 4110786"/>
                  <a:gd name="connsiteX9-295" fmla="*/ 2090436 w 4228786"/>
                  <a:gd name="connsiteY9-296" fmla="*/ 323546 h 4110786"/>
                  <a:gd name="connsiteX10-297" fmla="*/ 2176945 w 4228786"/>
                  <a:gd name="connsiteY10-298" fmla="*/ 319178 h 4110786"/>
                  <a:gd name="connsiteX11-299" fmla="*/ 2295032 w 4228786"/>
                  <a:gd name="connsiteY11-300" fmla="*/ 13068 h 4110786"/>
                  <a:gd name="connsiteX12-301" fmla="*/ 4228786 w 4228786"/>
                  <a:gd name="connsiteY12-302" fmla="*/ 2058946 h 4110786"/>
                  <a:gd name="connsiteX13-303" fmla="*/ 2176946 w 4228786"/>
                  <a:gd name="connsiteY13-304" fmla="*/ 4110786 h 4110786"/>
                  <a:gd name="connsiteX14-305" fmla="*/ 125105 w 4228786"/>
                  <a:gd name="connsiteY14-306" fmla="*/ 2058946 h 4110786"/>
                  <a:gd name="connsiteX15-307" fmla="*/ 437178 w 4228786"/>
                  <a:gd name="connsiteY15-308" fmla="*/ 2058945 h 4110786"/>
                  <a:gd name="connsiteX16-309" fmla="*/ 2176945 w 4228786"/>
                  <a:gd name="connsiteY16-310" fmla="*/ 3798712 h 4110786"/>
                  <a:gd name="connsiteX17-311" fmla="*/ 3916711 w 4228786"/>
                  <a:gd name="connsiteY17-312" fmla="*/ 2058945 h 4110786"/>
                  <a:gd name="connsiteX18-313" fmla="*/ 2269473 w 4228786"/>
                  <a:gd name="connsiteY18-314" fmla="*/ 323850 h 4110786"/>
                  <a:gd name="connsiteX19-315" fmla="*/ 2290461 w 4228786"/>
                  <a:gd name="connsiteY19-316" fmla="*/ 323850 h 4110786"/>
                  <a:gd name="connsiteX20-317" fmla="*/ 2295032 w 4228786"/>
                  <a:gd name="connsiteY20-318" fmla="*/ 13068 h 4110786"/>
                  <a:gd name="connsiteX21-319" fmla="*/ 2090436 w 4228786"/>
                  <a:gd name="connsiteY21-320" fmla="*/ 11473 h 4110786"/>
                  <a:gd name="connsiteX22-321" fmla="*/ 2090436 w 4228786"/>
                  <a:gd name="connsiteY22-322" fmla="*/ 323546 h 4110786"/>
                  <a:gd name="connsiteX23-323" fmla="*/ 739525 w 4228786"/>
                  <a:gd name="connsiteY23-324" fmla="*/ 1079241 h 4110786"/>
                  <a:gd name="connsiteX24-325" fmla="*/ 470434 w 4228786"/>
                  <a:gd name="connsiteY24-326" fmla="*/ 920125 h 4110786"/>
                  <a:gd name="connsiteX25-327" fmla="*/ 2090436 w 4228786"/>
                  <a:gd name="connsiteY25-328" fmla="*/ 11473 h 4110786"/>
                  <a:gd name="connsiteX26-329" fmla="*/ 2295224 w 4228786"/>
                  <a:gd name="connsiteY26-330" fmla="*/ 0 h 4110786"/>
                  <a:gd name="connsiteX27-331" fmla="*/ 2295032 w 4228786"/>
                  <a:gd name="connsiteY27-332" fmla="*/ 13068 h 4110786"/>
                  <a:gd name="connsiteX28-333" fmla="*/ 2176946 w 4228786"/>
                  <a:gd name="connsiteY28-334" fmla="*/ 7105 h 4110786"/>
                  <a:gd name="connsiteX29-335" fmla="*/ 2090436 w 4228786"/>
                  <a:gd name="connsiteY29-336" fmla="*/ 11473 h 4110786"/>
                  <a:gd name="connsiteX30-337" fmla="*/ 2090436 w 4228786"/>
                  <a:gd name="connsiteY30-338" fmla="*/ 2381 h 4110786"/>
                  <a:gd name="connsiteX31-339" fmla="*/ 2295224 w 4228786"/>
                  <a:gd name="connsiteY31-340" fmla="*/ 0 h 4110786"/>
                  <a:gd name="connsiteX0-341" fmla="*/ 739525 w 4228786"/>
                  <a:gd name="connsiteY0-342" fmla="*/ 1079241 h 4110786"/>
                  <a:gd name="connsiteX1-343" fmla="*/ 742648 w 4228786"/>
                  <a:gd name="connsiteY1-344" fmla="*/ 1081087 h 4110786"/>
                  <a:gd name="connsiteX2-345" fmla="*/ 739525 w 4228786"/>
                  <a:gd name="connsiteY2-346" fmla="*/ 1079241 h 4110786"/>
                  <a:gd name="connsiteX3-347" fmla="*/ 468805 w 4228786"/>
                  <a:gd name="connsiteY3-348" fmla="*/ 919162 h 4110786"/>
                  <a:gd name="connsiteX4-349" fmla="*/ 470434 w 4228786"/>
                  <a:gd name="connsiteY4-350" fmla="*/ 920125 h 4110786"/>
                  <a:gd name="connsiteX5-351" fmla="*/ 468805 w 4228786"/>
                  <a:gd name="connsiteY5-352" fmla="*/ 919162 h 4110786"/>
                  <a:gd name="connsiteX6-353" fmla="*/ 2176945 w 4228786"/>
                  <a:gd name="connsiteY6-354" fmla="*/ 319178 h 4110786"/>
                  <a:gd name="connsiteX7-355" fmla="*/ 2269473 w 4228786"/>
                  <a:gd name="connsiteY7-356" fmla="*/ 323850 h 4110786"/>
                  <a:gd name="connsiteX8-357" fmla="*/ 2090436 w 4228786"/>
                  <a:gd name="connsiteY8-358" fmla="*/ 323850 h 4110786"/>
                  <a:gd name="connsiteX9-359" fmla="*/ 2090436 w 4228786"/>
                  <a:gd name="connsiteY9-360" fmla="*/ 323546 h 4110786"/>
                  <a:gd name="connsiteX10-361" fmla="*/ 2176945 w 4228786"/>
                  <a:gd name="connsiteY10-362" fmla="*/ 319178 h 4110786"/>
                  <a:gd name="connsiteX11-363" fmla="*/ 2295032 w 4228786"/>
                  <a:gd name="connsiteY11-364" fmla="*/ 13068 h 4110786"/>
                  <a:gd name="connsiteX12-365" fmla="*/ 4228786 w 4228786"/>
                  <a:gd name="connsiteY12-366" fmla="*/ 2058946 h 4110786"/>
                  <a:gd name="connsiteX13-367" fmla="*/ 2176946 w 4228786"/>
                  <a:gd name="connsiteY13-368" fmla="*/ 4110786 h 4110786"/>
                  <a:gd name="connsiteX14-369" fmla="*/ 125105 w 4228786"/>
                  <a:gd name="connsiteY14-370" fmla="*/ 2058946 h 4110786"/>
                  <a:gd name="connsiteX15-371" fmla="*/ 437178 w 4228786"/>
                  <a:gd name="connsiteY15-372" fmla="*/ 2058945 h 4110786"/>
                  <a:gd name="connsiteX16-373" fmla="*/ 2176945 w 4228786"/>
                  <a:gd name="connsiteY16-374" fmla="*/ 3798712 h 4110786"/>
                  <a:gd name="connsiteX17-375" fmla="*/ 3916711 w 4228786"/>
                  <a:gd name="connsiteY17-376" fmla="*/ 2058945 h 4110786"/>
                  <a:gd name="connsiteX18-377" fmla="*/ 2269473 w 4228786"/>
                  <a:gd name="connsiteY18-378" fmla="*/ 323850 h 4110786"/>
                  <a:gd name="connsiteX19-379" fmla="*/ 2290461 w 4228786"/>
                  <a:gd name="connsiteY19-380" fmla="*/ 323850 h 4110786"/>
                  <a:gd name="connsiteX20-381" fmla="*/ 2295032 w 4228786"/>
                  <a:gd name="connsiteY20-382" fmla="*/ 13068 h 4110786"/>
                  <a:gd name="connsiteX21-383" fmla="*/ 2090436 w 4228786"/>
                  <a:gd name="connsiteY21-384" fmla="*/ 11473 h 4110786"/>
                  <a:gd name="connsiteX22-385" fmla="*/ 2090436 w 4228786"/>
                  <a:gd name="connsiteY22-386" fmla="*/ 323546 h 4110786"/>
                  <a:gd name="connsiteX23-387" fmla="*/ 739525 w 4228786"/>
                  <a:gd name="connsiteY23-388" fmla="*/ 1079241 h 4110786"/>
                  <a:gd name="connsiteX24-389" fmla="*/ 470434 w 4228786"/>
                  <a:gd name="connsiteY24-390" fmla="*/ 920125 h 4110786"/>
                  <a:gd name="connsiteX25-391" fmla="*/ 2090436 w 4228786"/>
                  <a:gd name="connsiteY25-392" fmla="*/ 11473 h 4110786"/>
                  <a:gd name="connsiteX26-393" fmla="*/ 2295224 w 4228786"/>
                  <a:gd name="connsiteY26-394" fmla="*/ 0 h 4110786"/>
                  <a:gd name="connsiteX27-395" fmla="*/ 2176946 w 4228786"/>
                  <a:gd name="connsiteY27-396" fmla="*/ 7105 h 4110786"/>
                  <a:gd name="connsiteX28-397" fmla="*/ 2090436 w 4228786"/>
                  <a:gd name="connsiteY28-398" fmla="*/ 11473 h 4110786"/>
                  <a:gd name="connsiteX29-399" fmla="*/ 2090436 w 4228786"/>
                  <a:gd name="connsiteY29-400" fmla="*/ 2381 h 4110786"/>
                  <a:gd name="connsiteX30-401" fmla="*/ 2295224 w 4228786"/>
                  <a:gd name="connsiteY30-402" fmla="*/ 0 h 4110786"/>
                  <a:gd name="connsiteX0-403" fmla="*/ 739525 w 4228949"/>
                  <a:gd name="connsiteY0-404" fmla="*/ 1079241 h 4110786"/>
                  <a:gd name="connsiteX1-405" fmla="*/ 742648 w 4228949"/>
                  <a:gd name="connsiteY1-406" fmla="*/ 1081087 h 4110786"/>
                  <a:gd name="connsiteX2-407" fmla="*/ 739525 w 4228949"/>
                  <a:gd name="connsiteY2-408" fmla="*/ 1079241 h 4110786"/>
                  <a:gd name="connsiteX3-409" fmla="*/ 468805 w 4228949"/>
                  <a:gd name="connsiteY3-410" fmla="*/ 919162 h 4110786"/>
                  <a:gd name="connsiteX4-411" fmla="*/ 470434 w 4228949"/>
                  <a:gd name="connsiteY4-412" fmla="*/ 920125 h 4110786"/>
                  <a:gd name="connsiteX5-413" fmla="*/ 468805 w 4228949"/>
                  <a:gd name="connsiteY5-414" fmla="*/ 919162 h 4110786"/>
                  <a:gd name="connsiteX6-415" fmla="*/ 2176945 w 4228949"/>
                  <a:gd name="connsiteY6-416" fmla="*/ 319178 h 4110786"/>
                  <a:gd name="connsiteX7-417" fmla="*/ 2269473 w 4228949"/>
                  <a:gd name="connsiteY7-418" fmla="*/ 323850 h 4110786"/>
                  <a:gd name="connsiteX8-419" fmla="*/ 2090436 w 4228949"/>
                  <a:gd name="connsiteY8-420" fmla="*/ 323850 h 4110786"/>
                  <a:gd name="connsiteX9-421" fmla="*/ 2090436 w 4228949"/>
                  <a:gd name="connsiteY9-422" fmla="*/ 323546 h 4110786"/>
                  <a:gd name="connsiteX10-423" fmla="*/ 2176945 w 4228949"/>
                  <a:gd name="connsiteY10-424" fmla="*/ 319178 h 4110786"/>
                  <a:gd name="connsiteX11-425" fmla="*/ 2290461 w 4228949"/>
                  <a:gd name="connsiteY11-426" fmla="*/ 323850 h 4110786"/>
                  <a:gd name="connsiteX12-427" fmla="*/ 4228786 w 4228949"/>
                  <a:gd name="connsiteY12-428" fmla="*/ 2058946 h 4110786"/>
                  <a:gd name="connsiteX13-429" fmla="*/ 2176946 w 4228949"/>
                  <a:gd name="connsiteY13-430" fmla="*/ 4110786 h 4110786"/>
                  <a:gd name="connsiteX14-431" fmla="*/ 125105 w 4228949"/>
                  <a:gd name="connsiteY14-432" fmla="*/ 2058946 h 4110786"/>
                  <a:gd name="connsiteX15-433" fmla="*/ 437178 w 4228949"/>
                  <a:gd name="connsiteY15-434" fmla="*/ 2058945 h 4110786"/>
                  <a:gd name="connsiteX16-435" fmla="*/ 2176945 w 4228949"/>
                  <a:gd name="connsiteY16-436" fmla="*/ 3798712 h 4110786"/>
                  <a:gd name="connsiteX17-437" fmla="*/ 3916711 w 4228949"/>
                  <a:gd name="connsiteY17-438" fmla="*/ 2058945 h 4110786"/>
                  <a:gd name="connsiteX18-439" fmla="*/ 2269473 w 4228949"/>
                  <a:gd name="connsiteY18-440" fmla="*/ 323850 h 4110786"/>
                  <a:gd name="connsiteX19-441" fmla="*/ 2290461 w 4228949"/>
                  <a:gd name="connsiteY19-442" fmla="*/ 323850 h 4110786"/>
                  <a:gd name="connsiteX20-443" fmla="*/ 2090436 w 4228949"/>
                  <a:gd name="connsiteY20-444" fmla="*/ 11473 h 4110786"/>
                  <a:gd name="connsiteX21-445" fmla="*/ 2090436 w 4228949"/>
                  <a:gd name="connsiteY21-446" fmla="*/ 323546 h 4110786"/>
                  <a:gd name="connsiteX22-447" fmla="*/ 739525 w 4228949"/>
                  <a:gd name="connsiteY22-448" fmla="*/ 1079241 h 4110786"/>
                  <a:gd name="connsiteX23-449" fmla="*/ 470434 w 4228949"/>
                  <a:gd name="connsiteY23-450" fmla="*/ 920125 h 4110786"/>
                  <a:gd name="connsiteX24-451" fmla="*/ 2090436 w 4228949"/>
                  <a:gd name="connsiteY24-452" fmla="*/ 11473 h 4110786"/>
                  <a:gd name="connsiteX25-453" fmla="*/ 2295224 w 4228949"/>
                  <a:gd name="connsiteY25-454" fmla="*/ 0 h 4110786"/>
                  <a:gd name="connsiteX26-455" fmla="*/ 2176946 w 4228949"/>
                  <a:gd name="connsiteY26-456" fmla="*/ 7105 h 4110786"/>
                  <a:gd name="connsiteX27-457" fmla="*/ 2090436 w 4228949"/>
                  <a:gd name="connsiteY27-458" fmla="*/ 11473 h 4110786"/>
                  <a:gd name="connsiteX28-459" fmla="*/ 2090436 w 4228949"/>
                  <a:gd name="connsiteY28-460" fmla="*/ 2381 h 4110786"/>
                  <a:gd name="connsiteX29-461" fmla="*/ 2295224 w 4228949"/>
                  <a:gd name="connsiteY29-462" fmla="*/ 0 h 4110786"/>
                  <a:gd name="connsiteX0-463" fmla="*/ 739525 w 4228949"/>
                  <a:gd name="connsiteY0-464" fmla="*/ 1076860 h 4108405"/>
                  <a:gd name="connsiteX1-465" fmla="*/ 742648 w 4228949"/>
                  <a:gd name="connsiteY1-466" fmla="*/ 1078706 h 4108405"/>
                  <a:gd name="connsiteX2-467" fmla="*/ 739525 w 4228949"/>
                  <a:gd name="connsiteY2-468" fmla="*/ 1076860 h 4108405"/>
                  <a:gd name="connsiteX3-469" fmla="*/ 468805 w 4228949"/>
                  <a:gd name="connsiteY3-470" fmla="*/ 916781 h 4108405"/>
                  <a:gd name="connsiteX4-471" fmla="*/ 470434 w 4228949"/>
                  <a:gd name="connsiteY4-472" fmla="*/ 917744 h 4108405"/>
                  <a:gd name="connsiteX5-473" fmla="*/ 468805 w 4228949"/>
                  <a:gd name="connsiteY5-474" fmla="*/ 916781 h 4108405"/>
                  <a:gd name="connsiteX6-475" fmla="*/ 2176945 w 4228949"/>
                  <a:gd name="connsiteY6-476" fmla="*/ 316797 h 4108405"/>
                  <a:gd name="connsiteX7-477" fmla="*/ 2269473 w 4228949"/>
                  <a:gd name="connsiteY7-478" fmla="*/ 321469 h 4108405"/>
                  <a:gd name="connsiteX8-479" fmla="*/ 2090436 w 4228949"/>
                  <a:gd name="connsiteY8-480" fmla="*/ 321469 h 4108405"/>
                  <a:gd name="connsiteX9-481" fmla="*/ 2090436 w 4228949"/>
                  <a:gd name="connsiteY9-482" fmla="*/ 321165 h 4108405"/>
                  <a:gd name="connsiteX10-483" fmla="*/ 2176945 w 4228949"/>
                  <a:gd name="connsiteY10-484" fmla="*/ 316797 h 4108405"/>
                  <a:gd name="connsiteX11-485" fmla="*/ 2290461 w 4228949"/>
                  <a:gd name="connsiteY11-486" fmla="*/ 321469 h 4108405"/>
                  <a:gd name="connsiteX12-487" fmla="*/ 4228786 w 4228949"/>
                  <a:gd name="connsiteY12-488" fmla="*/ 2056565 h 4108405"/>
                  <a:gd name="connsiteX13-489" fmla="*/ 2176946 w 4228949"/>
                  <a:gd name="connsiteY13-490" fmla="*/ 4108405 h 4108405"/>
                  <a:gd name="connsiteX14-491" fmla="*/ 125105 w 4228949"/>
                  <a:gd name="connsiteY14-492" fmla="*/ 2056565 h 4108405"/>
                  <a:gd name="connsiteX15-493" fmla="*/ 437178 w 4228949"/>
                  <a:gd name="connsiteY15-494" fmla="*/ 2056564 h 4108405"/>
                  <a:gd name="connsiteX16-495" fmla="*/ 2176945 w 4228949"/>
                  <a:gd name="connsiteY16-496" fmla="*/ 3796331 h 4108405"/>
                  <a:gd name="connsiteX17-497" fmla="*/ 3916711 w 4228949"/>
                  <a:gd name="connsiteY17-498" fmla="*/ 2056564 h 4108405"/>
                  <a:gd name="connsiteX18-499" fmla="*/ 2269473 w 4228949"/>
                  <a:gd name="connsiteY18-500" fmla="*/ 321469 h 4108405"/>
                  <a:gd name="connsiteX19-501" fmla="*/ 2290461 w 4228949"/>
                  <a:gd name="connsiteY19-502" fmla="*/ 321469 h 4108405"/>
                  <a:gd name="connsiteX20-503" fmla="*/ 2090436 w 4228949"/>
                  <a:gd name="connsiteY20-504" fmla="*/ 9092 h 4108405"/>
                  <a:gd name="connsiteX21-505" fmla="*/ 2090436 w 4228949"/>
                  <a:gd name="connsiteY21-506" fmla="*/ 321165 h 4108405"/>
                  <a:gd name="connsiteX22-507" fmla="*/ 739525 w 4228949"/>
                  <a:gd name="connsiteY22-508" fmla="*/ 1076860 h 4108405"/>
                  <a:gd name="connsiteX23-509" fmla="*/ 470434 w 4228949"/>
                  <a:gd name="connsiteY23-510" fmla="*/ 917744 h 4108405"/>
                  <a:gd name="connsiteX24-511" fmla="*/ 2090436 w 4228949"/>
                  <a:gd name="connsiteY24-512" fmla="*/ 9092 h 4108405"/>
                  <a:gd name="connsiteX25-513" fmla="*/ 2090436 w 4228949"/>
                  <a:gd name="connsiteY25-514" fmla="*/ 0 h 4108405"/>
                  <a:gd name="connsiteX26-515" fmla="*/ 2176946 w 4228949"/>
                  <a:gd name="connsiteY26-516" fmla="*/ 4724 h 4108405"/>
                  <a:gd name="connsiteX27-517" fmla="*/ 2090436 w 4228949"/>
                  <a:gd name="connsiteY27-518" fmla="*/ 9092 h 4108405"/>
                  <a:gd name="connsiteX28-519" fmla="*/ 2090436 w 4228949"/>
                  <a:gd name="connsiteY28-520" fmla="*/ 0 h 4108405"/>
                  <a:gd name="connsiteX0-521" fmla="*/ 739525 w 4228949"/>
                  <a:gd name="connsiteY0-522" fmla="*/ 1076860 h 4108405"/>
                  <a:gd name="connsiteX1-523" fmla="*/ 742648 w 4228949"/>
                  <a:gd name="connsiteY1-524" fmla="*/ 1078706 h 4108405"/>
                  <a:gd name="connsiteX2-525" fmla="*/ 739525 w 4228949"/>
                  <a:gd name="connsiteY2-526" fmla="*/ 1076860 h 4108405"/>
                  <a:gd name="connsiteX3-527" fmla="*/ 468805 w 4228949"/>
                  <a:gd name="connsiteY3-528" fmla="*/ 916781 h 4108405"/>
                  <a:gd name="connsiteX4-529" fmla="*/ 470434 w 4228949"/>
                  <a:gd name="connsiteY4-530" fmla="*/ 917744 h 4108405"/>
                  <a:gd name="connsiteX5-531" fmla="*/ 468805 w 4228949"/>
                  <a:gd name="connsiteY5-532" fmla="*/ 916781 h 4108405"/>
                  <a:gd name="connsiteX6-533" fmla="*/ 2176945 w 4228949"/>
                  <a:gd name="connsiteY6-534" fmla="*/ 316797 h 4108405"/>
                  <a:gd name="connsiteX7-535" fmla="*/ 2269473 w 4228949"/>
                  <a:gd name="connsiteY7-536" fmla="*/ 321469 h 4108405"/>
                  <a:gd name="connsiteX8-537" fmla="*/ 2090436 w 4228949"/>
                  <a:gd name="connsiteY8-538" fmla="*/ 321469 h 4108405"/>
                  <a:gd name="connsiteX9-539" fmla="*/ 2090436 w 4228949"/>
                  <a:gd name="connsiteY9-540" fmla="*/ 321165 h 4108405"/>
                  <a:gd name="connsiteX10-541" fmla="*/ 2176945 w 4228949"/>
                  <a:gd name="connsiteY10-542" fmla="*/ 316797 h 4108405"/>
                  <a:gd name="connsiteX11-543" fmla="*/ 2290461 w 4228949"/>
                  <a:gd name="connsiteY11-544" fmla="*/ 321469 h 4108405"/>
                  <a:gd name="connsiteX12-545" fmla="*/ 4228786 w 4228949"/>
                  <a:gd name="connsiteY12-546" fmla="*/ 2056565 h 4108405"/>
                  <a:gd name="connsiteX13-547" fmla="*/ 2176946 w 4228949"/>
                  <a:gd name="connsiteY13-548" fmla="*/ 4108405 h 4108405"/>
                  <a:gd name="connsiteX14-549" fmla="*/ 125105 w 4228949"/>
                  <a:gd name="connsiteY14-550" fmla="*/ 2056565 h 4108405"/>
                  <a:gd name="connsiteX15-551" fmla="*/ 437178 w 4228949"/>
                  <a:gd name="connsiteY15-552" fmla="*/ 2056564 h 4108405"/>
                  <a:gd name="connsiteX16-553" fmla="*/ 2176945 w 4228949"/>
                  <a:gd name="connsiteY16-554" fmla="*/ 3796331 h 4108405"/>
                  <a:gd name="connsiteX17-555" fmla="*/ 3916711 w 4228949"/>
                  <a:gd name="connsiteY17-556" fmla="*/ 2056564 h 4108405"/>
                  <a:gd name="connsiteX18-557" fmla="*/ 2269473 w 4228949"/>
                  <a:gd name="connsiteY18-558" fmla="*/ 321469 h 4108405"/>
                  <a:gd name="connsiteX19-559" fmla="*/ 2290461 w 4228949"/>
                  <a:gd name="connsiteY19-560" fmla="*/ 321469 h 4108405"/>
                  <a:gd name="connsiteX20-561" fmla="*/ 2090436 w 4228949"/>
                  <a:gd name="connsiteY20-562" fmla="*/ 9092 h 4108405"/>
                  <a:gd name="connsiteX21-563" fmla="*/ 2090436 w 4228949"/>
                  <a:gd name="connsiteY21-564" fmla="*/ 321165 h 4108405"/>
                  <a:gd name="connsiteX22-565" fmla="*/ 739525 w 4228949"/>
                  <a:gd name="connsiteY22-566" fmla="*/ 1076860 h 4108405"/>
                  <a:gd name="connsiteX23-567" fmla="*/ 470434 w 4228949"/>
                  <a:gd name="connsiteY23-568" fmla="*/ 917744 h 4108405"/>
                  <a:gd name="connsiteX24-569" fmla="*/ 2090436 w 4228949"/>
                  <a:gd name="connsiteY24-570" fmla="*/ 9092 h 4108405"/>
                  <a:gd name="connsiteX25-571" fmla="*/ 2090436 w 4228949"/>
                  <a:gd name="connsiteY25-572" fmla="*/ 0 h 4108405"/>
                  <a:gd name="connsiteX26-573" fmla="*/ 2090436 w 4228949"/>
                  <a:gd name="connsiteY26-574" fmla="*/ 9092 h 4108405"/>
                  <a:gd name="connsiteX27-575" fmla="*/ 2090436 w 4228949"/>
                  <a:gd name="connsiteY27-576" fmla="*/ 0 h 4108405"/>
                  <a:gd name="connsiteX0-577" fmla="*/ 739525 w 4228925"/>
                  <a:gd name="connsiteY0-578" fmla="*/ 1076860 h 4108405"/>
                  <a:gd name="connsiteX1-579" fmla="*/ 742648 w 4228925"/>
                  <a:gd name="connsiteY1-580" fmla="*/ 1078706 h 4108405"/>
                  <a:gd name="connsiteX2-581" fmla="*/ 739525 w 4228925"/>
                  <a:gd name="connsiteY2-582" fmla="*/ 1076860 h 4108405"/>
                  <a:gd name="connsiteX3-583" fmla="*/ 468805 w 4228925"/>
                  <a:gd name="connsiteY3-584" fmla="*/ 916781 h 4108405"/>
                  <a:gd name="connsiteX4-585" fmla="*/ 470434 w 4228925"/>
                  <a:gd name="connsiteY4-586" fmla="*/ 917744 h 4108405"/>
                  <a:gd name="connsiteX5-587" fmla="*/ 468805 w 4228925"/>
                  <a:gd name="connsiteY5-588" fmla="*/ 916781 h 4108405"/>
                  <a:gd name="connsiteX6-589" fmla="*/ 2176945 w 4228925"/>
                  <a:gd name="connsiteY6-590" fmla="*/ 316797 h 4108405"/>
                  <a:gd name="connsiteX7-591" fmla="*/ 2269473 w 4228925"/>
                  <a:gd name="connsiteY7-592" fmla="*/ 321469 h 4108405"/>
                  <a:gd name="connsiteX8-593" fmla="*/ 2090436 w 4228925"/>
                  <a:gd name="connsiteY8-594" fmla="*/ 321469 h 4108405"/>
                  <a:gd name="connsiteX9-595" fmla="*/ 2090436 w 4228925"/>
                  <a:gd name="connsiteY9-596" fmla="*/ 321165 h 4108405"/>
                  <a:gd name="connsiteX10-597" fmla="*/ 2176945 w 4228925"/>
                  <a:gd name="connsiteY10-598" fmla="*/ 316797 h 4108405"/>
                  <a:gd name="connsiteX11-599" fmla="*/ 2290461 w 4228925"/>
                  <a:gd name="connsiteY11-600" fmla="*/ 321469 h 4108405"/>
                  <a:gd name="connsiteX12-601" fmla="*/ 4228786 w 4228925"/>
                  <a:gd name="connsiteY12-602" fmla="*/ 2056565 h 4108405"/>
                  <a:gd name="connsiteX13-603" fmla="*/ 2176946 w 4228925"/>
                  <a:gd name="connsiteY13-604" fmla="*/ 4108405 h 4108405"/>
                  <a:gd name="connsiteX14-605" fmla="*/ 125105 w 4228925"/>
                  <a:gd name="connsiteY14-606" fmla="*/ 2056565 h 4108405"/>
                  <a:gd name="connsiteX15-607" fmla="*/ 437178 w 4228925"/>
                  <a:gd name="connsiteY15-608" fmla="*/ 2056564 h 4108405"/>
                  <a:gd name="connsiteX16-609" fmla="*/ 2176945 w 4228925"/>
                  <a:gd name="connsiteY16-610" fmla="*/ 3796331 h 4108405"/>
                  <a:gd name="connsiteX17-611" fmla="*/ 3916711 w 4228925"/>
                  <a:gd name="connsiteY17-612" fmla="*/ 2056564 h 4108405"/>
                  <a:gd name="connsiteX18-613" fmla="*/ 2290461 w 4228925"/>
                  <a:gd name="connsiteY18-614" fmla="*/ 321469 h 4108405"/>
                  <a:gd name="connsiteX19-615" fmla="*/ 2090436 w 4228925"/>
                  <a:gd name="connsiteY19-616" fmla="*/ 9092 h 4108405"/>
                  <a:gd name="connsiteX20-617" fmla="*/ 2090436 w 4228925"/>
                  <a:gd name="connsiteY20-618" fmla="*/ 321165 h 4108405"/>
                  <a:gd name="connsiteX21-619" fmla="*/ 739525 w 4228925"/>
                  <a:gd name="connsiteY21-620" fmla="*/ 1076860 h 4108405"/>
                  <a:gd name="connsiteX22-621" fmla="*/ 470434 w 4228925"/>
                  <a:gd name="connsiteY22-622" fmla="*/ 917744 h 4108405"/>
                  <a:gd name="connsiteX23-623" fmla="*/ 2090436 w 4228925"/>
                  <a:gd name="connsiteY23-624" fmla="*/ 9092 h 4108405"/>
                  <a:gd name="connsiteX24-625" fmla="*/ 2090436 w 4228925"/>
                  <a:gd name="connsiteY24-626" fmla="*/ 0 h 4108405"/>
                  <a:gd name="connsiteX25-627" fmla="*/ 2090436 w 4228925"/>
                  <a:gd name="connsiteY25-628" fmla="*/ 9092 h 4108405"/>
                  <a:gd name="connsiteX26-629" fmla="*/ 2090436 w 4228925"/>
                  <a:gd name="connsiteY26-630" fmla="*/ 0 h 4108405"/>
                  <a:gd name="connsiteX0-631" fmla="*/ 739525 w 4228925"/>
                  <a:gd name="connsiteY0-632" fmla="*/ 1076860 h 4108405"/>
                  <a:gd name="connsiteX1-633" fmla="*/ 742648 w 4228925"/>
                  <a:gd name="connsiteY1-634" fmla="*/ 1078706 h 4108405"/>
                  <a:gd name="connsiteX2-635" fmla="*/ 739525 w 4228925"/>
                  <a:gd name="connsiteY2-636" fmla="*/ 1076860 h 4108405"/>
                  <a:gd name="connsiteX3-637" fmla="*/ 468805 w 4228925"/>
                  <a:gd name="connsiteY3-638" fmla="*/ 916781 h 4108405"/>
                  <a:gd name="connsiteX4-639" fmla="*/ 470434 w 4228925"/>
                  <a:gd name="connsiteY4-640" fmla="*/ 917744 h 4108405"/>
                  <a:gd name="connsiteX5-641" fmla="*/ 468805 w 4228925"/>
                  <a:gd name="connsiteY5-642" fmla="*/ 916781 h 4108405"/>
                  <a:gd name="connsiteX6-643" fmla="*/ 2176945 w 4228925"/>
                  <a:gd name="connsiteY6-644" fmla="*/ 316797 h 4108405"/>
                  <a:gd name="connsiteX7-645" fmla="*/ 2090436 w 4228925"/>
                  <a:gd name="connsiteY7-646" fmla="*/ 321469 h 4108405"/>
                  <a:gd name="connsiteX8-647" fmla="*/ 2090436 w 4228925"/>
                  <a:gd name="connsiteY8-648" fmla="*/ 321165 h 4108405"/>
                  <a:gd name="connsiteX9-649" fmla="*/ 2176945 w 4228925"/>
                  <a:gd name="connsiteY9-650" fmla="*/ 316797 h 4108405"/>
                  <a:gd name="connsiteX10-651" fmla="*/ 2290461 w 4228925"/>
                  <a:gd name="connsiteY10-652" fmla="*/ 321469 h 4108405"/>
                  <a:gd name="connsiteX11-653" fmla="*/ 4228786 w 4228925"/>
                  <a:gd name="connsiteY11-654" fmla="*/ 2056565 h 4108405"/>
                  <a:gd name="connsiteX12-655" fmla="*/ 2176946 w 4228925"/>
                  <a:gd name="connsiteY12-656" fmla="*/ 4108405 h 4108405"/>
                  <a:gd name="connsiteX13-657" fmla="*/ 125105 w 4228925"/>
                  <a:gd name="connsiteY13-658" fmla="*/ 2056565 h 4108405"/>
                  <a:gd name="connsiteX14-659" fmla="*/ 437178 w 4228925"/>
                  <a:gd name="connsiteY14-660" fmla="*/ 2056564 h 4108405"/>
                  <a:gd name="connsiteX15-661" fmla="*/ 2176945 w 4228925"/>
                  <a:gd name="connsiteY15-662" fmla="*/ 3796331 h 4108405"/>
                  <a:gd name="connsiteX16-663" fmla="*/ 3916711 w 4228925"/>
                  <a:gd name="connsiteY16-664" fmla="*/ 2056564 h 4108405"/>
                  <a:gd name="connsiteX17-665" fmla="*/ 2290461 w 4228925"/>
                  <a:gd name="connsiteY17-666" fmla="*/ 321469 h 4108405"/>
                  <a:gd name="connsiteX18-667" fmla="*/ 2090436 w 4228925"/>
                  <a:gd name="connsiteY18-668" fmla="*/ 9092 h 4108405"/>
                  <a:gd name="connsiteX19-669" fmla="*/ 2090436 w 4228925"/>
                  <a:gd name="connsiteY19-670" fmla="*/ 321165 h 4108405"/>
                  <a:gd name="connsiteX20-671" fmla="*/ 739525 w 4228925"/>
                  <a:gd name="connsiteY20-672" fmla="*/ 1076860 h 4108405"/>
                  <a:gd name="connsiteX21-673" fmla="*/ 470434 w 4228925"/>
                  <a:gd name="connsiteY21-674" fmla="*/ 917744 h 4108405"/>
                  <a:gd name="connsiteX22-675" fmla="*/ 2090436 w 4228925"/>
                  <a:gd name="connsiteY22-676" fmla="*/ 9092 h 4108405"/>
                  <a:gd name="connsiteX23-677" fmla="*/ 2090436 w 4228925"/>
                  <a:gd name="connsiteY23-678" fmla="*/ 0 h 4108405"/>
                  <a:gd name="connsiteX24-679" fmla="*/ 2090436 w 4228925"/>
                  <a:gd name="connsiteY24-680" fmla="*/ 9092 h 4108405"/>
                  <a:gd name="connsiteX25-681" fmla="*/ 2090436 w 4228925"/>
                  <a:gd name="connsiteY25-682" fmla="*/ 0 h 4108405"/>
                  <a:gd name="connsiteX0-683" fmla="*/ 739525 w 4228925"/>
                  <a:gd name="connsiteY0-684" fmla="*/ 1076860 h 4108405"/>
                  <a:gd name="connsiteX1-685" fmla="*/ 742648 w 4228925"/>
                  <a:gd name="connsiteY1-686" fmla="*/ 1078706 h 4108405"/>
                  <a:gd name="connsiteX2-687" fmla="*/ 739525 w 4228925"/>
                  <a:gd name="connsiteY2-688" fmla="*/ 1076860 h 4108405"/>
                  <a:gd name="connsiteX3-689" fmla="*/ 468805 w 4228925"/>
                  <a:gd name="connsiteY3-690" fmla="*/ 916781 h 4108405"/>
                  <a:gd name="connsiteX4-691" fmla="*/ 470434 w 4228925"/>
                  <a:gd name="connsiteY4-692" fmla="*/ 917744 h 4108405"/>
                  <a:gd name="connsiteX5-693" fmla="*/ 468805 w 4228925"/>
                  <a:gd name="connsiteY5-694" fmla="*/ 916781 h 4108405"/>
                  <a:gd name="connsiteX6-695" fmla="*/ 2090436 w 4228925"/>
                  <a:gd name="connsiteY6-696" fmla="*/ 321165 h 4108405"/>
                  <a:gd name="connsiteX7-697" fmla="*/ 2090436 w 4228925"/>
                  <a:gd name="connsiteY7-698" fmla="*/ 321469 h 4108405"/>
                  <a:gd name="connsiteX8-699" fmla="*/ 2090436 w 4228925"/>
                  <a:gd name="connsiteY8-700" fmla="*/ 321165 h 4108405"/>
                  <a:gd name="connsiteX9-701" fmla="*/ 2290461 w 4228925"/>
                  <a:gd name="connsiteY9-702" fmla="*/ 321469 h 4108405"/>
                  <a:gd name="connsiteX10-703" fmla="*/ 4228786 w 4228925"/>
                  <a:gd name="connsiteY10-704" fmla="*/ 2056565 h 4108405"/>
                  <a:gd name="connsiteX11-705" fmla="*/ 2176946 w 4228925"/>
                  <a:gd name="connsiteY11-706" fmla="*/ 4108405 h 4108405"/>
                  <a:gd name="connsiteX12-707" fmla="*/ 125105 w 4228925"/>
                  <a:gd name="connsiteY12-708" fmla="*/ 2056565 h 4108405"/>
                  <a:gd name="connsiteX13-709" fmla="*/ 437178 w 4228925"/>
                  <a:gd name="connsiteY13-710" fmla="*/ 2056564 h 4108405"/>
                  <a:gd name="connsiteX14-711" fmla="*/ 2176945 w 4228925"/>
                  <a:gd name="connsiteY14-712" fmla="*/ 3796331 h 4108405"/>
                  <a:gd name="connsiteX15-713" fmla="*/ 3916711 w 4228925"/>
                  <a:gd name="connsiteY15-714" fmla="*/ 2056564 h 4108405"/>
                  <a:gd name="connsiteX16-715" fmla="*/ 2290461 w 4228925"/>
                  <a:gd name="connsiteY16-716" fmla="*/ 321469 h 4108405"/>
                  <a:gd name="connsiteX17-717" fmla="*/ 2090436 w 4228925"/>
                  <a:gd name="connsiteY17-718" fmla="*/ 9092 h 4108405"/>
                  <a:gd name="connsiteX18-719" fmla="*/ 2090436 w 4228925"/>
                  <a:gd name="connsiteY18-720" fmla="*/ 321165 h 4108405"/>
                  <a:gd name="connsiteX19-721" fmla="*/ 739525 w 4228925"/>
                  <a:gd name="connsiteY19-722" fmla="*/ 1076860 h 4108405"/>
                  <a:gd name="connsiteX20-723" fmla="*/ 470434 w 4228925"/>
                  <a:gd name="connsiteY20-724" fmla="*/ 917744 h 4108405"/>
                  <a:gd name="connsiteX21-725" fmla="*/ 2090436 w 4228925"/>
                  <a:gd name="connsiteY21-726" fmla="*/ 9092 h 4108405"/>
                  <a:gd name="connsiteX22-727" fmla="*/ 2090436 w 4228925"/>
                  <a:gd name="connsiteY22-728" fmla="*/ 0 h 4108405"/>
                  <a:gd name="connsiteX23-729" fmla="*/ 2090436 w 4228925"/>
                  <a:gd name="connsiteY23-730" fmla="*/ 9092 h 4108405"/>
                  <a:gd name="connsiteX24-731" fmla="*/ 2090436 w 4228925"/>
                  <a:gd name="connsiteY24-732" fmla="*/ 0 h 4108405"/>
                  <a:gd name="connsiteX0-733" fmla="*/ 739525 w 4228925"/>
                  <a:gd name="connsiteY0-734" fmla="*/ 1067768 h 4099313"/>
                  <a:gd name="connsiteX1-735" fmla="*/ 742648 w 4228925"/>
                  <a:gd name="connsiteY1-736" fmla="*/ 1069614 h 4099313"/>
                  <a:gd name="connsiteX2-737" fmla="*/ 739525 w 4228925"/>
                  <a:gd name="connsiteY2-738" fmla="*/ 1067768 h 4099313"/>
                  <a:gd name="connsiteX3-739" fmla="*/ 468805 w 4228925"/>
                  <a:gd name="connsiteY3-740" fmla="*/ 907689 h 4099313"/>
                  <a:gd name="connsiteX4-741" fmla="*/ 470434 w 4228925"/>
                  <a:gd name="connsiteY4-742" fmla="*/ 908652 h 4099313"/>
                  <a:gd name="connsiteX5-743" fmla="*/ 468805 w 4228925"/>
                  <a:gd name="connsiteY5-744" fmla="*/ 907689 h 4099313"/>
                  <a:gd name="connsiteX6-745" fmla="*/ 2090436 w 4228925"/>
                  <a:gd name="connsiteY6-746" fmla="*/ 312073 h 4099313"/>
                  <a:gd name="connsiteX7-747" fmla="*/ 2090436 w 4228925"/>
                  <a:gd name="connsiteY7-748" fmla="*/ 312377 h 4099313"/>
                  <a:gd name="connsiteX8-749" fmla="*/ 2090436 w 4228925"/>
                  <a:gd name="connsiteY8-750" fmla="*/ 312073 h 4099313"/>
                  <a:gd name="connsiteX9-751" fmla="*/ 2290461 w 4228925"/>
                  <a:gd name="connsiteY9-752" fmla="*/ 312377 h 4099313"/>
                  <a:gd name="connsiteX10-753" fmla="*/ 4228786 w 4228925"/>
                  <a:gd name="connsiteY10-754" fmla="*/ 2047473 h 4099313"/>
                  <a:gd name="connsiteX11-755" fmla="*/ 2176946 w 4228925"/>
                  <a:gd name="connsiteY11-756" fmla="*/ 4099313 h 4099313"/>
                  <a:gd name="connsiteX12-757" fmla="*/ 125105 w 4228925"/>
                  <a:gd name="connsiteY12-758" fmla="*/ 2047473 h 4099313"/>
                  <a:gd name="connsiteX13-759" fmla="*/ 437178 w 4228925"/>
                  <a:gd name="connsiteY13-760" fmla="*/ 2047472 h 4099313"/>
                  <a:gd name="connsiteX14-761" fmla="*/ 2176945 w 4228925"/>
                  <a:gd name="connsiteY14-762" fmla="*/ 3787239 h 4099313"/>
                  <a:gd name="connsiteX15-763" fmla="*/ 3916711 w 4228925"/>
                  <a:gd name="connsiteY15-764" fmla="*/ 2047472 h 4099313"/>
                  <a:gd name="connsiteX16-765" fmla="*/ 2290461 w 4228925"/>
                  <a:gd name="connsiteY16-766" fmla="*/ 312377 h 4099313"/>
                  <a:gd name="connsiteX17-767" fmla="*/ 2090436 w 4228925"/>
                  <a:gd name="connsiteY17-768" fmla="*/ 0 h 4099313"/>
                  <a:gd name="connsiteX18-769" fmla="*/ 2090436 w 4228925"/>
                  <a:gd name="connsiteY18-770" fmla="*/ 312073 h 4099313"/>
                  <a:gd name="connsiteX19-771" fmla="*/ 739525 w 4228925"/>
                  <a:gd name="connsiteY19-772" fmla="*/ 1067768 h 4099313"/>
                  <a:gd name="connsiteX20-773" fmla="*/ 470434 w 4228925"/>
                  <a:gd name="connsiteY20-774" fmla="*/ 908652 h 4099313"/>
                  <a:gd name="connsiteX21-775" fmla="*/ 2090436 w 4228925"/>
                  <a:gd name="connsiteY21-776" fmla="*/ 0 h 4099313"/>
                  <a:gd name="connsiteX0-777" fmla="*/ 739525 w 4353891"/>
                  <a:gd name="connsiteY0-778" fmla="*/ 1067768 h 4099313"/>
                  <a:gd name="connsiteX1-779" fmla="*/ 742648 w 4353891"/>
                  <a:gd name="connsiteY1-780" fmla="*/ 1069614 h 4099313"/>
                  <a:gd name="connsiteX2-781" fmla="*/ 739525 w 4353891"/>
                  <a:gd name="connsiteY2-782" fmla="*/ 1067768 h 4099313"/>
                  <a:gd name="connsiteX3-783" fmla="*/ 468805 w 4353891"/>
                  <a:gd name="connsiteY3-784" fmla="*/ 907689 h 4099313"/>
                  <a:gd name="connsiteX4-785" fmla="*/ 470434 w 4353891"/>
                  <a:gd name="connsiteY4-786" fmla="*/ 908652 h 4099313"/>
                  <a:gd name="connsiteX5-787" fmla="*/ 468805 w 4353891"/>
                  <a:gd name="connsiteY5-788" fmla="*/ 907689 h 4099313"/>
                  <a:gd name="connsiteX6-789" fmla="*/ 2090436 w 4353891"/>
                  <a:gd name="connsiteY6-790" fmla="*/ 312073 h 4099313"/>
                  <a:gd name="connsiteX7-791" fmla="*/ 2090436 w 4353891"/>
                  <a:gd name="connsiteY7-792" fmla="*/ 312377 h 4099313"/>
                  <a:gd name="connsiteX8-793" fmla="*/ 2090436 w 4353891"/>
                  <a:gd name="connsiteY8-794" fmla="*/ 312073 h 4099313"/>
                  <a:gd name="connsiteX9-795" fmla="*/ 3916711 w 4353891"/>
                  <a:gd name="connsiteY9-796" fmla="*/ 2047472 h 4099313"/>
                  <a:gd name="connsiteX10-797" fmla="*/ 4228786 w 4353891"/>
                  <a:gd name="connsiteY10-798" fmla="*/ 2047473 h 4099313"/>
                  <a:gd name="connsiteX11-799" fmla="*/ 2176946 w 4353891"/>
                  <a:gd name="connsiteY11-800" fmla="*/ 4099313 h 4099313"/>
                  <a:gd name="connsiteX12-801" fmla="*/ 125105 w 4353891"/>
                  <a:gd name="connsiteY12-802" fmla="*/ 2047473 h 4099313"/>
                  <a:gd name="connsiteX13-803" fmla="*/ 437178 w 4353891"/>
                  <a:gd name="connsiteY13-804" fmla="*/ 2047472 h 4099313"/>
                  <a:gd name="connsiteX14-805" fmla="*/ 2176945 w 4353891"/>
                  <a:gd name="connsiteY14-806" fmla="*/ 3787239 h 4099313"/>
                  <a:gd name="connsiteX15-807" fmla="*/ 3916711 w 4353891"/>
                  <a:gd name="connsiteY15-808" fmla="*/ 2047472 h 4099313"/>
                  <a:gd name="connsiteX16-809" fmla="*/ 2090436 w 4353891"/>
                  <a:gd name="connsiteY16-810" fmla="*/ 0 h 4099313"/>
                  <a:gd name="connsiteX17-811" fmla="*/ 2090436 w 4353891"/>
                  <a:gd name="connsiteY17-812" fmla="*/ 312073 h 4099313"/>
                  <a:gd name="connsiteX18-813" fmla="*/ 739525 w 4353891"/>
                  <a:gd name="connsiteY18-814" fmla="*/ 1067768 h 4099313"/>
                  <a:gd name="connsiteX19-815" fmla="*/ 470434 w 4353891"/>
                  <a:gd name="connsiteY19-816" fmla="*/ 908652 h 4099313"/>
                  <a:gd name="connsiteX20-817" fmla="*/ 2090436 w 4353891"/>
                  <a:gd name="connsiteY20-818" fmla="*/ 0 h 4099313"/>
                  <a:gd name="connsiteX0-819" fmla="*/ 614420 w 4228786"/>
                  <a:gd name="connsiteY0-820" fmla="*/ 1067768 h 4099313"/>
                  <a:gd name="connsiteX1-821" fmla="*/ 617543 w 4228786"/>
                  <a:gd name="connsiteY1-822" fmla="*/ 1069614 h 4099313"/>
                  <a:gd name="connsiteX2-823" fmla="*/ 614420 w 4228786"/>
                  <a:gd name="connsiteY2-824" fmla="*/ 1067768 h 4099313"/>
                  <a:gd name="connsiteX3-825" fmla="*/ 343700 w 4228786"/>
                  <a:gd name="connsiteY3-826" fmla="*/ 907689 h 4099313"/>
                  <a:gd name="connsiteX4-827" fmla="*/ 345329 w 4228786"/>
                  <a:gd name="connsiteY4-828" fmla="*/ 908652 h 4099313"/>
                  <a:gd name="connsiteX5-829" fmla="*/ 343700 w 4228786"/>
                  <a:gd name="connsiteY5-830" fmla="*/ 907689 h 4099313"/>
                  <a:gd name="connsiteX6-831" fmla="*/ 1965331 w 4228786"/>
                  <a:gd name="connsiteY6-832" fmla="*/ 312073 h 4099313"/>
                  <a:gd name="connsiteX7-833" fmla="*/ 1965331 w 4228786"/>
                  <a:gd name="connsiteY7-834" fmla="*/ 312377 h 4099313"/>
                  <a:gd name="connsiteX8-835" fmla="*/ 1965331 w 4228786"/>
                  <a:gd name="connsiteY8-836" fmla="*/ 312073 h 4099313"/>
                  <a:gd name="connsiteX9-837" fmla="*/ 3791606 w 4228786"/>
                  <a:gd name="connsiteY9-838" fmla="*/ 2047472 h 4099313"/>
                  <a:gd name="connsiteX10-839" fmla="*/ 4103681 w 4228786"/>
                  <a:gd name="connsiteY10-840" fmla="*/ 2047473 h 4099313"/>
                  <a:gd name="connsiteX11-841" fmla="*/ 2051841 w 4228786"/>
                  <a:gd name="connsiteY11-842" fmla="*/ 4099313 h 4099313"/>
                  <a:gd name="connsiteX12-843" fmla="*/ 0 w 4228786"/>
                  <a:gd name="connsiteY12-844" fmla="*/ 2047473 h 4099313"/>
                  <a:gd name="connsiteX13-845" fmla="*/ 2051840 w 4228786"/>
                  <a:gd name="connsiteY13-846" fmla="*/ 3787239 h 4099313"/>
                  <a:gd name="connsiteX14-847" fmla="*/ 3791606 w 4228786"/>
                  <a:gd name="connsiteY14-848" fmla="*/ 2047472 h 4099313"/>
                  <a:gd name="connsiteX15-849" fmla="*/ 1965331 w 4228786"/>
                  <a:gd name="connsiteY15-850" fmla="*/ 0 h 4099313"/>
                  <a:gd name="connsiteX16-851" fmla="*/ 1965331 w 4228786"/>
                  <a:gd name="connsiteY16-852" fmla="*/ 312073 h 4099313"/>
                  <a:gd name="connsiteX17-853" fmla="*/ 614420 w 4228786"/>
                  <a:gd name="connsiteY17-854" fmla="*/ 1067768 h 4099313"/>
                  <a:gd name="connsiteX18-855" fmla="*/ 345329 w 4228786"/>
                  <a:gd name="connsiteY18-856" fmla="*/ 908652 h 4099313"/>
                  <a:gd name="connsiteX19-857" fmla="*/ 1965331 w 4228786"/>
                  <a:gd name="connsiteY19-858" fmla="*/ 0 h 4099313"/>
                  <a:gd name="connsiteX0-859" fmla="*/ 270720 w 3885086"/>
                  <a:gd name="connsiteY0-860" fmla="*/ 1067768 h 4224418"/>
                  <a:gd name="connsiteX1-861" fmla="*/ 273843 w 3885086"/>
                  <a:gd name="connsiteY1-862" fmla="*/ 1069614 h 4224418"/>
                  <a:gd name="connsiteX2-863" fmla="*/ 270720 w 3885086"/>
                  <a:gd name="connsiteY2-864" fmla="*/ 1067768 h 4224418"/>
                  <a:gd name="connsiteX3-865" fmla="*/ 0 w 3885086"/>
                  <a:gd name="connsiteY3-866" fmla="*/ 907689 h 4224418"/>
                  <a:gd name="connsiteX4-867" fmla="*/ 1629 w 3885086"/>
                  <a:gd name="connsiteY4-868" fmla="*/ 908652 h 4224418"/>
                  <a:gd name="connsiteX5-869" fmla="*/ 0 w 3885086"/>
                  <a:gd name="connsiteY5-870" fmla="*/ 907689 h 4224418"/>
                  <a:gd name="connsiteX6-871" fmla="*/ 1621631 w 3885086"/>
                  <a:gd name="connsiteY6-872" fmla="*/ 312073 h 4224418"/>
                  <a:gd name="connsiteX7-873" fmla="*/ 1621631 w 3885086"/>
                  <a:gd name="connsiteY7-874" fmla="*/ 312377 h 4224418"/>
                  <a:gd name="connsiteX8-875" fmla="*/ 1621631 w 3885086"/>
                  <a:gd name="connsiteY8-876" fmla="*/ 312073 h 4224418"/>
                  <a:gd name="connsiteX9-877" fmla="*/ 3447906 w 3885086"/>
                  <a:gd name="connsiteY9-878" fmla="*/ 2047472 h 4224418"/>
                  <a:gd name="connsiteX10-879" fmla="*/ 3759981 w 3885086"/>
                  <a:gd name="connsiteY10-880" fmla="*/ 2047473 h 4224418"/>
                  <a:gd name="connsiteX11-881" fmla="*/ 1708141 w 3885086"/>
                  <a:gd name="connsiteY11-882" fmla="*/ 4099313 h 4224418"/>
                  <a:gd name="connsiteX12-883" fmla="*/ 1708140 w 3885086"/>
                  <a:gd name="connsiteY12-884" fmla="*/ 3787239 h 4224418"/>
                  <a:gd name="connsiteX13-885" fmla="*/ 3447906 w 3885086"/>
                  <a:gd name="connsiteY13-886" fmla="*/ 2047472 h 4224418"/>
                  <a:gd name="connsiteX14-887" fmla="*/ 1621631 w 3885086"/>
                  <a:gd name="connsiteY14-888" fmla="*/ 0 h 4224418"/>
                  <a:gd name="connsiteX15-889" fmla="*/ 1621631 w 3885086"/>
                  <a:gd name="connsiteY15-890" fmla="*/ 312073 h 4224418"/>
                  <a:gd name="connsiteX16-891" fmla="*/ 270720 w 3885086"/>
                  <a:gd name="connsiteY16-892" fmla="*/ 1067768 h 4224418"/>
                  <a:gd name="connsiteX17-893" fmla="*/ 1629 w 3885086"/>
                  <a:gd name="connsiteY17-894" fmla="*/ 908652 h 4224418"/>
                  <a:gd name="connsiteX18-895" fmla="*/ 1621631 w 3885086"/>
                  <a:gd name="connsiteY18-896" fmla="*/ 0 h 4224418"/>
                  <a:gd name="connsiteX0-897" fmla="*/ 270720 w 3885086"/>
                  <a:gd name="connsiteY0-898" fmla="*/ 1067768 h 4099313"/>
                  <a:gd name="connsiteX1-899" fmla="*/ 273843 w 3885086"/>
                  <a:gd name="connsiteY1-900" fmla="*/ 1069614 h 4099313"/>
                  <a:gd name="connsiteX2-901" fmla="*/ 270720 w 3885086"/>
                  <a:gd name="connsiteY2-902" fmla="*/ 1067768 h 4099313"/>
                  <a:gd name="connsiteX3-903" fmla="*/ 0 w 3885086"/>
                  <a:gd name="connsiteY3-904" fmla="*/ 907689 h 4099313"/>
                  <a:gd name="connsiteX4-905" fmla="*/ 1629 w 3885086"/>
                  <a:gd name="connsiteY4-906" fmla="*/ 908652 h 4099313"/>
                  <a:gd name="connsiteX5-907" fmla="*/ 0 w 3885086"/>
                  <a:gd name="connsiteY5-908" fmla="*/ 907689 h 4099313"/>
                  <a:gd name="connsiteX6-909" fmla="*/ 1621631 w 3885086"/>
                  <a:gd name="connsiteY6-910" fmla="*/ 312073 h 4099313"/>
                  <a:gd name="connsiteX7-911" fmla="*/ 1621631 w 3885086"/>
                  <a:gd name="connsiteY7-912" fmla="*/ 312377 h 4099313"/>
                  <a:gd name="connsiteX8-913" fmla="*/ 1621631 w 3885086"/>
                  <a:gd name="connsiteY8-914" fmla="*/ 312073 h 4099313"/>
                  <a:gd name="connsiteX9-915" fmla="*/ 3447906 w 3885086"/>
                  <a:gd name="connsiteY9-916" fmla="*/ 2047472 h 4099313"/>
                  <a:gd name="connsiteX10-917" fmla="*/ 3759981 w 3885086"/>
                  <a:gd name="connsiteY10-918" fmla="*/ 2047473 h 4099313"/>
                  <a:gd name="connsiteX11-919" fmla="*/ 1708141 w 3885086"/>
                  <a:gd name="connsiteY11-920" fmla="*/ 4099313 h 4099313"/>
                  <a:gd name="connsiteX12-921" fmla="*/ 3447906 w 3885086"/>
                  <a:gd name="connsiteY12-922" fmla="*/ 2047472 h 4099313"/>
                  <a:gd name="connsiteX13-923" fmla="*/ 1621631 w 3885086"/>
                  <a:gd name="connsiteY13-924" fmla="*/ 0 h 4099313"/>
                  <a:gd name="connsiteX14-925" fmla="*/ 1621631 w 3885086"/>
                  <a:gd name="connsiteY14-926" fmla="*/ 312073 h 4099313"/>
                  <a:gd name="connsiteX15-927" fmla="*/ 270720 w 3885086"/>
                  <a:gd name="connsiteY15-928" fmla="*/ 1067768 h 4099313"/>
                  <a:gd name="connsiteX16-929" fmla="*/ 1629 w 3885086"/>
                  <a:gd name="connsiteY16-930" fmla="*/ 908652 h 4099313"/>
                  <a:gd name="connsiteX17-931" fmla="*/ 1621631 w 3885086"/>
                  <a:gd name="connsiteY17-932" fmla="*/ 0 h 4099313"/>
                  <a:gd name="connsiteX0-933" fmla="*/ 270720 w 3760643"/>
                  <a:gd name="connsiteY0-934" fmla="*/ 1067768 h 2047473"/>
                  <a:gd name="connsiteX1-935" fmla="*/ 273843 w 3760643"/>
                  <a:gd name="connsiteY1-936" fmla="*/ 1069614 h 2047473"/>
                  <a:gd name="connsiteX2-937" fmla="*/ 270720 w 3760643"/>
                  <a:gd name="connsiteY2-938" fmla="*/ 1067768 h 2047473"/>
                  <a:gd name="connsiteX3-939" fmla="*/ 0 w 3760643"/>
                  <a:gd name="connsiteY3-940" fmla="*/ 907689 h 2047473"/>
                  <a:gd name="connsiteX4-941" fmla="*/ 1629 w 3760643"/>
                  <a:gd name="connsiteY4-942" fmla="*/ 908652 h 2047473"/>
                  <a:gd name="connsiteX5-943" fmla="*/ 0 w 3760643"/>
                  <a:gd name="connsiteY5-944" fmla="*/ 907689 h 2047473"/>
                  <a:gd name="connsiteX6-945" fmla="*/ 1621631 w 3760643"/>
                  <a:gd name="connsiteY6-946" fmla="*/ 312073 h 2047473"/>
                  <a:gd name="connsiteX7-947" fmla="*/ 1621631 w 3760643"/>
                  <a:gd name="connsiteY7-948" fmla="*/ 312377 h 2047473"/>
                  <a:gd name="connsiteX8-949" fmla="*/ 1621631 w 3760643"/>
                  <a:gd name="connsiteY8-950" fmla="*/ 312073 h 2047473"/>
                  <a:gd name="connsiteX9-951" fmla="*/ 3447906 w 3760643"/>
                  <a:gd name="connsiteY9-952" fmla="*/ 2047472 h 2047473"/>
                  <a:gd name="connsiteX10-953" fmla="*/ 3759981 w 3760643"/>
                  <a:gd name="connsiteY10-954" fmla="*/ 2047473 h 2047473"/>
                  <a:gd name="connsiteX11-955" fmla="*/ 3447906 w 3760643"/>
                  <a:gd name="connsiteY11-956" fmla="*/ 2047472 h 2047473"/>
                  <a:gd name="connsiteX12-957" fmla="*/ 1621631 w 3760643"/>
                  <a:gd name="connsiteY12-958" fmla="*/ 0 h 2047473"/>
                  <a:gd name="connsiteX13-959" fmla="*/ 1621631 w 3760643"/>
                  <a:gd name="connsiteY13-960" fmla="*/ 312073 h 2047473"/>
                  <a:gd name="connsiteX14-961" fmla="*/ 270720 w 3760643"/>
                  <a:gd name="connsiteY14-962" fmla="*/ 1067768 h 2047473"/>
                  <a:gd name="connsiteX15-963" fmla="*/ 1629 w 3760643"/>
                  <a:gd name="connsiteY15-964" fmla="*/ 908652 h 2047473"/>
                  <a:gd name="connsiteX16-965" fmla="*/ 1621631 w 3760643"/>
                  <a:gd name="connsiteY16-966" fmla="*/ 0 h 2047473"/>
                  <a:gd name="connsiteX0-967" fmla="*/ 270720 w 1621631"/>
                  <a:gd name="connsiteY0-968" fmla="*/ 1067768 h 1069614"/>
                  <a:gd name="connsiteX1-969" fmla="*/ 273843 w 1621631"/>
                  <a:gd name="connsiteY1-970" fmla="*/ 1069614 h 1069614"/>
                  <a:gd name="connsiteX2-971" fmla="*/ 270720 w 1621631"/>
                  <a:gd name="connsiteY2-972" fmla="*/ 1067768 h 1069614"/>
                  <a:gd name="connsiteX3-973" fmla="*/ 0 w 1621631"/>
                  <a:gd name="connsiteY3-974" fmla="*/ 907689 h 1069614"/>
                  <a:gd name="connsiteX4-975" fmla="*/ 1629 w 1621631"/>
                  <a:gd name="connsiteY4-976" fmla="*/ 908652 h 1069614"/>
                  <a:gd name="connsiteX5-977" fmla="*/ 0 w 1621631"/>
                  <a:gd name="connsiteY5-978" fmla="*/ 907689 h 1069614"/>
                  <a:gd name="connsiteX6-979" fmla="*/ 1621631 w 1621631"/>
                  <a:gd name="connsiteY6-980" fmla="*/ 312073 h 1069614"/>
                  <a:gd name="connsiteX7-981" fmla="*/ 1621631 w 1621631"/>
                  <a:gd name="connsiteY7-982" fmla="*/ 312377 h 1069614"/>
                  <a:gd name="connsiteX8-983" fmla="*/ 1621631 w 1621631"/>
                  <a:gd name="connsiteY8-984" fmla="*/ 312073 h 1069614"/>
                  <a:gd name="connsiteX9-985" fmla="*/ 1621631 w 1621631"/>
                  <a:gd name="connsiteY9-986" fmla="*/ 0 h 1069614"/>
                  <a:gd name="connsiteX10-987" fmla="*/ 1621631 w 1621631"/>
                  <a:gd name="connsiteY10-988" fmla="*/ 312073 h 1069614"/>
                  <a:gd name="connsiteX11-989" fmla="*/ 270720 w 1621631"/>
                  <a:gd name="connsiteY11-990" fmla="*/ 1067768 h 1069614"/>
                  <a:gd name="connsiteX12-991" fmla="*/ 1629 w 1621631"/>
                  <a:gd name="connsiteY12-992" fmla="*/ 908652 h 1069614"/>
                  <a:gd name="connsiteX13-993" fmla="*/ 1621631 w 1621631"/>
                  <a:gd name="connsiteY13-994" fmla="*/ 0 h 1069614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  <a:cxn ang="0">
                    <a:pos x="connsiteX11-23" y="connsiteY11-24"/>
                  </a:cxn>
                  <a:cxn ang="0">
                    <a:pos x="connsiteX12-25" y="connsiteY12-26"/>
                  </a:cxn>
                  <a:cxn ang="0">
                    <a:pos x="connsiteX13-27" y="connsiteY13-28"/>
                  </a:cxn>
                </a:cxnLst>
                <a:rect l="l" t="t" r="r" b="b"/>
                <a:pathLst>
                  <a:path w="1621631" h="1069614">
                    <a:moveTo>
                      <a:pt x="270720" y="1067768"/>
                    </a:moveTo>
                    <a:lnTo>
                      <a:pt x="273843" y="1069614"/>
                    </a:lnTo>
                    <a:lnTo>
                      <a:pt x="270720" y="1067768"/>
                    </a:lnTo>
                    <a:close/>
                    <a:moveTo>
                      <a:pt x="0" y="907689"/>
                    </a:moveTo>
                    <a:lnTo>
                      <a:pt x="1629" y="908652"/>
                    </a:lnTo>
                    <a:lnTo>
                      <a:pt x="0" y="907689"/>
                    </a:lnTo>
                    <a:close/>
                    <a:moveTo>
                      <a:pt x="1621631" y="312073"/>
                    </a:moveTo>
                    <a:lnTo>
                      <a:pt x="1621631" y="312377"/>
                    </a:lnTo>
                    <a:lnTo>
                      <a:pt x="1621631" y="312073"/>
                    </a:lnTo>
                    <a:close/>
                    <a:moveTo>
                      <a:pt x="1621631" y="0"/>
                    </a:moveTo>
                    <a:lnTo>
                      <a:pt x="1621631" y="312073"/>
                    </a:lnTo>
                    <a:cubicBezTo>
                      <a:pt x="1059988" y="337356"/>
                      <a:pt x="568425" y="631117"/>
                      <a:pt x="270720" y="1067768"/>
                    </a:cubicBezTo>
                    <a:lnTo>
                      <a:pt x="1629" y="908652"/>
                    </a:lnTo>
                    <a:cubicBezTo>
                      <a:pt x="354259" y="380480"/>
                      <a:pt x="945677" y="25494"/>
                      <a:pt x="1621631" y="0"/>
                    </a:cubicBezTo>
                    <a:close/>
                  </a:path>
                </a:pathLst>
              </a:cu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3218" tIns="46608" rIns="46608" bIns="93218" numCol="1" spcCol="0" rtlCol="0" fromWordArt="0" anchor="b" anchorCtr="0" forceAA="0" compatLnSpc="1">
                <a:noAutofit/>
              </a:bodyPr>
              <a:lstStyle/>
              <a:p>
                <a:pPr algn="ctr" defTabSz="93154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800" b="1" spc="-5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Segoe UI" panose="020B0502040204020203" pitchFamily="34" charset="0"/>
                  <a:sym typeface="FZHei-B01S" panose="02010601030101010101" pitchFamily="2" charset="-122"/>
                </a:endParaRPr>
              </a:p>
            </p:txBody>
          </p:sp>
          <p:sp>
            <p:nvSpPr>
              <p:cNvPr id="32" name="Freeform 96"/>
              <p:cNvSpPr/>
              <p:nvPr/>
            </p:nvSpPr>
            <p:spPr bwMode="auto">
              <a:xfrm rot="3645706" flipH="1">
                <a:off x="8875073" y="3127550"/>
                <a:ext cx="1621631" cy="1069614"/>
              </a:xfrm>
              <a:custGeom>
                <a:avLst/>
                <a:gdLst>
                  <a:gd name="connsiteX0" fmla="*/ 668844 w 4158105"/>
                  <a:gd name="connsiteY0" fmla="*/ 1079241 h 4110786"/>
                  <a:gd name="connsiteX1" fmla="*/ 671967 w 4158105"/>
                  <a:gd name="connsiteY1" fmla="*/ 1081087 h 4110786"/>
                  <a:gd name="connsiteX2" fmla="*/ 576717 w 4158105"/>
                  <a:gd name="connsiteY2" fmla="*/ 1235869 h 4110786"/>
                  <a:gd name="connsiteX3" fmla="*/ 574232 w 4158105"/>
                  <a:gd name="connsiteY3" fmla="*/ 1234330 h 4110786"/>
                  <a:gd name="connsiteX4" fmla="*/ 668844 w 4158105"/>
                  <a:gd name="connsiteY4" fmla="*/ 1079241 h 4110786"/>
                  <a:gd name="connsiteX5" fmla="*/ 398124 w 4158105"/>
                  <a:gd name="connsiteY5" fmla="*/ 919162 h 4110786"/>
                  <a:gd name="connsiteX6" fmla="*/ 399753 w 4158105"/>
                  <a:gd name="connsiteY6" fmla="*/ 920125 h 4110786"/>
                  <a:gd name="connsiteX7" fmla="*/ 308772 w 4158105"/>
                  <a:gd name="connsiteY7" fmla="*/ 1069886 h 4110786"/>
                  <a:gd name="connsiteX8" fmla="*/ 307636 w 4158105"/>
                  <a:gd name="connsiteY8" fmla="*/ 1069182 h 4110786"/>
                  <a:gd name="connsiteX9" fmla="*/ 398124 w 4158105"/>
                  <a:gd name="connsiteY9" fmla="*/ 919162 h 4110786"/>
                  <a:gd name="connsiteX10" fmla="*/ 2106264 w 4158105"/>
                  <a:gd name="connsiteY10" fmla="*/ 319178 h 4110786"/>
                  <a:gd name="connsiteX11" fmla="*/ 2198792 w 4158105"/>
                  <a:gd name="connsiteY11" fmla="*/ 323850 h 4110786"/>
                  <a:gd name="connsiteX12" fmla="*/ 2019755 w 4158105"/>
                  <a:gd name="connsiteY12" fmla="*/ 323850 h 4110786"/>
                  <a:gd name="connsiteX13" fmla="*/ 2019755 w 4158105"/>
                  <a:gd name="connsiteY13" fmla="*/ 323546 h 4110786"/>
                  <a:gd name="connsiteX14" fmla="*/ 2106264 w 4158105"/>
                  <a:gd name="connsiteY14" fmla="*/ 319178 h 4110786"/>
                  <a:gd name="connsiteX15" fmla="*/ 2224351 w 4158105"/>
                  <a:gd name="connsiteY15" fmla="*/ 13068 h 4110786"/>
                  <a:gd name="connsiteX16" fmla="*/ 4158105 w 4158105"/>
                  <a:gd name="connsiteY16" fmla="*/ 2058946 h 4110786"/>
                  <a:gd name="connsiteX17" fmla="*/ 2106265 w 4158105"/>
                  <a:gd name="connsiteY17" fmla="*/ 4110786 h 4110786"/>
                  <a:gd name="connsiteX18" fmla="*/ 54424 w 4158105"/>
                  <a:gd name="connsiteY18" fmla="*/ 2058946 h 4110786"/>
                  <a:gd name="connsiteX19" fmla="*/ 574232 w 4158105"/>
                  <a:gd name="connsiteY19" fmla="*/ 1234330 h 4110786"/>
                  <a:gd name="connsiteX20" fmla="*/ 366497 w 4158105"/>
                  <a:gd name="connsiteY20" fmla="*/ 2058945 h 4110786"/>
                  <a:gd name="connsiteX21" fmla="*/ 2106264 w 4158105"/>
                  <a:gd name="connsiteY21" fmla="*/ 3798712 h 4110786"/>
                  <a:gd name="connsiteX22" fmla="*/ 3846030 w 4158105"/>
                  <a:gd name="connsiteY22" fmla="*/ 2058945 h 4110786"/>
                  <a:gd name="connsiteX23" fmla="*/ 2198792 w 4158105"/>
                  <a:gd name="connsiteY23" fmla="*/ 323850 h 4110786"/>
                  <a:gd name="connsiteX24" fmla="*/ 2219780 w 4158105"/>
                  <a:gd name="connsiteY24" fmla="*/ 323850 h 4110786"/>
                  <a:gd name="connsiteX25" fmla="*/ 2224351 w 4158105"/>
                  <a:gd name="connsiteY25" fmla="*/ 13068 h 4110786"/>
                  <a:gd name="connsiteX26" fmla="*/ 2019755 w 4158105"/>
                  <a:gd name="connsiteY26" fmla="*/ 11473 h 4110786"/>
                  <a:gd name="connsiteX27" fmla="*/ 2019755 w 4158105"/>
                  <a:gd name="connsiteY27" fmla="*/ 323546 h 4110786"/>
                  <a:gd name="connsiteX28" fmla="*/ 668844 w 4158105"/>
                  <a:gd name="connsiteY28" fmla="*/ 1079241 h 4110786"/>
                  <a:gd name="connsiteX29" fmla="*/ 399753 w 4158105"/>
                  <a:gd name="connsiteY29" fmla="*/ 920125 h 4110786"/>
                  <a:gd name="connsiteX30" fmla="*/ 2019755 w 4158105"/>
                  <a:gd name="connsiteY30" fmla="*/ 11473 h 4110786"/>
                  <a:gd name="connsiteX31" fmla="*/ 2224543 w 4158105"/>
                  <a:gd name="connsiteY31" fmla="*/ 0 h 4110786"/>
                  <a:gd name="connsiteX32" fmla="*/ 2224351 w 4158105"/>
                  <a:gd name="connsiteY32" fmla="*/ 13068 h 4110786"/>
                  <a:gd name="connsiteX33" fmla="*/ 2106265 w 4158105"/>
                  <a:gd name="connsiteY33" fmla="*/ 7105 h 4110786"/>
                  <a:gd name="connsiteX34" fmla="*/ 2019755 w 4158105"/>
                  <a:gd name="connsiteY34" fmla="*/ 11473 h 4110786"/>
                  <a:gd name="connsiteX35" fmla="*/ 2019755 w 4158105"/>
                  <a:gd name="connsiteY35" fmla="*/ 2381 h 4110786"/>
                  <a:gd name="connsiteX36" fmla="*/ 2224543 w 4158105"/>
                  <a:gd name="connsiteY36" fmla="*/ 0 h 4110786"/>
                  <a:gd name="connsiteX0-1" fmla="*/ 668844 w 4158105"/>
                  <a:gd name="connsiteY0-2" fmla="*/ 1079241 h 4110786"/>
                  <a:gd name="connsiteX1-3" fmla="*/ 671967 w 4158105"/>
                  <a:gd name="connsiteY1-4" fmla="*/ 1081087 h 4110786"/>
                  <a:gd name="connsiteX2-5" fmla="*/ 576717 w 4158105"/>
                  <a:gd name="connsiteY2-6" fmla="*/ 1235869 h 4110786"/>
                  <a:gd name="connsiteX3-7" fmla="*/ 574232 w 4158105"/>
                  <a:gd name="connsiteY3-8" fmla="*/ 1234330 h 4110786"/>
                  <a:gd name="connsiteX4-9" fmla="*/ 668844 w 4158105"/>
                  <a:gd name="connsiteY4-10" fmla="*/ 1079241 h 4110786"/>
                  <a:gd name="connsiteX5-11" fmla="*/ 398124 w 4158105"/>
                  <a:gd name="connsiteY5-12" fmla="*/ 919162 h 4110786"/>
                  <a:gd name="connsiteX6-13" fmla="*/ 399753 w 4158105"/>
                  <a:gd name="connsiteY6-14" fmla="*/ 920125 h 4110786"/>
                  <a:gd name="connsiteX7-15" fmla="*/ 308772 w 4158105"/>
                  <a:gd name="connsiteY7-16" fmla="*/ 1069886 h 4110786"/>
                  <a:gd name="connsiteX8-17" fmla="*/ 398124 w 4158105"/>
                  <a:gd name="connsiteY8-18" fmla="*/ 919162 h 4110786"/>
                  <a:gd name="connsiteX9-19" fmla="*/ 2106264 w 4158105"/>
                  <a:gd name="connsiteY9-20" fmla="*/ 319178 h 4110786"/>
                  <a:gd name="connsiteX10-21" fmla="*/ 2198792 w 4158105"/>
                  <a:gd name="connsiteY10-22" fmla="*/ 323850 h 4110786"/>
                  <a:gd name="connsiteX11-23" fmla="*/ 2019755 w 4158105"/>
                  <a:gd name="connsiteY11-24" fmla="*/ 323850 h 4110786"/>
                  <a:gd name="connsiteX12-25" fmla="*/ 2019755 w 4158105"/>
                  <a:gd name="connsiteY12-26" fmla="*/ 323546 h 4110786"/>
                  <a:gd name="connsiteX13-27" fmla="*/ 2106264 w 4158105"/>
                  <a:gd name="connsiteY13-28" fmla="*/ 319178 h 4110786"/>
                  <a:gd name="connsiteX14-29" fmla="*/ 2224351 w 4158105"/>
                  <a:gd name="connsiteY14-30" fmla="*/ 13068 h 4110786"/>
                  <a:gd name="connsiteX15-31" fmla="*/ 4158105 w 4158105"/>
                  <a:gd name="connsiteY15-32" fmla="*/ 2058946 h 4110786"/>
                  <a:gd name="connsiteX16-33" fmla="*/ 2106265 w 4158105"/>
                  <a:gd name="connsiteY16-34" fmla="*/ 4110786 h 4110786"/>
                  <a:gd name="connsiteX17-35" fmla="*/ 54424 w 4158105"/>
                  <a:gd name="connsiteY17-36" fmla="*/ 2058946 h 4110786"/>
                  <a:gd name="connsiteX18-37" fmla="*/ 574232 w 4158105"/>
                  <a:gd name="connsiteY18-38" fmla="*/ 1234330 h 4110786"/>
                  <a:gd name="connsiteX19-39" fmla="*/ 366497 w 4158105"/>
                  <a:gd name="connsiteY19-40" fmla="*/ 2058945 h 4110786"/>
                  <a:gd name="connsiteX20-41" fmla="*/ 2106264 w 4158105"/>
                  <a:gd name="connsiteY20-42" fmla="*/ 3798712 h 4110786"/>
                  <a:gd name="connsiteX21-43" fmla="*/ 3846030 w 4158105"/>
                  <a:gd name="connsiteY21-44" fmla="*/ 2058945 h 4110786"/>
                  <a:gd name="connsiteX22-45" fmla="*/ 2198792 w 4158105"/>
                  <a:gd name="connsiteY22-46" fmla="*/ 323850 h 4110786"/>
                  <a:gd name="connsiteX23-47" fmla="*/ 2219780 w 4158105"/>
                  <a:gd name="connsiteY23-48" fmla="*/ 323850 h 4110786"/>
                  <a:gd name="connsiteX24-49" fmla="*/ 2224351 w 4158105"/>
                  <a:gd name="connsiteY24-50" fmla="*/ 13068 h 4110786"/>
                  <a:gd name="connsiteX25-51" fmla="*/ 2019755 w 4158105"/>
                  <a:gd name="connsiteY25-52" fmla="*/ 11473 h 4110786"/>
                  <a:gd name="connsiteX26-53" fmla="*/ 2019755 w 4158105"/>
                  <a:gd name="connsiteY26-54" fmla="*/ 323546 h 4110786"/>
                  <a:gd name="connsiteX27-55" fmla="*/ 668844 w 4158105"/>
                  <a:gd name="connsiteY27-56" fmla="*/ 1079241 h 4110786"/>
                  <a:gd name="connsiteX28-57" fmla="*/ 399753 w 4158105"/>
                  <a:gd name="connsiteY28-58" fmla="*/ 920125 h 4110786"/>
                  <a:gd name="connsiteX29-59" fmla="*/ 2019755 w 4158105"/>
                  <a:gd name="connsiteY29-60" fmla="*/ 11473 h 4110786"/>
                  <a:gd name="connsiteX30-61" fmla="*/ 2224543 w 4158105"/>
                  <a:gd name="connsiteY30-62" fmla="*/ 0 h 4110786"/>
                  <a:gd name="connsiteX31-63" fmla="*/ 2224351 w 4158105"/>
                  <a:gd name="connsiteY31-64" fmla="*/ 13068 h 4110786"/>
                  <a:gd name="connsiteX32-65" fmla="*/ 2106265 w 4158105"/>
                  <a:gd name="connsiteY32-66" fmla="*/ 7105 h 4110786"/>
                  <a:gd name="connsiteX33-67" fmla="*/ 2019755 w 4158105"/>
                  <a:gd name="connsiteY33-68" fmla="*/ 11473 h 4110786"/>
                  <a:gd name="connsiteX34-69" fmla="*/ 2019755 w 4158105"/>
                  <a:gd name="connsiteY34-70" fmla="*/ 2381 h 4110786"/>
                  <a:gd name="connsiteX35-71" fmla="*/ 2224543 w 4158105"/>
                  <a:gd name="connsiteY35-72" fmla="*/ 0 h 4110786"/>
                  <a:gd name="connsiteX0-73" fmla="*/ 668844 w 4158105"/>
                  <a:gd name="connsiteY0-74" fmla="*/ 1079241 h 4110786"/>
                  <a:gd name="connsiteX1-75" fmla="*/ 671967 w 4158105"/>
                  <a:gd name="connsiteY1-76" fmla="*/ 1081087 h 4110786"/>
                  <a:gd name="connsiteX2-77" fmla="*/ 576717 w 4158105"/>
                  <a:gd name="connsiteY2-78" fmla="*/ 1235869 h 4110786"/>
                  <a:gd name="connsiteX3-79" fmla="*/ 574232 w 4158105"/>
                  <a:gd name="connsiteY3-80" fmla="*/ 1234330 h 4110786"/>
                  <a:gd name="connsiteX4-81" fmla="*/ 668844 w 4158105"/>
                  <a:gd name="connsiteY4-82" fmla="*/ 1079241 h 4110786"/>
                  <a:gd name="connsiteX5-83" fmla="*/ 398124 w 4158105"/>
                  <a:gd name="connsiteY5-84" fmla="*/ 919162 h 4110786"/>
                  <a:gd name="connsiteX6-85" fmla="*/ 399753 w 4158105"/>
                  <a:gd name="connsiteY6-86" fmla="*/ 920125 h 4110786"/>
                  <a:gd name="connsiteX7-87" fmla="*/ 398124 w 4158105"/>
                  <a:gd name="connsiteY7-88" fmla="*/ 919162 h 4110786"/>
                  <a:gd name="connsiteX8-89" fmla="*/ 2106264 w 4158105"/>
                  <a:gd name="connsiteY8-90" fmla="*/ 319178 h 4110786"/>
                  <a:gd name="connsiteX9-91" fmla="*/ 2198792 w 4158105"/>
                  <a:gd name="connsiteY9-92" fmla="*/ 323850 h 4110786"/>
                  <a:gd name="connsiteX10-93" fmla="*/ 2019755 w 4158105"/>
                  <a:gd name="connsiteY10-94" fmla="*/ 323850 h 4110786"/>
                  <a:gd name="connsiteX11-95" fmla="*/ 2019755 w 4158105"/>
                  <a:gd name="connsiteY11-96" fmla="*/ 323546 h 4110786"/>
                  <a:gd name="connsiteX12-97" fmla="*/ 2106264 w 4158105"/>
                  <a:gd name="connsiteY12-98" fmla="*/ 319178 h 4110786"/>
                  <a:gd name="connsiteX13-99" fmla="*/ 2224351 w 4158105"/>
                  <a:gd name="connsiteY13-100" fmla="*/ 13068 h 4110786"/>
                  <a:gd name="connsiteX14-101" fmla="*/ 4158105 w 4158105"/>
                  <a:gd name="connsiteY14-102" fmla="*/ 2058946 h 4110786"/>
                  <a:gd name="connsiteX15-103" fmla="*/ 2106265 w 4158105"/>
                  <a:gd name="connsiteY15-104" fmla="*/ 4110786 h 4110786"/>
                  <a:gd name="connsiteX16-105" fmla="*/ 54424 w 4158105"/>
                  <a:gd name="connsiteY16-106" fmla="*/ 2058946 h 4110786"/>
                  <a:gd name="connsiteX17-107" fmla="*/ 574232 w 4158105"/>
                  <a:gd name="connsiteY17-108" fmla="*/ 1234330 h 4110786"/>
                  <a:gd name="connsiteX18-109" fmla="*/ 366497 w 4158105"/>
                  <a:gd name="connsiteY18-110" fmla="*/ 2058945 h 4110786"/>
                  <a:gd name="connsiteX19-111" fmla="*/ 2106264 w 4158105"/>
                  <a:gd name="connsiteY19-112" fmla="*/ 3798712 h 4110786"/>
                  <a:gd name="connsiteX20-113" fmla="*/ 3846030 w 4158105"/>
                  <a:gd name="connsiteY20-114" fmla="*/ 2058945 h 4110786"/>
                  <a:gd name="connsiteX21-115" fmla="*/ 2198792 w 4158105"/>
                  <a:gd name="connsiteY21-116" fmla="*/ 323850 h 4110786"/>
                  <a:gd name="connsiteX22-117" fmla="*/ 2219780 w 4158105"/>
                  <a:gd name="connsiteY22-118" fmla="*/ 323850 h 4110786"/>
                  <a:gd name="connsiteX23-119" fmla="*/ 2224351 w 4158105"/>
                  <a:gd name="connsiteY23-120" fmla="*/ 13068 h 4110786"/>
                  <a:gd name="connsiteX24-121" fmla="*/ 2019755 w 4158105"/>
                  <a:gd name="connsiteY24-122" fmla="*/ 11473 h 4110786"/>
                  <a:gd name="connsiteX25-123" fmla="*/ 2019755 w 4158105"/>
                  <a:gd name="connsiteY25-124" fmla="*/ 323546 h 4110786"/>
                  <a:gd name="connsiteX26-125" fmla="*/ 668844 w 4158105"/>
                  <a:gd name="connsiteY26-126" fmla="*/ 1079241 h 4110786"/>
                  <a:gd name="connsiteX27-127" fmla="*/ 399753 w 4158105"/>
                  <a:gd name="connsiteY27-128" fmla="*/ 920125 h 4110786"/>
                  <a:gd name="connsiteX28-129" fmla="*/ 2019755 w 4158105"/>
                  <a:gd name="connsiteY28-130" fmla="*/ 11473 h 4110786"/>
                  <a:gd name="connsiteX29-131" fmla="*/ 2224543 w 4158105"/>
                  <a:gd name="connsiteY29-132" fmla="*/ 0 h 4110786"/>
                  <a:gd name="connsiteX30-133" fmla="*/ 2224351 w 4158105"/>
                  <a:gd name="connsiteY30-134" fmla="*/ 13068 h 4110786"/>
                  <a:gd name="connsiteX31-135" fmla="*/ 2106265 w 4158105"/>
                  <a:gd name="connsiteY31-136" fmla="*/ 7105 h 4110786"/>
                  <a:gd name="connsiteX32-137" fmla="*/ 2019755 w 4158105"/>
                  <a:gd name="connsiteY32-138" fmla="*/ 11473 h 4110786"/>
                  <a:gd name="connsiteX33-139" fmla="*/ 2019755 w 4158105"/>
                  <a:gd name="connsiteY33-140" fmla="*/ 2381 h 4110786"/>
                  <a:gd name="connsiteX34-141" fmla="*/ 2224543 w 4158105"/>
                  <a:gd name="connsiteY34-142" fmla="*/ 0 h 4110786"/>
                  <a:gd name="connsiteX0-143" fmla="*/ 739525 w 4228786"/>
                  <a:gd name="connsiteY0-144" fmla="*/ 1079241 h 4110786"/>
                  <a:gd name="connsiteX1-145" fmla="*/ 742648 w 4228786"/>
                  <a:gd name="connsiteY1-146" fmla="*/ 1081087 h 4110786"/>
                  <a:gd name="connsiteX2-147" fmla="*/ 647398 w 4228786"/>
                  <a:gd name="connsiteY2-148" fmla="*/ 1235869 h 4110786"/>
                  <a:gd name="connsiteX3-149" fmla="*/ 644913 w 4228786"/>
                  <a:gd name="connsiteY3-150" fmla="*/ 1234330 h 4110786"/>
                  <a:gd name="connsiteX4-151" fmla="*/ 739525 w 4228786"/>
                  <a:gd name="connsiteY4-152" fmla="*/ 1079241 h 4110786"/>
                  <a:gd name="connsiteX5-153" fmla="*/ 468805 w 4228786"/>
                  <a:gd name="connsiteY5-154" fmla="*/ 919162 h 4110786"/>
                  <a:gd name="connsiteX6-155" fmla="*/ 470434 w 4228786"/>
                  <a:gd name="connsiteY6-156" fmla="*/ 920125 h 4110786"/>
                  <a:gd name="connsiteX7-157" fmla="*/ 468805 w 4228786"/>
                  <a:gd name="connsiteY7-158" fmla="*/ 919162 h 4110786"/>
                  <a:gd name="connsiteX8-159" fmla="*/ 2176945 w 4228786"/>
                  <a:gd name="connsiteY8-160" fmla="*/ 319178 h 4110786"/>
                  <a:gd name="connsiteX9-161" fmla="*/ 2269473 w 4228786"/>
                  <a:gd name="connsiteY9-162" fmla="*/ 323850 h 4110786"/>
                  <a:gd name="connsiteX10-163" fmla="*/ 2090436 w 4228786"/>
                  <a:gd name="connsiteY10-164" fmla="*/ 323850 h 4110786"/>
                  <a:gd name="connsiteX11-165" fmla="*/ 2090436 w 4228786"/>
                  <a:gd name="connsiteY11-166" fmla="*/ 323546 h 4110786"/>
                  <a:gd name="connsiteX12-167" fmla="*/ 2176945 w 4228786"/>
                  <a:gd name="connsiteY12-168" fmla="*/ 319178 h 4110786"/>
                  <a:gd name="connsiteX13-169" fmla="*/ 2295032 w 4228786"/>
                  <a:gd name="connsiteY13-170" fmla="*/ 13068 h 4110786"/>
                  <a:gd name="connsiteX14-171" fmla="*/ 4228786 w 4228786"/>
                  <a:gd name="connsiteY14-172" fmla="*/ 2058946 h 4110786"/>
                  <a:gd name="connsiteX15-173" fmla="*/ 2176946 w 4228786"/>
                  <a:gd name="connsiteY15-174" fmla="*/ 4110786 h 4110786"/>
                  <a:gd name="connsiteX16-175" fmla="*/ 125105 w 4228786"/>
                  <a:gd name="connsiteY16-176" fmla="*/ 2058946 h 4110786"/>
                  <a:gd name="connsiteX17-177" fmla="*/ 437178 w 4228786"/>
                  <a:gd name="connsiteY17-178" fmla="*/ 2058945 h 4110786"/>
                  <a:gd name="connsiteX18-179" fmla="*/ 2176945 w 4228786"/>
                  <a:gd name="connsiteY18-180" fmla="*/ 3798712 h 4110786"/>
                  <a:gd name="connsiteX19-181" fmla="*/ 3916711 w 4228786"/>
                  <a:gd name="connsiteY19-182" fmla="*/ 2058945 h 4110786"/>
                  <a:gd name="connsiteX20-183" fmla="*/ 2269473 w 4228786"/>
                  <a:gd name="connsiteY20-184" fmla="*/ 323850 h 4110786"/>
                  <a:gd name="connsiteX21-185" fmla="*/ 2290461 w 4228786"/>
                  <a:gd name="connsiteY21-186" fmla="*/ 323850 h 4110786"/>
                  <a:gd name="connsiteX22-187" fmla="*/ 2295032 w 4228786"/>
                  <a:gd name="connsiteY22-188" fmla="*/ 13068 h 4110786"/>
                  <a:gd name="connsiteX23-189" fmla="*/ 2090436 w 4228786"/>
                  <a:gd name="connsiteY23-190" fmla="*/ 11473 h 4110786"/>
                  <a:gd name="connsiteX24-191" fmla="*/ 2090436 w 4228786"/>
                  <a:gd name="connsiteY24-192" fmla="*/ 323546 h 4110786"/>
                  <a:gd name="connsiteX25-193" fmla="*/ 739525 w 4228786"/>
                  <a:gd name="connsiteY25-194" fmla="*/ 1079241 h 4110786"/>
                  <a:gd name="connsiteX26-195" fmla="*/ 470434 w 4228786"/>
                  <a:gd name="connsiteY26-196" fmla="*/ 920125 h 4110786"/>
                  <a:gd name="connsiteX27-197" fmla="*/ 2090436 w 4228786"/>
                  <a:gd name="connsiteY27-198" fmla="*/ 11473 h 4110786"/>
                  <a:gd name="connsiteX28-199" fmla="*/ 2295224 w 4228786"/>
                  <a:gd name="connsiteY28-200" fmla="*/ 0 h 4110786"/>
                  <a:gd name="connsiteX29-201" fmla="*/ 2295032 w 4228786"/>
                  <a:gd name="connsiteY29-202" fmla="*/ 13068 h 4110786"/>
                  <a:gd name="connsiteX30-203" fmla="*/ 2176946 w 4228786"/>
                  <a:gd name="connsiteY30-204" fmla="*/ 7105 h 4110786"/>
                  <a:gd name="connsiteX31-205" fmla="*/ 2090436 w 4228786"/>
                  <a:gd name="connsiteY31-206" fmla="*/ 11473 h 4110786"/>
                  <a:gd name="connsiteX32-207" fmla="*/ 2090436 w 4228786"/>
                  <a:gd name="connsiteY32-208" fmla="*/ 2381 h 4110786"/>
                  <a:gd name="connsiteX33-209" fmla="*/ 2295224 w 4228786"/>
                  <a:gd name="connsiteY33-210" fmla="*/ 0 h 4110786"/>
                  <a:gd name="connsiteX0-211" fmla="*/ 739525 w 4228786"/>
                  <a:gd name="connsiteY0-212" fmla="*/ 1079241 h 4110786"/>
                  <a:gd name="connsiteX1-213" fmla="*/ 742648 w 4228786"/>
                  <a:gd name="connsiteY1-214" fmla="*/ 1081087 h 4110786"/>
                  <a:gd name="connsiteX2-215" fmla="*/ 647398 w 4228786"/>
                  <a:gd name="connsiteY2-216" fmla="*/ 1235869 h 4110786"/>
                  <a:gd name="connsiteX3-217" fmla="*/ 739525 w 4228786"/>
                  <a:gd name="connsiteY3-218" fmla="*/ 1079241 h 4110786"/>
                  <a:gd name="connsiteX4-219" fmla="*/ 468805 w 4228786"/>
                  <a:gd name="connsiteY4-220" fmla="*/ 919162 h 4110786"/>
                  <a:gd name="connsiteX5-221" fmla="*/ 470434 w 4228786"/>
                  <a:gd name="connsiteY5-222" fmla="*/ 920125 h 4110786"/>
                  <a:gd name="connsiteX6-223" fmla="*/ 468805 w 4228786"/>
                  <a:gd name="connsiteY6-224" fmla="*/ 919162 h 4110786"/>
                  <a:gd name="connsiteX7-225" fmla="*/ 2176945 w 4228786"/>
                  <a:gd name="connsiteY7-226" fmla="*/ 319178 h 4110786"/>
                  <a:gd name="connsiteX8-227" fmla="*/ 2269473 w 4228786"/>
                  <a:gd name="connsiteY8-228" fmla="*/ 323850 h 4110786"/>
                  <a:gd name="connsiteX9-229" fmla="*/ 2090436 w 4228786"/>
                  <a:gd name="connsiteY9-230" fmla="*/ 323850 h 4110786"/>
                  <a:gd name="connsiteX10-231" fmla="*/ 2090436 w 4228786"/>
                  <a:gd name="connsiteY10-232" fmla="*/ 323546 h 4110786"/>
                  <a:gd name="connsiteX11-233" fmla="*/ 2176945 w 4228786"/>
                  <a:gd name="connsiteY11-234" fmla="*/ 319178 h 4110786"/>
                  <a:gd name="connsiteX12-235" fmla="*/ 2295032 w 4228786"/>
                  <a:gd name="connsiteY12-236" fmla="*/ 13068 h 4110786"/>
                  <a:gd name="connsiteX13-237" fmla="*/ 4228786 w 4228786"/>
                  <a:gd name="connsiteY13-238" fmla="*/ 2058946 h 4110786"/>
                  <a:gd name="connsiteX14-239" fmla="*/ 2176946 w 4228786"/>
                  <a:gd name="connsiteY14-240" fmla="*/ 4110786 h 4110786"/>
                  <a:gd name="connsiteX15-241" fmla="*/ 125105 w 4228786"/>
                  <a:gd name="connsiteY15-242" fmla="*/ 2058946 h 4110786"/>
                  <a:gd name="connsiteX16-243" fmla="*/ 437178 w 4228786"/>
                  <a:gd name="connsiteY16-244" fmla="*/ 2058945 h 4110786"/>
                  <a:gd name="connsiteX17-245" fmla="*/ 2176945 w 4228786"/>
                  <a:gd name="connsiteY17-246" fmla="*/ 3798712 h 4110786"/>
                  <a:gd name="connsiteX18-247" fmla="*/ 3916711 w 4228786"/>
                  <a:gd name="connsiteY18-248" fmla="*/ 2058945 h 4110786"/>
                  <a:gd name="connsiteX19-249" fmla="*/ 2269473 w 4228786"/>
                  <a:gd name="connsiteY19-250" fmla="*/ 323850 h 4110786"/>
                  <a:gd name="connsiteX20-251" fmla="*/ 2290461 w 4228786"/>
                  <a:gd name="connsiteY20-252" fmla="*/ 323850 h 4110786"/>
                  <a:gd name="connsiteX21-253" fmla="*/ 2295032 w 4228786"/>
                  <a:gd name="connsiteY21-254" fmla="*/ 13068 h 4110786"/>
                  <a:gd name="connsiteX22-255" fmla="*/ 2090436 w 4228786"/>
                  <a:gd name="connsiteY22-256" fmla="*/ 11473 h 4110786"/>
                  <a:gd name="connsiteX23-257" fmla="*/ 2090436 w 4228786"/>
                  <a:gd name="connsiteY23-258" fmla="*/ 323546 h 4110786"/>
                  <a:gd name="connsiteX24-259" fmla="*/ 739525 w 4228786"/>
                  <a:gd name="connsiteY24-260" fmla="*/ 1079241 h 4110786"/>
                  <a:gd name="connsiteX25-261" fmla="*/ 470434 w 4228786"/>
                  <a:gd name="connsiteY25-262" fmla="*/ 920125 h 4110786"/>
                  <a:gd name="connsiteX26-263" fmla="*/ 2090436 w 4228786"/>
                  <a:gd name="connsiteY26-264" fmla="*/ 11473 h 4110786"/>
                  <a:gd name="connsiteX27-265" fmla="*/ 2295224 w 4228786"/>
                  <a:gd name="connsiteY27-266" fmla="*/ 0 h 4110786"/>
                  <a:gd name="connsiteX28-267" fmla="*/ 2295032 w 4228786"/>
                  <a:gd name="connsiteY28-268" fmla="*/ 13068 h 4110786"/>
                  <a:gd name="connsiteX29-269" fmla="*/ 2176946 w 4228786"/>
                  <a:gd name="connsiteY29-270" fmla="*/ 7105 h 4110786"/>
                  <a:gd name="connsiteX30-271" fmla="*/ 2090436 w 4228786"/>
                  <a:gd name="connsiteY30-272" fmla="*/ 11473 h 4110786"/>
                  <a:gd name="connsiteX31-273" fmla="*/ 2090436 w 4228786"/>
                  <a:gd name="connsiteY31-274" fmla="*/ 2381 h 4110786"/>
                  <a:gd name="connsiteX32-275" fmla="*/ 2295224 w 4228786"/>
                  <a:gd name="connsiteY32-276" fmla="*/ 0 h 4110786"/>
                  <a:gd name="connsiteX0-277" fmla="*/ 739525 w 4228786"/>
                  <a:gd name="connsiteY0-278" fmla="*/ 1079241 h 4110786"/>
                  <a:gd name="connsiteX1-279" fmla="*/ 742648 w 4228786"/>
                  <a:gd name="connsiteY1-280" fmla="*/ 1081087 h 4110786"/>
                  <a:gd name="connsiteX2-281" fmla="*/ 739525 w 4228786"/>
                  <a:gd name="connsiteY2-282" fmla="*/ 1079241 h 4110786"/>
                  <a:gd name="connsiteX3-283" fmla="*/ 468805 w 4228786"/>
                  <a:gd name="connsiteY3-284" fmla="*/ 919162 h 4110786"/>
                  <a:gd name="connsiteX4-285" fmla="*/ 470434 w 4228786"/>
                  <a:gd name="connsiteY4-286" fmla="*/ 920125 h 4110786"/>
                  <a:gd name="connsiteX5-287" fmla="*/ 468805 w 4228786"/>
                  <a:gd name="connsiteY5-288" fmla="*/ 919162 h 4110786"/>
                  <a:gd name="connsiteX6-289" fmla="*/ 2176945 w 4228786"/>
                  <a:gd name="connsiteY6-290" fmla="*/ 319178 h 4110786"/>
                  <a:gd name="connsiteX7-291" fmla="*/ 2269473 w 4228786"/>
                  <a:gd name="connsiteY7-292" fmla="*/ 323850 h 4110786"/>
                  <a:gd name="connsiteX8-293" fmla="*/ 2090436 w 4228786"/>
                  <a:gd name="connsiteY8-294" fmla="*/ 323850 h 4110786"/>
                  <a:gd name="connsiteX9-295" fmla="*/ 2090436 w 4228786"/>
                  <a:gd name="connsiteY9-296" fmla="*/ 323546 h 4110786"/>
                  <a:gd name="connsiteX10-297" fmla="*/ 2176945 w 4228786"/>
                  <a:gd name="connsiteY10-298" fmla="*/ 319178 h 4110786"/>
                  <a:gd name="connsiteX11-299" fmla="*/ 2295032 w 4228786"/>
                  <a:gd name="connsiteY11-300" fmla="*/ 13068 h 4110786"/>
                  <a:gd name="connsiteX12-301" fmla="*/ 4228786 w 4228786"/>
                  <a:gd name="connsiteY12-302" fmla="*/ 2058946 h 4110786"/>
                  <a:gd name="connsiteX13-303" fmla="*/ 2176946 w 4228786"/>
                  <a:gd name="connsiteY13-304" fmla="*/ 4110786 h 4110786"/>
                  <a:gd name="connsiteX14-305" fmla="*/ 125105 w 4228786"/>
                  <a:gd name="connsiteY14-306" fmla="*/ 2058946 h 4110786"/>
                  <a:gd name="connsiteX15-307" fmla="*/ 437178 w 4228786"/>
                  <a:gd name="connsiteY15-308" fmla="*/ 2058945 h 4110786"/>
                  <a:gd name="connsiteX16-309" fmla="*/ 2176945 w 4228786"/>
                  <a:gd name="connsiteY16-310" fmla="*/ 3798712 h 4110786"/>
                  <a:gd name="connsiteX17-311" fmla="*/ 3916711 w 4228786"/>
                  <a:gd name="connsiteY17-312" fmla="*/ 2058945 h 4110786"/>
                  <a:gd name="connsiteX18-313" fmla="*/ 2269473 w 4228786"/>
                  <a:gd name="connsiteY18-314" fmla="*/ 323850 h 4110786"/>
                  <a:gd name="connsiteX19-315" fmla="*/ 2290461 w 4228786"/>
                  <a:gd name="connsiteY19-316" fmla="*/ 323850 h 4110786"/>
                  <a:gd name="connsiteX20-317" fmla="*/ 2295032 w 4228786"/>
                  <a:gd name="connsiteY20-318" fmla="*/ 13068 h 4110786"/>
                  <a:gd name="connsiteX21-319" fmla="*/ 2090436 w 4228786"/>
                  <a:gd name="connsiteY21-320" fmla="*/ 11473 h 4110786"/>
                  <a:gd name="connsiteX22-321" fmla="*/ 2090436 w 4228786"/>
                  <a:gd name="connsiteY22-322" fmla="*/ 323546 h 4110786"/>
                  <a:gd name="connsiteX23-323" fmla="*/ 739525 w 4228786"/>
                  <a:gd name="connsiteY23-324" fmla="*/ 1079241 h 4110786"/>
                  <a:gd name="connsiteX24-325" fmla="*/ 470434 w 4228786"/>
                  <a:gd name="connsiteY24-326" fmla="*/ 920125 h 4110786"/>
                  <a:gd name="connsiteX25-327" fmla="*/ 2090436 w 4228786"/>
                  <a:gd name="connsiteY25-328" fmla="*/ 11473 h 4110786"/>
                  <a:gd name="connsiteX26-329" fmla="*/ 2295224 w 4228786"/>
                  <a:gd name="connsiteY26-330" fmla="*/ 0 h 4110786"/>
                  <a:gd name="connsiteX27-331" fmla="*/ 2295032 w 4228786"/>
                  <a:gd name="connsiteY27-332" fmla="*/ 13068 h 4110786"/>
                  <a:gd name="connsiteX28-333" fmla="*/ 2176946 w 4228786"/>
                  <a:gd name="connsiteY28-334" fmla="*/ 7105 h 4110786"/>
                  <a:gd name="connsiteX29-335" fmla="*/ 2090436 w 4228786"/>
                  <a:gd name="connsiteY29-336" fmla="*/ 11473 h 4110786"/>
                  <a:gd name="connsiteX30-337" fmla="*/ 2090436 w 4228786"/>
                  <a:gd name="connsiteY30-338" fmla="*/ 2381 h 4110786"/>
                  <a:gd name="connsiteX31-339" fmla="*/ 2295224 w 4228786"/>
                  <a:gd name="connsiteY31-340" fmla="*/ 0 h 4110786"/>
                  <a:gd name="connsiteX0-341" fmla="*/ 739525 w 4228786"/>
                  <a:gd name="connsiteY0-342" fmla="*/ 1079241 h 4110786"/>
                  <a:gd name="connsiteX1-343" fmla="*/ 742648 w 4228786"/>
                  <a:gd name="connsiteY1-344" fmla="*/ 1081087 h 4110786"/>
                  <a:gd name="connsiteX2-345" fmla="*/ 739525 w 4228786"/>
                  <a:gd name="connsiteY2-346" fmla="*/ 1079241 h 4110786"/>
                  <a:gd name="connsiteX3-347" fmla="*/ 468805 w 4228786"/>
                  <a:gd name="connsiteY3-348" fmla="*/ 919162 h 4110786"/>
                  <a:gd name="connsiteX4-349" fmla="*/ 470434 w 4228786"/>
                  <a:gd name="connsiteY4-350" fmla="*/ 920125 h 4110786"/>
                  <a:gd name="connsiteX5-351" fmla="*/ 468805 w 4228786"/>
                  <a:gd name="connsiteY5-352" fmla="*/ 919162 h 4110786"/>
                  <a:gd name="connsiteX6-353" fmla="*/ 2176945 w 4228786"/>
                  <a:gd name="connsiteY6-354" fmla="*/ 319178 h 4110786"/>
                  <a:gd name="connsiteX7-355" fmla="*/ 2269473 w 4228786"/>
                  <a:gd name="connsiteY7-356" fmla="*/ 323850 h 4110786"/>
                  <a:gd name="connsiteX8-357" fmla="*/ 2090436 w 4228786"/>
                  <a:gd name="connsiteY8-358" fmla="*/ 323850 h 4110786"/>
                  <a:gd name="connsiteX9-359" fmla="*/ 2090436 w 4228786"/>
                  <a:gd name="connsiteY9-360" fmla="*/ 323546 h 4110786"/>
                  <a:gd name="connsiteX10-361" fmla="*/ 2176945 w 4228786"/>
                  <a:gd name="connsiteY10-362" fmla="*/ 319178 h 4110786"/>
                  <a:gd name="connsiteX11-363" fmla="*/ 2295032 w 4228786"/>
                  <a:gd name="connsiteY11-364" fmla="*/ 13068 h 4110786"/>
                  <a:gd name="connsiteX12-365" fmla="*/ 4228786 w 4228786"/>
                  <a:gd name="connsiteY12-366" fmla="*/ 2058946 h 4110786"/>
                  <a:gd name="connsiteX13-367" fmla="*/ 2176946 w 4228786"/>
                  <a:gd name="connsiteY13-368" fmla="*/ 4110786 h 4110786"/>
                  <a:gd name="connsiteX14-369" fmla="*/ 125105 w 4228786"/>
                  <a:gd name="connsiteY14-370" fmla="*/ 2058946 h 4110786"/>
                  <a:gd name="connsiteX15-371" fmla="*/ 437178 w 4228786"/>
                  <a:gd name="connsiteY15-372" fmla="*/ 2058945 h 4110786"/>
                  <a:gd name="connsiteX16-373" fmla="*/ 2176945 w 4228786"/>
                  <a:gd name="connsiteY16-374" fmla="*/ 3798712 h 4110786"/>
                  <a:gd name="connsiteX17-375" fmla="*/ 3916711 w 4228786"/>
                  <a:gd name="connsiteY17-376" fmla="*/ 2058945 h 4110786"/>
                  <a:gd name="connsiteX18-377" fmla="*/ 2269473 w 4228786"/>
                  <a:gd name="connsiteY18-378" fmla="*/ 323850 h 4110786"/>
                  <a:gd name="connsiteX19-379" fmla="*/ 2290461 w 4228786"/>
                  <a:gd name="connsiteY19-380" fmla="*/ 323850 h 4110786"/>
                  <a:gd name="connsiteX20-381" fmla="*/ 2295032 w 4228786"/>
                  <a:gd name="connsiteY20-382" fmla="*/ 13068 h 4110786"/>
                  <a:gd name="connsiteX21-383" fmla="*/ 2090436 w 4228786"/>
                  <a:gd name="connsiteY21-384" fmla="*/ 11473 h 4110786"/>
                  <a:gd name="connsiteX22-385" fmla="*/ 2090436 w 4228786"/>
                  <a:gd name="connsiteY22-386" fmla="*/ 323546 h 4110786"/>
                  <a:gd name="connsiteX23-387" fmla="*/ 739525 w 4228786"/>
                  <a:gd name="connsiteY23-388" fmla="*/ 1079241 h 4110786"/>
                  <a:gd name="connsiteX24-389" fmla="*/ 470434 w 4228786"/>
                  <a:gd name="connsiteY24-390" fmla="*/ 920125 h 4110786"/>
                  <a:gd name="connsiteX25-391" fmla="*/ 2090436 w 4228786"/>
                  <a:gd name="connsiteY25-392" fmla="*/ 11473 h 4110786"/>
                  <a:gd name="connsiteX26-393" fmla="*/ 2295224 w 4228786"/>
                  <a:gd name="connsiteY26-394" fmla="*/ 0 h 4110786"/>
                  <a:gd name="connsiteX27-395" fmla="*/ 2176946 w 4228786"/>
                  <a:gd name="connsiteY27-396" fmla="*/ 7105 h 4110786"/>
                  <a:gd name="connsiteX28-397" fmla="*/ 2090436 w 4228786"/>
                  <a:gd name="connsiteY28-398" fmla="*/ 11473 h 4110786"/>
                  <a:gd name="connsiteX29-399" fmla="*/ 2090436 w 4228786"/>
                  <a:gd name="connsiteY29-400" fmla="*/ 2381 h 4110786"/>
                  <a:gd name="connsiteX30-401" fmla="*/ 2295224 w 4228786"/>
                  <a:gd name="connsiteY30-402" fmla="*/ 0 h 4110786"/>
                  <a:gd name="connsiteX0-403" fmla="*/ 739525 w 4228949"/>
                  <a:gd name="connsiteY0-404" fmla="*/ 1079241 h 4110786"/>
                  <a:gd name="connsiteX1-405" fmla="*/ 742648 w 4228949"/>
                  <a:gd name="connsiteY1-406" fmla="*/ 1081087 h 4110786"/>
                  <a:gd name="connsiteX2-407" fmla="*/ 739525 w 4228949"/>
                  <a:gd name="connsiteY2-408" fmla="*/ 1079241 h 4110786"/>
                  <a:gd name="connsiteX3-409" fmla="*/ 468805 w 4228949"/>
                  <a:gd name="connsiteY3-410" fmla="*/ 919162 h 4110786"/>
                  <a:gd name="connsiteX4-411" fmla="*/ 470434 w 4228949"/>
                  <a:gd name="connsiteY4-412" fmla="*/ 920125 h 4110786"/>
                  <a:gd name="connsiteX5-413" fmla="*/ 468805 w 4228949"/>
                  <a:gd name="connsiteY5-414" fmla="*/ 919162 h 4110786"/>
                  <a:gd name="connsiteX6-415" fmla="*/ 2176945 w 4228949"/>
                  <a:gd name="connsiteY6-416" fmla="*/ 319178 h 4110786"/>
                  <a:gd name="connsiteX7-417" fmla="*/ 2269473 w 4228949"/>
                  <a:gd name="connsiteY7-418" fmla="*/ 323850 h 4110786"/>
                  <a:gd name="connsiteX8-419" fmla="*/ 2090436 w 4228949"/>
                  <a:gd name="connsiteY8-420" fmla="*/ 323850 h 4110786"/>
                  <a:gd name="connsiteX9-421" fmla="*/ 2090436 w 4228949"/>
                  <a:gd name="connsiteY9-422" fmla="*/ 323546 h 4110786"/>
                  <a:gd name="connsiteX10-423" fmla="*/ 2176945 w 4228949"/>
                  <a:gd name="connsiteY10-424" fmla="*/ 319178 h 4110786"/>
                  <a:gd name="connsiteX11-425" fmla="*/ 2290461 w 4228949"/>
                  <a:gd name="connsiteY11-426" fmla="*/ 323850 h 4110786"/>
                  <a:gd name="connsiteX12-427" fmla="*/ 4228786 w 4228949"/>
                  <a:gd name="connsiteY12-428" fmla="*/ 2058946 h 4110786"/>
                  <a:gd name="connsiteX13-429" fmla="*/ 2176946 w 4228949"/>
                  <a:gd name="connsiteY13-430" fmla="*/ 4110786 h 4110786"/>
                  <a:gd name="connsiteX14-431" fmla="*/ 125105 w 4228949"/>
                  <a:gd name="connsiteY14-432" fmla="*/ 2058946 h 4110786"/>
                  <a:gd name="connsiteX15-433" fmla="*/ 437178 w 4228949"/>
                  <a:gd name="connsiteY15-434" fmla="*/ 2058945 h 4110786"/>
                  <a:gd name="connsiteX16-435" fmla="*/ 2176945 w 4228949"/>
                  <a:gd name="connsiteY16-436" fmla="*/ 3798712 h 4110786"/>
                  <a:gd name="connsiteX17-437" fmla="*/ 3916711 w 4228949"/>
                  <a:gd name="connsiteY17-438" fmla="*/ 2058945 h 4110786"/>
                  <a:gd name="connsiteX18-439" fmla="*/ 2269473 w 4228949"/>
                  <a:gd name="connsiteY18-440" fmla="*/ 323850 h 4110786"/>
                  <a:gd name="connsiteX19-441" fmla="*/ 2290461 w 4228949"/>
                  <a:gd name="connsiteY19-442" fmla="*/ 323850 h 4110786"/>
                  <a:gd name="connsiteX20-443" fmla="*/ 2090436 w 4228949"/>
                  <a:gd name="connsiteY20-444" fmla="*/ 11473 h 4110786"/>
                  <a:gd name="connsiteX21-445" fmla="*/ 2090436 w 4228949"/>
                  <a:gd name="connsiteY21-446" fmla="*/ 323546 h 4110786"/>
                  <a:gd name="connsiteX22-447" fmla="*/ 739525 w 4228949"/>
                  <a:gd name="connsiteY22-448" fmla="*/ 1079241 h 4110786"/>
                  <a:gd name="connsiteX23-449" fmla="*/ 470434 w 4228949"/>
                  <a:gd name="connsiteY23-450" fmla="*/ 920125 h 4110786"/>
                  <a:gd name="connsiteX24-451" fmla="*/ 2090436 w 4228949"/>
                  <a:gd name="connsiteY24-452" fmla="*/ 11473 h 4110786"/>
                  <a:gd name="connsiteX25-453" fmla="*/ 2295224 w 4228949"/>
                  <a:gd name="connsiteY25-454" fmla="*/ 0 h 4110786"/>
                  <a:gd name="connsiteX26-455" fmla="*/ 2176946 w 4228949"/>
                  <a:gd name="connsiteY26-456" fmla="*/ 7105 h 4110786"/>
                  <a:gd name="connsiteX27-457" fmla="*/ 2090436 w 4228949"/>
                  <a:gd name="connsiteY27-458" fmla="*/ 11473 h 4110786"/>
                  <a:gd name="connsiteX28-459" fmla="*/ 2090436 w 4228949"/>
                  <a:gd name="connsiteY28-460" fmla="*/ 2381 h 4110786"/>
                  <a:gd name="connsiteX29-461" fmla="*/ 2295224 w 4228949"/>
                  <a:gd name="connsiteY29-462" fmla="*/ 0 h 4110786"/>
                  <a:gd name="connsiteX0-463" fmla="*/ 739525 w 4228949"/>
                  <a:gd name="connsiteY0-464" fmla="*/ 1076860 h 4108405"/>
                  <a:gd name="connsiteX1-465" fmla="*/ 742648 w 4228949"/>
                  <a:gd name="connsiteY1-466" fmla="*/ 1078706 h 4108405"/>
                  <a:gd name="connsiteX2-467" fmla="*/ 739525 w 4228949"/>
                  <a:gd name="connsiteY2-468" fmla="*/ 1076860 h 4108405"/>
                  <a:gd name="connsiteX3-469" fmla="*/ 468805 w 4228949"/>
                  <a:gd name="connsiteY3-470" fmla="*/ 916781 h 4108405"/>
                  <a:gd name="connsiteX4-471" fmla="*/ 470434 w 4228949"/>
                  <a:gd name="connsiteY4-472" fmla="*/ 917744 h 4108405"/>
                  <a:gd name="connsiteX5-473" fmla="*/ 468805 w 4228949"/>
                  <a:gd name="connsiteY5-474" fmla="*/ 916781 h 4108405"/>
                  <a:gd name="connsiteX6-475" fmla="*/ 2176945 w 4228949"/>
                  <a:gd name="connsiteY6-476" fmla="*/ 316797 h 4108405"/>
                  <a:gd name="connsiteX7-477" fmla="*/ 2269473 w 4228949"/>
                  <a:gd name="connsiteY7-478" fmla="*/ 321469 h 4108405"/>
                  <a:gd name="connsiteX8-479" fmla="*/ 2090436 w 4228949"/>
                  <a:gd name="connsiteY8-480" fmla="*/ 321469 h 4108405"/>
                  <a:gd name="connsiteX9-481" fmla="*/ 2090436 w 4228949"/>
                  <a:gd name="connsiteY9-482" fmla="*/ 321165 h 4108405"/>
                  <a:gd name="connsiteX10-483" fmla="*/ 2176945 w 4228949"/>
                  <a:gd name="connsiteY10-484" fmla="*/ 316797 h 4108405"/>
                  <a:gd name="connsiteX11-485" fmla="*/ 2290461 w 4228949"/>
                  <a:gd name="connsiteY11-486" fmla="*/ 321469 h 4108405"/>
                  <a:gd name="connsiteX12-487" fmla="*/ 4228786 w 4228949"/>
                  <a:gd name="connsiteY12-488" fmla="*/ 2056565 h 4108405"/>
                  <a:gd name="connsiteX13-489" fmla="*/ 2176946 w 4228949"/>
                  <a:gd name="connsiteY13-490" fmla="*/ 4108405 h 4108405"/>
                  <a:gd name="connsiteX14-491" fmla="*/ 125105 w 4228949"/>
                  <a:gd name="connsiteY14-492" fmla="*/ 2056565 h 4108405"/>
                  <a:gd name="connsiteX15-493" fmla="*/ 437178 w 4228949"/>
                  <a:gd name="connsiteY15-494" fmla="*/ 2056564 h 4108405"/>
                  <a:gd name="connsiteX16-495" fmla="*/ 2176945 w 4228949"/>
                  <a:gd name="connsiteY16-496" fmla="*/ 3796331 h 4108405"/>
                  <a:gd name="connsiteX17-497" fmla="*/ 3916711 w 4228949"/>
                  <a:gd name="connsiteY17-498" fmla="*/ 2056564 h 4108405"/>
                  <a:gd name="connsiteX18-499" fmla="*/ 2269473 w 4228949"/>
                  <a:gd name="connsiteY18-500" fmla="*/ 321469 h 4108405"/>
                  <a:gd name="connsiteX19-501" fmla="*/ 2290461 w 4228949"/>
                  <a:gd name="connsiteY19-502" fmla="*/ 321469 h 4108405"/>
                  <a:gd name="connsiteX20-503" fmla="*/ 2090436 w 4228949"/>
                  <a:gd name="connsiteY20-504" fmla="*/ 9092 h 4108405"/>
                  <a:gd name="connsiteX21-505" fmla="*/ 2090436 w 4228949"/>
                  <a:gd name="connsiteY21-506" fmla="*/ 321165 h 4108405"/>
                  <a:gd name="connsiteX22-507" fmla="*/ 739525 w 4228949"/>
                  <a:gd name="connsiteY22-508" fmla="*/ 1076860 h 4108405"/>
                  <a:gd name="connsiteX23-509" fmla="*/ 470434 w 4228949"/>
                  <a:gd name="connsiteY23-510" fmla="*/ 917744 h 4108405"/>
                  <a:gd name="connsiteX24-511" fmla="*/ 2090436 w 4228949"/>
                  <a:gd name="connsiteY24-512" fmla="*/ 9092 h 4108405"/>
                  <a:gd name="connsiteX25-513" fmla="*/ 2090436 w 4228949"/>
                  <a:gd name="connsiteY25-514" fmla="*/ 0 h 4108405"/>
                  <a:gd name="connsiteX26-515" fmla="*/ 2176946 w 4228949"/>
                  <a:gd name="connsiteY26-516" fmla="*/ 4724 h 4108405"/>
                  <a:gd name="connsiteX27-517" fmla="*/ 2090436 w 4228949"/>
                  <a:gd name="connsiteY27-518" fmla="*/ 9092 h 4108405"/>
                  <a:gd name="connsiteX28-519" fmla="*/ 2090436 w 4228949"/>
                  <a:gd name="connsiteY28-520" fmla="*/ 0 h 4108405"/>
                  <a:gd name="connsiteX0-521" fmla="*/ 739525 w 4228949"/>
                  <a:gd name="connsiteY0-522" fmla="*/ 1076860 h 4108405"/>
                  <a:gd name="connsiteX1-523" fmla="*/ 742648 w 4228949"/>
                  <a:gd name="connsiteY1-524" fmla="*/ 1078706 h 4108405"/>
                  <a:gd name="connsiteX2-525" fmla="*/ 739525 w 4228949"/>
                  <a:gd name="connsiteY2-526" fmla="*/ 1076860 h 4108405"/>
                  <a:gd name="connsiteX3-527" fmla="*/ 468805 w 4228949"/>
                  <a:gd name="connsiteY3-528" fmla="*/ 916781 h 4108405"/>
                  <a:gd name="connsiteX4-529" fmla="*/ 470434 w 4228949"/>
                  <a:gd name="connsiteY4-530" fmla="*/ 917744 h 4108405"/>
                  <a:gd name="connsiteX5-531" fmla="*/ 468805 w 4228949"/>
                  <a:gd name="connsiteY5-532" fmla="*/ 916781 h 4108405"/>
                  <a:gd name="connsiteX6-533" fmla="*/ 2176945 w 4228949"/>
                  <a:gd name="connsiteY6-534" fmla="*/ 316797 h 4108405"/>
                  <a:gd name="connsiteX7-535" fmla="*/ 2269473 w 4228949"/>
                  <a:gd name="connsiteY7-536" fmla="*/ 321469 h 4108405"/>
                  <a:gd name="connsiteX8-537" fmla="*/ 2090436 w 4228949"/>
                  <a:gd name="connsiteY8-538" fmla="*/ 321469 h 4108405"/>
                  <a:gd name="connsiteX9-539" fmla="*/ 2090436 w 4228949"/>
                  <a:gd name="connsiteY9-540" fmla="*/ 321165 h 4108405"/>
                  <a:gd name="connsiteX10-541" fmla="*/ 2176945 w 4228949"/>
                  <a:gd name="connsiteY10-542" fmla="*/ 316797 h 4108405"/>
                  <a:gd name="connsiteX11-543" fmla="*/ 2290461 w 4228949"/>
                  <a:gd name="connsiteY11-544" fmla="*/ 321469 h 4108405"/>
                  <a:gd name="connsiteX12-545" fmla="*/ 4228786 w 4228949"/>
                  <a:gd name="connsiteY12-546" fmla="*/ 2056565 h 4108405"/>
                  <a:gd name="connsiteX13-547" fmla="*/ 2176946 w 4228949"/>
                  <a:gd name="connsiteY13-548" fmla="*/ 4108405 h 4108405"/>
                  <a:gd name="connsiteX14-549" fmla="*/ 125105 w 4228949"/>
                  <a:gd name="connsiteY14-550" fmla="*/ 2056565 h 4108405"/>
                  <a:gd name="connsiteX15-551" fmla="*/ 437178 w 4228949"/>
                  <a:gd name="connsiteY15-552" fmla="*/ 2056564 h 4108405"/>
                  <a:gd name="connsiteX16-553" fmla="*/ 2176945 w 4228949"/>
                  <a:gd name="connsiteY16-554" fmla="*/ 3796331 h 4108405"/>
                  <a:gd name="connsiteX17-555" fmla="*/ 3916711 w 4228949"/>
                  <a:gd name="connsiteY17-556" fmla="*/ 2056564 h 4108405"/>
                  <a:gd name="connsiteX18-557" fmla="*/ 2269473 w 4228949"/>
                  <a:gd name="connsiteY18-558" fmla="*/ 321469 h 4108405"/>
                  <a:gd name="connsiteX19-559" fmla="*/ 2290461 w 4228949"/>
                  <a:gd name="connsiteY19-560" fmla="*/ 321469 h 4108405"/>
                  <a:gd name="connsiteX20-561" fmla="*/ 2090436 w 4228949"/>
                  <a:gd name="connsiteY20-562" fmla="*/ 9092 h 4108405"/>
                  <a:gd name="connsiteX21-563" fmla="*/ 2090436 w 4228949"/>
                  <a:gd name="connsiteY21-564" fmla="*/ 321165 h 4108405"/>
                  <a:gd name="connsiteX22-565" fmla="*/ 739525 w 4228949"/>
                  <a:gd name="connsiteY22-566" fmla="*/ 1076860 h 4108405"/>
                  <a:gd name="connsiteX23-567" fmla="*/ 470434 w 4228949"/>
                  <a:gd name="connsiteY23-568" fmla="*/ 917744 h 4108405"/>
                  <a:gd name="connsiteX24-569" fmla="*/ 2090436 w 4228949"/>
                  <a:gd name="connsiteY24-570" fmla="*/ 9092 h 4108405"/>
                  <a:gd name="connsiteX25-571" fmla="*/ 2090436 w 4228949"/>
                  <a:gd name="connsiteY25-572" fmla="*/ 0 h 4108405"/>
                  <a:gd name="connsiteX26-573" fmla="*/ 2090436 w 4228949"/>
                  <a:gd name="connsiteY26-574" fmla="*/ 9092 h 4108405"/>
                  <a:gd name="connsiteX27-575" fmla="*/ 2090436 w 4228949"/>
                  <a:gd name="connsiteY27-576" fmla="*/ 0 h 4108405"/>
                  <a:gd name="connsiteX0-577" fmla="*/ 739525 w 4228925"/>
                  <a:gd name="connsiteY0-578" fmla="*/ 1076860 h 4108405"/>
                  <a:gd name="connsiteX1-579" fmla="*/ 742648 w 4228925"/>
                  <a:gd name="connsiteY1-580" fmla="*/ 1078706 h 4108405"/>
                  <a:gd name="connsiteX2-581" fmla="*/ 739525 w 4228925"/>
                  <a:gd name="connsiteY2-582" fmla="*/ 1076860 h 4108405"/>
                  <a:gd name="connsiteX3-583" fmla="*/ 468805 w 4228925"/>
                  <a:gd name="connsiteY3-584" fmla="*/ 916781 h 4108405"/>
                  <a:gd name="connsiteX4-585" fmla="*/ 470434 w 4228925"/>
                  <a:gd name="connsiteY4-586" fmla="*/ 917744 h 4108405"/>
                  <a:gd name="connsiteX5-587" fmla="*/ 468805 w 4228925"/>
                  <a:gd name="connsiteY5-588" fmla="*/ 916781 h 4108405"/>
                  <a:gd name="connsiteX6-589" fmla="*/ 2176945 w 4228925"/>
                  <a:gd name="connsiteY6-590" fmla="*/ 316797 h 4108405"/>
                  <a:gd name="connsiteX7-591" fmla="*/ 2269473 w 4228925"/>
                  <a:gd name="connsiteY7-592" fmla="*/ 321469 h 4108405"/>
                  <a:gd name="connsiteX8-593" fmla="*/ 2090436 w 4228925"/>
                  <a:gd name="connsiteY8-594" fmla="*/ 321469 h 4108405"/>
                  <a:gd name="connsiteX9-595" fmla="*/ 2090436 w 4228925"/>
                  <a:gd name="connsiteY9-596" fmla="*/ 321165 h 4108405"/>
                  <a:gd name="connsiteX10-597" fmla="*/ 2176945 w 4228925"/>
                  <a:gd name="connsiteY10-598" fmla="*/ 316797 h 4108405"/>
                  <a:gd name="connsiteX11-599" fmla="*/ 2290461 w 4228925"/>
                  <a:gd name="connsiteY11-600" fmla="*/ 321469 h 4108405"/>
                  <a:gd name="connsiteX12-601" fmla="*/ 4228786 w 4228925"/>
                  <a:gd name="connsiteY12-602" fmla="*/ 2056565 h 4108405"/>
                  <a:gd name="connsiteX13-603" fmla="*/ 2176946 w 4228925"/>
                  <a:gd name="connsiteY13-604" fmla="*/ 4108405 h 4108405"/>
                  <a:gd name="connsiteX14-605" fmla="*/ 125105 w 4228925"/>
                  <a:gd name="connsiteY14-606" fmla="*/ 2056565 h 4108405"/>
                  <a:gd name="connsiteX15-607" fmla="*/ 437178 w 4228925"/>
                  <a:gd name="connsiteY15-608" fmla="*/ 2056564 h 4108405"/>
                  <a:gd name="connsiteX16-609" fmla="*/ 2176945 w 4228925"/>
                  <a:gd name="connsiteY16-610" fmla="*/ 3796331 h 4108405"/>
                  <a:gd name="connsiteX17-611" fmla="*/ 3916711 w 4228925"/>
                  <a:gd name="connsiteY17-612" fmla="*/ 2056564 h 4108405"/>
                  <a:gd name="connsiteX18-613" fmla="*/ 2290461 w 4228925"/>
                  <a:gd name="connsiteY18-614" fmla="*/ 321469 h 4108405"/>
                  <a:gd name="connsiteX19-615" fmla="*/ 2090436 w 4228925"/>
                  <a:gd name="connsiteY19-616" fmla="*/ 9092 h 4108405"/>
                  <a:gd name="connsiteX20-617" fmla="*/ 2090436 w 4228925"/>
                  <a:gd name="connsiteY20-618" fmla="*/ 321165 h 4108405"/>
                  <a:gd name="connsiteX21-619" fmla="*/ 739525 w 4228925"/>
                  <a:gd name="connsiteY21-620" fmla="*/ 1076860 h 4108405"/>
                  <a:gd name="connsiteX22-621" fmla="*/ 470434 w 4228925"/>
                  <a:gd name="connsiteY22-622" fmla="*/ 917744 h 4108405"/>
                  <a:gd name="connsiteX23-623" fmla="*/ 2090436 w 4228925"/>
                  <a:gd name="connsiteY23-624" fmla="*/ 9092 h 4108405"/>
                  <a:gd name="connsiteX24-625" fmla="*/ 2090436 w 4228925"/>
                  <a:gd name="connsiteY24-626" fmla="*/ 0 h 4108405"/>
                  <a:gd name="connsiteX25-627" fmla="*/ 2090436 w 4228925"/>
                  <a:gd name="connsiteY25-628" fmla="*/ 9092 h 4108405"/>
                  <a:gd name="connsiteX26-629" fmla="*/ 2090436 w 4228925"/>
                  <a:gd name="connsiteY26-630" fmla="*/ 0 h 4108405"/>
                  <a:gd name="connsiteX0-631" fmla="*/ 739525 w 4228925"/>
                  <a:gd name="connsiteY0-632" fmla="*/ 1076860 h 4108405"/>
                  <a:gd name="connsiteX1-633" fmla="*/ 742648 w 4228925"/>
                  <a:gd name="connsiteY1-634" fmla="*/ 1078706 h 4108405"/>
                  <a:gd name="connsiteX2-635" fmla="*/ 739525 w 4228925"/>
                  <a:gd name="connsiteY2-636" fmla="*/ 1076860 h 4108405"/>
                  <a:gd name="connsiteX3-637" fmla="*/ 468805 w 4228925"/>
                  <a:gd name="connsiteY3-638" fmla="*/ 916781 h 4108405"/>
                  <a:gd name="connsiteX4-639" fmla="*/ 470434 w 4228925"/>
                  <a:gd name="connsiteY4-640" fmla="*/ 917744 h 4108405"/>
                  <a:gd name="connsiteX5-641" fmla="*/ 468805 w 4228925"/>
                  <a:gd name="connsiteY5-642" fmla="*/ 916781 h 4108405"/>
                  <a:gd name="connsiteX6-643" fmla="*/ 2176945 w 4228925"/>
                  <a:gd name="connsiteY6-644" fmla="*/ 316797 h 4108405"/>
                  <a:gd name="connsiteX7-645" fmla="*/ 2090436 w 4228925"/>
                  <a:gd name="connsiteY7-646" fmla="*/ 321469 h 4108405"/>
                  <a:gd name="connsiteX8-647" fmla="*/ 2090436 w 4228925"/>
                  <a:gd name="connsiteY8-648" fmla="*/ 321165 h 4108405"/>
                  <a:gd name="connsiteX9-649" fmla="*/ 2176945 w 4228925"/>
                  <a:gd name="connsiteY9-650" fmla="*/ 316797 h 4108405"/>
                  <a:gd name="connsiteX10-651" fmla="*/ 2290461 w 4228925"/>
                  <a:gd name="connsiteY10-652" fmla="*/ 321469 h 4108405"/>
                  <a:gd name="connsiteX11-653" fmla="*/ 4228786 w 4228925"/>
                  <a:gd name="connsiteY11-654" fmla="*/ 2056565 h 4108405"/>
                  <a:gd name="connsiteX12-655" fmla="*/ 2176946 w 4228925"/>
                  <a:gd name="connsiteY12-656" fmla="*/ 4108405 h 4108405"/>
                  <a:gd name="connsiteX13-657" fmla="*/ 125105 w 4228925"/>
                  <a:gd name="connsiteY13-658" fmla="*/ 2056565 h 4108405"/>
                  <a:gd name="connsiteX14-659" fmla="*/ 437178 w 4228925"/>
                  <a:gd name="connsiteY14-660" fmla="*/ 2056564 h 4108405"/>
                  <a:gd name="connsiteX15-661" fmla="*/ 2176945 w 4228925"/>
                  <a:gd name="connsiteY15-662" fmla="*/ 3796331 h 4108405"/>
                  <a:gd name="connsiteX16-663" fmla="*/ 3916711 w 4228925"/>
                  <a:gd name="connsiteY16-664" fmla="*/ 2056564 h 4108405"/>
                  <a:gd name="connsiteX17-665" fmla="*/ 2290461 w 4228925"/>
                  <a:gd name="connsiteY17-666" fmla="*/ 321469 h 4108405"/>
                  <a:gd name="connsiteX18-667" fmla="*/ 2090436 w 4228925"/>
                  <a:gd name="connsiteY18-668" fmla="*/ 9092 h 4108405"/>
                  <a:gd name="connsiteX19-669" fmla="*/ 2090436 w 4228925"/>
                  <a:gd name="connsiteY19-670" fmla="*/ 321165 h 4108405"/>
                  <a:gd name="connsiteX20-671" fmla="*/ 739525 w 4228925"/>
                  <a:gd name="connsiteY20-672" fmla="*/ 1076860 h 4108405"/>
                  <a:gd name="connsiteX21-673" fmla="*/ 470434 w 4228925"/>
                  <a:gd name="connsiteY21-674" fmla="*/ 917744 h 4108405"/>
                  <a:gd name="connsiteX22-675" fmla="*/ 2090436 w 4228925"/>
                  <a:gd name="connsiteY22-676" fmla="*/ 9092 h 4108405"/>
                  <a:gd name="connsiteX23-677" fmla="*/ 2090436 w 4228925"/>
                  <a:gd name="connsiteY23-678" fmla="*/ 0 h 4108405"/>
                  <a:gd name="connsiteX24-679" fmla="*/ 2090436 w 4228925"/>
                  <a:gd name="connsiteY24-680" fmla="*/ 9092 h 4108405"/>
                  <a:gd name="connsiteX25-681" fmla="*/ 2090436 w 4228925"/>
                  <a:gd name="connsiteY25-682" fmla="*/ 0 h 4108405"/>
                  <a:gd name="connsiteX0-683" fmla="*/ 739525 w 4228925"/>
                  <a:gd name="connsiteY0-684" fmla="*/ 1076860 h 4108405"/>
                  <a:gd name="connsiteX1-685" fmla="*/ 742648 w 4228925"/>
                  <a:gd name="connsiteY1-686" fmla="*/ 1078706 h 4108405"/>
                  <a:gd name="connsiteX2-687" fmla="*/ 739525 w 4228925"/>
                  <a:gd name="connsiteY2-688" fmla="*/ 1076860 h 4108405"/>
                  <a:gd name="connsiteX3-689" fmla="*/ 468805 w 4228925"/>
                  <a:gd name="connsiteY3-690" fmla="*/ 916781 h 4108405"/>
                  <a:gd name="connsiteX4-691" fmla="*/ 470434 w 4228925"/>
                  <a:gd name="connsiteY4-692" fmla="*/ 917744 h 4108405"/>
                  <a:gd name="connsiteX5-693" fmla="*/ 468805 w 4228925"/>
                  <a:gd name="connsiteY5-694" fmla="*/ 916781 h 4108405"/>
                  <a:gd name="connsiteX6-695" fmla="*/ 2090436 w 4228925"/>
                  <a:gd name="connsiteY6-696" fmla="*/ 321165 h 4108405"/>
                  <a:gd name="connsiteX7-697" fmla="*/ 2090436 w 4228925"/>
                  <a:gd name="connsiteY7-698" fmla="*/ 321469 h 4108405"/>
                  <a:gd name="connsiteX8-699" fmla="*/ 2090436 w 4228925"/>
                  <a:gd name="connsiteY8-700" fmla="*/ 321165 h 4108405"/>
                  <a:gd name="connsiteX9-701" fmla="*/ 2290461 w 4228925"/>
                  <a:gd name="connsiteY9-702" fmla="*/ 321469 h 4108405"/>
                  <a:gd name="connsiteX10-703" fmla="*/ 4228786 w 4228925"/>
                  <a:gd name="connsiteY10-704" fmla="*/ 2056565 h 4108405"/>
                  <a:gd name="connsiteX11-705" fmla="*/ 2176946 w 4228925"/>
                  <a:gd name="connsiteY11-706" fmla="*/ 4108405 h 4108405"/>
                  <a:gd name="connsiteX12-707" fmla="*/ 125105 w 4228925"/>
                  <a:gd name="connsiteY12-708" fmla="*/ 2056565 h 4108405"/>
                  <a:gd name="connsiteX13-709" fmla="*/ 437178 w 4228925"/>
                  <a:gd name="connsiteY13-710" fmla="*/ 2056564 h 4108405"/>
                  <a:gd name="connsiteX14-711" fmla="*/ 2176945 w 4228925"/>
                  <a:gd name="connsiteY14-712" fmla="*/ 3796331 h 4108405"/>
                  <a:gd name="connsiteX15-713" fmla="*/ 3916711 w 4228925"/>
                  <a:gd name="connsiteY15-714" fmla="*/ 2056564 h 4108405"/>
                  <a:gd name="connsiteX16-715" fmla="*/ 2290461 w 4228925"/>
                  <a:gd name="connsiteY16-716" fmla="*/ 321469 h 4108405"/>
                  <a:gd name="connsiteX17-717" fmla="*/ 2090436 w 4228925"/>
                  <a:gd name="connsiteY17-718" fmla="*/ 9092 h 4108405"/>
                  <a:gd name="connsiteX18-719" fmla="*/ 2090436 w 4228925"/>
                  <a:gd name="connsiteY18-720" fmla="*/ 321165 h 4108405"/>
                  <a:gd name="connsiteX19-721" fmla="*/ 739525 w 4228925"/>
                  <a:gd name="connsiteY19-722" fmla="*/ 1076860 h 4108405"/>
                  <a:gd name="connsiteX20-723" fmla="*/ 470434 w 4228925"/>
                  <a:gd name="connsiteY20-724" fmla="*/ 917744 h 4108405"/>
                  <a:gd name="connsiteX21-725" fmla="*/ 2090436 w 4228925"/>
                  <a:gd name="connsiteY21-726" fmla="*/ 9092 h 4108405"/>
                  <a:gd name="connsiteX22-727" fmla="*/ 2090436 w 4228925"/>
                  <a:gd name="connsiteY22-728" fmla="*/ 0 h 4108405"/>
                  <a:gd name="connsiteX23-729" fmla="*/ 2090436 w 4228925"/>
                  <a:gd name="connsiteY23-730" fmla="*/ 9092 h 4108405"/>
                  <a:gd name="connsiteX24-731" fmla="*/ 2090436 w 4228925"/>
                  <a:gd name="connsiteY24-732" fmla="*/ 0 h 4108405"/>
                  <a:gd name="connsiteX0-733" fmla="*/ 739525 w 4228925"/>
                  <a:gd name="connsiteY0-734" fmla="*/ 1067768 h 4099313"/>
                  <a:gd name="connsiteX1-735" fmla="*/ 742648 w 4228925"/>
                  <a:gd name="connsiteY1-736" fmla="*/ 1069614 h 4099313"/>
                  <a:gd name="connsiteX2-737" fmla="*/ 739525 w 4228925"/>
                  <a:gd name="connsiteY2-738" fmla="*/ 1067768 h 4099313"/>
                  <a:gd name="connsiteX3-739" fmla="*/ 468805 w 4228925"/>
                  <a:gd name="connsiteY3-740" fmla="*/ 907689 h 4099313"/>
                  <a:gd name="connsiteX4-741" fmla="*/ 470434 w 4228925"/>
                  <a:gd name="connsiteY4-742" fmla="*/ 908652 h 4099313"/>
                  <a:gd name="connsiteX5-743" fmla="*/ 468805 w 4228925"/>
                  <a:gd name="connsiteY5-744" fmla="*/ 907689 h 4099313"/>
                  <a:gd name="connsiteX6-745" fmla="*/ 2090436 w 4228925"/>
                  <a:gd name="connsiteY6-746" fmla="*/ 312073 h 4099313"/>
                  <a:gd name="connsiteX7-747" fmla="*/ 2090436 w 4228925"/>
                  <a:gd name="connsiteY7-748" fmla="*/ 312377 h 4099313"/>
                  <a:gd name="connsiteX8-749" fmla="*/ 2090436 w 4228925"/>
                  <a:gd name="connsiteY8-750" fmla="*/ 312073 h 4099313"/>
                  <a:gd name="connsiteX9-751" fmla="*/ 2290461 w 4228925"/>
                  <a:gd name="connsiteY9-752" fmla="*/ 312377 h 4099313"/>
                  <a:gd name="connsiteX10-753" fmla="*/ 4228786 w 4228925"/>
                  <a:gd name="connsiteY10-754" fmla="*/ 2047473 h 4099313"/>
                  <a:gd name="connsiteX11-755" fmla="*/ 2176946 w 4228925"/>
                  <a:gd name="connsiteY11-756" fmla="*/ 4099313 h 4099313"/>
                  <a:gd name="connsiteX12-757" fmla="*/ 125105 w 4228925"/>
                  <a:gd name="connsiteY12-758" fmla="*/ 2047473 h 4099313"/>
                  <a:gd name="connsiteX13-759" fmla="*/ 437178 w 4228925"/>
                  <a:gd name="connsiteY13-760" fmla="*/ 2047472 h 4099313"/>
                  <a:gd name="connsiteX14-761" fmla="*/ 2176945 w 4228925"/>
                  <a:gd name="connsiteY14-762" fmla="*/ 3787239 h 4099313"/>
                  <a:gd name="connsiteX15-763" fmla="*/ 3916711 w 4228925"/>
                  <a:gd name="connsiteY15-764" fmla="*/ 2047472 h 4099313"/>
                  <a:gd name="connsiteX16-765" fmla="*/ 2290461 w 4228925"/>
                  <a:gd name="connsiteY16-766" fmla="*/ 312377 h 4099313"/>
                  <a:gd name="connsiteX17-767" fmla="*/ 2090436 w 4228925"/>
                  <a:gd name="connsiteY17-768" fmla="*/ 0 h 4099313"/>
                  <a:gd name="connsiteX18-769" fmla="*/ 2090436 w 4228925"/>
                  <a:gd name="connsiteY18-770" fmla="*/ 312073 h 4099313"/>
                  <a:gd name="connsiteX19-771" fmla="*/ 739525 w 4228925"/>
                  <a:gd name="connsiteY19-772" fmla="*/ 1067768 h 4099313"/>
                  <a:gd name="connsiteX20-773" fmla="*/ 470434 w 4228925"/>
                  <a:gd name="connsiteY20-774" fmla="*/ 908652 h 4099313"/>
                  <a:gd name="connsiteX21-775" fmla="*/ 2090436 w 4228925"/>
                  <a:gd name="connsiteY21-776" fmla="*/ 0 h 4099313"/>
                  <a:gd name="connsiteX0-777" fmla="*/ 739525 w 4353891"/>
                  <a:gd name="connsiteY0-778" fmla="*/ 1067768 h 4099313"/>
                  <a:gd name="connsiteX1-779" fmla="*/ 742648 w 4353891"/>
                  <a:gd name="connsiteY1-780" fmla="*/ 1069614 h 4099313"/>
                  <a:gd name="connsiteX2-781" fmla="*/ 739525 w 4353891"/>
                  <a:gd name="connsiteY2-782" fmla="*/ 1067768 h 4099313"/>
                  <a:gd name="connsiteX3-783" fmla="*/ 468805 w 4353891"/>
                  <a:gd name="connsiteY3-784" fmla="*/ 907689 h 4099313"/>
                  <a:gd name="connsiteX4-785" fmla="*/ 470434 w 4353891"/>
                  <a:gd name="connsiteY4-786" fmla="*/ 908652 h 4099313"/>
                  <a:gd name="connsiteX5-787" fmla="*/ 468805 w 4353891"/>
                  <a:gd name="connsiteY5-788" fmla="*/ 907689 h 4099313"/>
                  <a:gd name="connsiteX6-789" fmla="*/ 2090436 w 4353891"/>
                  <a:gd name="connsiteY6-790" fmla="*/ 312073 h 4099313"/>
                  <a:gd name="connsiteX7-791" fmla="*/ 2090436 w 4353891"/>
                  <a:gd name="connsiteY7-792" fmla="*/ 312377 h 4099313"/>
                  <a:gd name="connsiteX8-793" fmla="*/ 2090436 w 4353891"/>
                  <a:gd name="connsiteY8-794" fmla="*/ 312073 h 4099313"/>
                  <a:gd name="connsiteX9-795" fmla="*/ 3916711 w 4353891"/>
                  <a:gd name="connsiteY9-796" fmla="*/ 2047472 h 4099313"/>
                  <a:gd name="connsiteX10-797" fmla="*/ 4228786 w 4353891"/>
                  <a:gd name="connsiteY10-798" fmla="*/ 2047473 h 4099313"/>
                  <a:gd name="connsiteX11-799" fmla="*/ 2176946 w 4353891"/>
                  <a:gd name="connsiteY11-800" fmla="*/ 4099313 h 4099313"/>
                  <a:gd name="connsiteX12-801" fmla="*/ 125105 w 4353891"/>
                  <a:gd name="connsiteY12-802" fmla="*/ 2047473 h 4099313"/>
                  <a:gd name="connsiteX13-803" fmla="*/ 437178 w 4353891"/>
                  <a:gd name="connsiteY13-804" fmla="*/ 2047472 h 4099313"/>
                  <a:gd name="connsiteX14-805" fmla="*/ 2176945 w 4353891"/>
                  <a:gd name="connsiteY14-806" fmla="*/ 3787239 h 4099313"/>
                  <a:gd name="connsiteX15-807" fmla="*/ 3916711 w 4353891"/>
                  <a:gd name="connsiteY15-808" fmla="*/ 2047472 h 4099313"/>
                  <a:gd name="connsiteX16-809" fmla="*/ 2090436 w 4353891"/>
                  <a:gd name="connsiteY16-810" fmla="*/ 0 h 4099313"/>
                  <a:gd name="connsiteX17-811" fmla="*/ 2090436 w 4353891"/>
                  <a:gd name="connsiteY17-812" fmla="*/ 312073 h 4099313"/>
                  <a:gd name="connsiteX18-813" fmla="*/ 739525 w 4353891"/>
                  <a:gd name="connsiteY18-814" fmla="*/ 1067768 h 4099313"/>
                  <a:gd name="connsiteX19-815" fmla="*/ 470434 w 4353891"/>
                  <a:gd name="connsiteY19-816" fmla="*/ 908652 h 4099313"/>
                  <a:gd name="connsiteX20-817" fmla="*/ 2090436 w 4353891"/>
                  <a:gd name="connsiteY20-818" fmla="*/ 0 h 4099313"/>
                  <a:gd name="connsiteX0-819" fmla="*/ 614420 w 4228786"/>
                  <a:gd name="connsiteY0-820" fmla="*/ 1067768 h 4099313"/>
                  <a:gd name="connsiteX1-821" fmla="*/ 617543 w 4228786"/>
                  <a:gd name="connsiteY1-822" fmla="*/ 1069614 h 4099313"/>
                  <a:gd name="connsiteX2-823" fmla="*/ 614420 w 4228786"/>
                  <a:gd name="connsiteY2-824" fmla="*/ 1067768 h 4099313"/>
                  <a:gd name="connsiteX3-825" fmla="*/ 343700 w 4228786"/>
                  <a:gd name="connsiteY3-826" fmla="*/ 907689 h 4099313"/>
                  <a:gd name="connsiteX4-827" fmla="*/ 345329 w 4228786"/>
                  <a:gd name="connsiteY4-828" fmla="*/ 908652 h 4099313"/>
                  <a:gd name="connsiteX5-829" fmla="*/ 343700 w 4228786"/>
                  <a:gd name="connsiteY5-830" fmla="*/ 907689 h 4099313"/>
                  <a:gd name="connsiteX6-831" fmla="*/ 1965331 w 4228786"/>
                  <a:gd name="connsiteY6-832" fmla="*/ 312073 h 4099313"/>
                  <a:gd name="connsiteX7-833" fmla="*/ 1965331 w 4228786"/>
                  <a:gd name="connsiteY7-834" fmla="*/ 312377 h 4099313"/>
                  <a:gd name="connsiteX8-835" fmla="*/ 1965331 w 4228786"/>
                  <a:gd name="connsiteY8-836" fmla="*/ 312073 h 4099313"/>
                  <a:gd name="connsiteX9-837" fmla="*/ 3791606 w 4228786"/>
                  <a:gd name="connsiteY9-838" fmla="*/ 2047472 h 4099313"/>
                  <a:gd name="connsiteX10-839" fmla="*/ 4103681 w 4228786"/>
                  <a:gd name="connsiteY10-840" fmla="*/ 2047473 h 4099313"/>
                  <a:gd name="connsiteX11-841" fmla="*/ 2051841 w 4228786"/>
                  <a:gd name="connsiteY11-842" fmla="*/ 4099313 h 4099313"/>
                  <a:gd name="connsiteX12-843" fmla="*/ 0 w 4228786"/>
                  <a:gd name="connsiteY12-844" fmla="*/ 2047473 h 4099313"/>
                  <a:gd name="connsiteX13-845" fmla="*/ 2051840 w 4228786"/>
                  <a:gd name="connsiteY13-846" fmla="*/ 3787239 h 4099313"/>
                  <a:gd name="connsiteX14-847" fmla="*/ 3791606 w 4228786"/>
                  <a:gd name="connsiteY14-848" fmla="*/ 2047472 h 4099313"/>
                  <a:gd name="connsiteX15-849" fmla="*/ 1965331 w 4228786"/>
                  <a:gd name="connsiteY15-850" fmla="*/ 0 h 4099313"/>
                  <a:gd name="connsiteX16-851" fmla="*/ 1965331 w 4228786"/>
                  <a:gd name="connsiteY16-852" fmla="*/ 312073 h 4099313"/>
                  <a:gd name="connsiteX17-853" fmla="*/ 614420 w 4228786"/>
                  <a:gd name="connsiteY17-854" fmla="*/ 1067768 h 4099313"/>
                  <a:gd name="connsiteX18-855" fmla="*/ 345329 w 4228786"/>
                  <a:gd name="connsiteY18-856" fmla="*/ 908652 h 4099313"/>
                  <a:gd name="connsiteX19-857" fmla="*/ 1965331 w 4228786"/>
                  <a:gd name="connsiteY19-858" fmla="*/ 0 h 4099313"/>
                  <a:gd name="connsiteX0-859" fmla="*/ 270720 w 3885086"/>
                  <a:gd name="connsiteY0-860" fmla="*/ 1067768 h 4224418"/>
                  <a:gd name="connsiteX1-861" fmla="*/ 273843 w 3885086"/>
                  <a:gd name="connsiteY1-862" fmla="*/ 1069614 h 4224418"/>
                  <a:gd name="connsiteX2-863" fmla="*/ 270720 w 3885086"/>
                  <a:gd name="connsiteY2-864" fmla="*/ 1067768 h 4224418"/>
                  <a:gd name="connsiteX3-865" fmla="*/ 0 w 3885086"/>
                  <a:gd name="connsiteY3-866" fmla="*/ 907689 h 4224418"/>
                  <a:gd name="connsiteX4-867" fmla="*/ 1629 w 3885086"/>
                  <a:gd name="connsiteY4-868" fmla="*/ 908652 h 4224418"/>
                  <a:gd name="connsiteX5-869" fmla="*/ 0 w 3885086"/>
                  <a:gd name="connsiteY5-870" fmla="*/ 907689 h 4224418"/>
                  <a:gd name="connsiteX6-871" fmla="*/ 1621631 w 3885086"/>
                  <a:gd name="connsiteY6-872" fmla="*/ 312073 h 4224418"/>
                  <a:gd name="connsiteX7-873" fmla="*/ 1621631 w 3885086"/>
                  <a:gd name="connsiteY7-874" fmla="*/ 312377 h 4224418"/>
                  <a:gd name="connsiteX8-875" fmla="*/ 1621631 w 3885086"/>
                  <a:gd name="connsiteY8-876" fmla="*/ 312073 h 4224418"/>
                  <a:gd name="connsiteX9-877" fmla="*/ 3447906 w 3885086"/>
                  <a:gd name="connsiteY9-878" fmla="*/ 2047472 h 4224418"/>
                  <a:gd name="connsiteX10-879" fmla="*/ 3759981 w 3885086"/>
                  <a:gd name="connsiteY10-880" fmla="*/ 2047473 h 4224418"/>
                  <a:gd name="connsiteX11-881" fmla="*/ 1708141 w 3885086"/>
                  <a:gd name="connsiteY11-882" fmla="*/ 4099313 h 4224418"/>
                  <a:gd name="connsiteX12-883" fmla="*/ 1708140 w 3885086"/>
                  <a:gd name="connsiteY12-884" fmla="*/ 3787239 h 4224418"/>
                  <a:gd name="connsiteX13-885" fmla="*/ 3447906 w 3885086"/>
                  <a:gd name="connsiteY13-886" fmla="*/ 2047472 h 4224418"/>
                  <a:gd name="connsiteX14-887" fmla="*/ 1621631 w 3885086"/>
                  <a:gd name="connsiteY14-888" fmla="*/ 0 h 4224418"/>
                  <a:gd name="connsiteX15-889" fmla="*/ 1621631 w 3885086"/>
                  <a:gd name="connsiteY15-890" fmla="*/ 312073 h 4224418"/>
                  <a:gd name="connsiteX16-891" fmla="*/ 270720 w 3885086"/>
                  <a:gd name="connsiteY16-892" fmla="*/ 1067768 h 4224418"/>
                  <a:gd name="connsiteX17-893" fmla="*/ 1629 w 3885086"/>
                  <a:gd name="connsiteY17-894" fmla="*/ 908652 h 4224418"/>
                  <a:gd name="connsiteX18-895" fmla="*/ 1621631 w 3885086"/>
                  <a:gd name="connsiteY18-896" fmla="*/ 0 h 4224418"/>
                  <a:gd name="connsiteX0-897" fmla="*/ 270720 w 3885086"/>
                  <a:gd name="connsiteY0-898" fmla="*/ 1067768 h 4099313"/>
                  <a:gd name="connsiteX1-899" fmla="*/ 273843 w 3885086"/>
                  <a:gd name="connsiteY1-900" fmla="*/ 1069614 h 4099313"/>
                  <a:gd name="connsiteX2-901" fmla="*/ 270720 w 3885086"/>
                  <a:gd name="connsiteY2-902" fmla="*/ 1067768 h 4099313"/>
                  <a:gd name="connsiteX3-903" fmla="*/ 0 w 3885086"/>
                  <a:gd name="connsiteY3-904" fmla="*/ 907689 h 4099313"/>
                  <a:gd name="connsiteX4-905" fmla="*/ 1629 w 3885086"/>
                  <a:gd name="connsiteY4-906" fmla="*/ 908652 h 4099313"/>
                  <a:gd name="connsiteX5-907" fmla="*/ 0 w 3885086"/>
                  <a:gd name="connsiteY5-908" fmla="*/ 907689 h 4099313"/>
                  <a:gd name="connsiteX6-909" fmla="*/ 1621631 w 3885086"/>
                  <a:gd name="connsiteY6-910" fmla="*/ 312073 h 4099313"/>
                  <a:gd name="connsiteX7-911" fmla="*/ 1621631 w 3885086"/>
                  <a:gd name="connsiteY7-912" fmla="*/ 312377 h 4099313"/>
                  <a:gd name="connsiteX8-913" fmla="*/ 1621631 w 3885086"/>
                  <a:gd name="connsiteY8-914" fmla="*/ 312073 h 4099313"/>
                  <a:gd name="connsiteX9-915" fmla="*/ 3447906 w 3885086"/>
                  <a:gd name="connsiteY9-916" fmla="*/ 2047472 h 4099313"/>
                  <a:gd name="connsiteX10-917" fmla="*/ 3759981 w 3885086"/>
                  <a:gd name="connsiteY10-918" fmla="*/ 2047473 h 4099313"/>
                  <a:gd name="connsiteX11-919" fmla="*/ 1708141 w 3885086"/>
                  <a:gd name="connsiteY11-920" fmla="*/ 4099313 h 4099313"/>
                  <a:gd name="connsiteX12-921" fmla="*/ 3447906 w 3885086"/>
                  <a:gd name="connsiteY12-922" fmla="*/ 2047472 h 4099313"/>
                  <a:gd name="connsiteX13-923" fmla="*/ 1621631 w 3885086"/>
                  <a:gd name="connsiteY13-924" fmla="*/ 0 h 4099313"/>
                  <a:gd name="connsiteX14-925" fmla="*/ 1621631 w 3885086"/>
                  <a:gd name="connsiteY14-926" fmla="*/ 312073 h 4099313"/>
                  <a:gd name="connsiteX15-927" fmla="*/ 270720 w 3885086"/>
                  <a:gd name="connsiteY15-928" fmla="*/ 1067768 h 4099313"/>
                  <a:gd name="connsiteX16-929" fmla="*/ 1629 w 3885086"/>
                  <a:gd name="connsiteY16-930" fmla="*/ 908652 h 4099313"/>
                  <a:gd name="connsiteX17-931" fmla="*/ 1621631 w 3885086"/>
                  <a:gd name="connsiteY17-932" fmla="*/ 0 h 4099313"/>
                  <a:gd name="connsiteX0-933" fmla="*/ 270720 w 3760643"/>
                  <a:gd name="connsiteY0-934" fmla="*/ 1067768 h 2047473"/>
                  <a:gd name="connsiteX1-935" fmla="*/ 273843 w 3760643"/>
                  <a:gd name="connsiteY1-936" fmla="*/ 1069614 h 2047473"/>
                  <a:gd name="connsiteX2-937" fmla="*/ 270720 w 3760643"/>
                  <a:gd name="connsiteY2-938" fmla="*/ 1067768 h 2047473"/>
                  <a:gd name="connsiteX3-939" fmla="*/ 0 w 3760643"/>
                  <a:gd name="connsiteY3-940" fmla="*/ 907689 h 2047473"/>
                  <a:gd name="connsiteX4-941" fmla="*/ 1629 w 3760643"/>
                  <a:gd name="connsiteY4-942" fmla="*/ 908652 h 2047473"/>
                  <a:gd name="connsiteX5-943" fmla="*/ 0 w 3760643"/>
                  <a:gd name="connsiteY5-944" fmla="*/ 907689 h 2047473"/>
                  <a:gd name="connsiteX6-945" fmla="*/ 1621631 w 3760643"/>
                  <a:gd name="connsiteY6-946" fmla="*/ 312073 h 2047473"/>
                  <a:gd name="connsiteX7-947" fmla="*/ 1621631 w 3760643"/>
                  <a:gd name="connsiteY7-948" fmla="*/ 312377 h 2047473"/>
                  <a:gd name="connsiteX8-949" fmla="*/ 1621631 w 3760643"/>
                  <a:gd name="connsiteY8-950" fmla="*/ 312073 h 2047473"/>
                  <a:gd name="connsiteX9-951" fmla="*/ 3447906 w 3760643"/>
                  <a:gd name="connsiteY9-952" fmla="*/ 2047472 h 2047473"/>
                  <a:gd name="connsiteX10-953" fmla="*/ 3759981 w 3760643"/>
                  <a:gd name="connsiteY10-954" fmla="*/ 2047473 h 2047473"/>
                  <a:gd name="connsiteX11-955" fmla="*/ 3447906 w 3760643"/>
                  <a:gd name="connsiteY11-956" fmla="*/ 2047472 h 2047473"/>
                  <a:gd name="connsiteX12-957" fmla="*/ 1621631 w 3760643"/>
                  <a:gd name="connsiteY12-958" fmla="*/ 0 h 2047473"/>
                  <a:gd name="connsiteX13-959" fmla="*/ 1621631 w 3760643"/>
                  <a:gd name="connsiteY13-960" fmla="*/ 312073 h 2047473"/>
                  <a:gd name="connsiteX14-961" fmla="*/ 270720 w 3760643"/>
                  <a:gd name="connsiteY14-962" fmla="*/ 1067768 h 2047473"/>
                  <a:gd name="connsiteX15-963" fmla="*/ 1629 w 3760643"/>
                  <a:gd name="connsiteY15-964" fmla="*/ 908652 h 2047473"/>
                  <a:gd name="connsiteX16-965" fmla="*/ 1621631 w 3760643"/>
                  <a:gd name="connsiteY16-966" fmla="*/ 0 h 2047473"/>
                  <a:gd name="connsiteX0-967" fmla="*/ 270720 w 1621631"/>
                  <a:gd name="connsiteY0-968" fmla="*/ 1067768 h 1069614"/>
                  <a:gd name="connsiteX1-969" fmla="*/ 273843 w 1621631"/>
                  <a:gd name="connsiteY1-970" fmla="*/ 1069614 h 1069614"/>
                  <a:gd name="connsiteX2-971" fmla="*/ 270720 w 1621631"/>
                  <a:gd name="connsiteY2-972" fmla="*/ 1067768 h 1069614"/>
                  <a:gd name="connsiteX3-973" fmla="*/ 0 w 1621631"/>
                  <a:gd name="connsiteY3-974" fmla="*/ 907689 h 1069614"/>
                  <a:gd name="connsiteX4-975" fmla="*/ 1629 w 1621631"/>
                  <a:gd name="connsiteY4-976" fmla="*/ 908652 h 1069614"/>
                  <a:gd name="connsiteX5-977" fmla="*/ 0 w 1621631"/>
                  <a:gd name="connsiteY5-978" fmla="*/ 907689 h 1069614"/>
                  <a:gd name="connsiteX6-979" fmla="*/ 1621631 w 1621631"/>
                  <a:gd name="connsiteY6-980" fmla="*/ 312073 h 1069614"/>
                  <a:gd name="connsiteX7-981" fmla="*/ 1621631 w 1621631"/>
                  <a:gd name="connsiteY7-982" fmla="*/ 312377 h 1069614"/>
                  <a:gd name="connsiteX8-983" fmla="*/ 1621631 w 1621631"/>
                  <a:gd name="connsiteY8-984" fmla="*/ 312073 h 1069614"/>
                  <a:gd name="connsiteX9-985" fmla="*/ 1621631 w 1621631"/>
                  <a:gd name="connsiteY9-986" fmla="*/ 0 h 1069614"/>
                  <a:gd name="connsiteX10-987" fmla="*/ 1621631 w 1621631"/>
                  <a:gd name="connsiteY10-988" fmla="*/ 312073 h 1069614"/>
                  <a:gd name="connsiteX11-989" fmla="*/ 270720 w 1621631"/>
                  <a:gd name="connsiteY11-990" fmla="*/ 1067768 h 1069614"/>
                  <a:gd name="connsiteX12-991" fmla="*/ 1629 w 1621631"/>
                  <a:gd name="connsiteY12-992" fmla="*/ 908652 h 1069614"/>
                  <a:gd name="connsiteX13-993" fmla="*/ 1621631 w 1621631"/>
                  <a:gd name="connsiteY13-994" fmla="*/ 0 h 1069614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  <a:cxn ang="0">
                    <a:pos x="connsiteX11-23" y="connsiteY11-24"/>
                  </a:cxn>
                  <a:cxn ang="0">
                    <a:pos x="connsiteX12-25" y="connsiteY12-26"/>
                  </a:cxn>
                  <a:cxn ang="0">
                    <a:pos x="connsiteX13-27" y="connsiteY13-28"/>
                  </a:cxn>
                </a:cxnLst>
                <a:rect l="l" t="t" r="r" b="b"/>
                <a:pathLst>
                  <a:path w="1621631" h="1069614">
                    <a:moveTo>
                      <a:pt x="270720" y="1067768"/>
                    </a:moveTo>
                    <a:lnTo>
                      <a:pt x="273843" y="1069614"/>
                    </a:lnTo>
                    <a:lnTo>
                      <a:pt x="270720" y="1067768"/>
                    </a:lnTo>
                    <a:close/>
                    <a:moveTo>
                      <a:pt x="0" y="907689"/>
                    </a:moveTo>
                    <a:lnTo>
                      <a:pt x="1629" y="908652"/>
                    </a:lnTo>
                    <a:lnTo>
                      <a:pt x="0" y="907689"/>
                    </a:lnTo>
                    <a:close/>
                    <a:moveTo>
                      <a:pt x="1621631" y="312073"/>
                    </a:moveTo>
                    <a:lnTo>
                      <a:pt x="1621631" y="312377"/>
                    </a:lnTo>
                    <a:lnTo>
                      <a:pt x="1621631" y="312073"/>
                    </a:lnTo>
                    <a:close/>
                    <a:moveTo>
                      <a:pt x="1621631" y="0"/>
                    </a:moveTo>
                    <a:lnTo>
                      <a:pt x="1621631" y="312073"/>
                    </a:lnTo>
                    <a:cubicBezTo>
                      <a:pt x="1059988" y="337356"/>
                      <a:pt x="568425" y="631117"/>
                      <a:pt x="270720" y="1067768"/>
                    </a:cubicBezTo>
                    <a:lnTo>
                      <a:pt x="1629" y="908652"/>
                    </a:lnTo>
                    <a:cubicBezTo>
                      <a:pt x="354259" y="380480"/>
                      <a:pt x="945677" y="25494"/>
                      <a:pt x="1621631" y="0"/>
                    </a:cubicBezTo>
                    <a:close/>
                  </a:path>
                </a:pathLst>
              </a:cu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3218" tIns="46608" rIns="46608" bIns="93218" numCol="1" spcCol="0" rtlCol="0" fromWordArt="0" anchor="b" anchorCtr="0" forceAA="0" compatLnSpc="1">
                <a:noAutofit/>
              </a:bodyPr>
              <a:lstStyle/>
              <a:p>
                <a:pPr algn="ctr" defTabSz="93154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800" b="1" spc="-5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Segoe UI" panose="020B0502040204020203" pitchFamily="34" charset="0"/>
                  <a:sym typeface="FZHei-B01S" panose="02010601030101010101" pitchFamily="2" charset="-122"/>
                </a:endParaRPr>
              </a:p>
            </p:txBody>
          </p:sp>
        </p:grpSp>
      </p:grpSp>
      <p:grpSp>
        <p:nvGrpSpPr>
          <p:cNvPr id="12" name="Group 101"/>
          <p:cNvGrpSpPr/>
          <p:nvPr/>
        </p:nvGrpSpPr>
        <p:grpSpPr>
          <a:xfrm>
            <a:off x="6226461" y="4560457"/>
            <a:ext cx="844867" cy="750596"/>
            <a:chOff x="8698531" y="3979675"/>
            <a:chExt cx="828966" cy="736049"/>
          </a:xfrm>
          <a:solidFill>
            <a:schemeClr val="accent3"/>
          </a:solidFill>
        </p:grpSpPr>
        <p:sp>
          <p:nvSpPr>
            <p:cNvPr id="38" name="Freeform 100"/>
            <p:cNvSpPr>
              <a:spLocks noEditPoints="1"/>
            </p:cNvSpPr>
            <p:nvPr/>
          </p:nvSpPr>
          <p:spPr bwMode="black">
            <a:xfrm>
              <a:off x="8957393" y="4225167"/>
              <a:ext cx="371203" cy="245065"/>
            </a:xfrm>
            <a:custGeom>
              <a:avLst/>
              <a:gdLst>
                <a:gd name="T0" fmla="*/ 103 w 103"/>
                <a:gd name="T1" fmla="*/ 33 h 68"/>
                <a:gd name="T2" fmla="*/ 56 w 103"/>
                <a:gd name="T3" fmla="*/ 68 h 68"/>
                <a:gd name="T4" fmla="*/ 56 w 103"/>
                <a:gd name="T5" fmla="*/ 0 h 68"/>
                <a:gd name="T6" fmla="*/ 103 w 103"/>
                <a:gd name="T7" fmla="*/ 33 h 68"/>
                <a:gd name="T8" fmla="*/ 0 w 103"/>
                <a:gd name="T9" fmla="*/ 0 h 68"/>
                <a:gd name="T10" fmla="*/ 0 w 103"/>
                <a:gd name="T11" fmla="*/ 68 h 68"/>
                <a:gd name="T12" fmla="*/ 47 w 103"/>
                <a:gd name="T13" fmla="*/ 33 h 68"/>
                <a:gd name="T14" fmla="*/ 0 w 103"/>
                <a:gd name="T15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3" h="68">
                  <a:moveTo>
                    <a:pt x="103" y="33"/>
                  </a:moveTo>
                  <a:lnTo>
                    <a:pt x="56" y="68"/>
                  </a:lnTo>
                  <a:lnTo>
                    <a:pt x="56" y="0"/>
                  </a:lnTo>
                  <a:lnTo>
                    <a:pt x="103" y="33"/>
                  </a:lnTo>
                  <a:close/>
                  <a:moveTo>
                    <a:pt x="0" y="0"/>
                  </a:moveTo>
                  <a:lnTo>
                    <a:pt x="0" y="68"/>
                  </a:lnTo>
                  <a:lnTo>
                    <a:pt x="47" y="3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3218" tIns="46608" rIns="46608" bIns="93218" numCol="1" spcCol="0" rtlCol="0" fromWordArt="0" anchor="b" anchorCtr="0" forceAA="0" compatLnSpc="1">
              <a:noAutofit/>
            </a:bodyPr>
            <a:lstStyle/>
            <a:p>
              <a:pPr algn="ctr" defTabSz="931545" fontAlgn="base">
                <a:spcBef>
                  <a:spcPct val="0"/>
                </a:spcBef>
                <a:spcAft>
                  <a:spcPct val="0"/>
                </a:spcAft>
              </a:pPr>
              <a:endParaRPr lang="en-US" sz="1800" b="1" spc="-51">
                <a:solidFill>
                  <a:schemeClr val="tx1">
                    <a:lumMod val="75000"/>
                    <a:lumOff val="2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Segoe UI" panose="020B0502040204020203" pitchFamily="34" charset="0"/>
                <a:sym typeface="FZHei-B01S" panose="02010601030101010101" pitchFamily="2" charset="-122"/>
              </a:endParaRPr>
            </a:p>
          </p:txBody>
        </p:sp>
        <p:grpSp>
          <p:nvGrpSpPr>
            <p:cNvPr id="13" name="Group 103"/>
            <p:cNvGrpSpPr/>
            <p:nvPr/>
          </p:nvGrpSpPr>
          <p:grpSpPr>
            <a:xfrm>
              <a:off x="8698531" y="3979675"/>
              <a:ext cx="828966" cy="736049"/>
              <a:chOff x="5625794" y="1599766"/>
              <a:chExt cx="4594902" cy="4080930"/>
            </a:xfrm>
            <a:grpFill/>
          </p:grpSpPr>
          <p:grpSp>
            <p:nvGrpSpPr>
              <p:cNvPr id="14" name="Group 104"/>
              <p:cNvGrpSpPr/>
              <p:nvPr/>
            </p:nvGrpSpPr>
            <p:grpSpPr>
              <a:xfrm>
                <a:off x="6191250" y="1599766"/>
                <a:ext cx="3473485" cy="1069614"/>
                <a:chOff x="6191250" y="1599766"/>
                <a:chExt cx="3473485" cy="1069614"/>
              </a:xfrm>
              <a:grpFill/>
            </p:grpSpPr>
            <p:sp>
              <p:nvSpPr>
                <p:cNvPr id="46" name="Freeform 110"/>
                <p:cNvSpPr/>
                <p:nvPr/>
              </p:nvSpPr>
              <p:spPr bwMode="auto">
                <a:xfrm>
                  <a:off x="6191250" y="1599766"/>
                  <a:ext cx="1621631" cy="1069614"/>
                </a:xfrm>
                <a:custGeom>
                  <a:avLst/>
                  <a:gdLst>
                    <a:gd name="connsiteX0" fmla="*/ 668844 w 4158105"/>
                    <a:gd name="connsiteY0" fmla="*/ 1079241 h 4110786"/>
                    <a:gd name="connsiteX1" fmla="*/ 671967 w 4158105"/>
                    <a:gd name="connsiteY1" fmla="*/ 1081087 h 4110786"/>
                    <a:gd name="connsiteX2" fmla="*/ 576717 w 4158105"/>
                    <a:gd name="connsiteY2" fmla="*/ 1235869 h 4110786"/>
                    <a:gd name="connsiteX3" fmla="*/ 574232 w 4158105"/>
                    <a:gd name="connsiteY3" fmla="*/ 1234330 h 4110786"/>
                    <a:gd name="connsiteX4" fmla="*/ 668844 w 4158105"/>
                    <a:gd name="connsiteY4" fmla="*/ 1079241 h 4110786"/>
                    <a:gd name="connsiteX5" fmla="*/ 398124 w 4158105"/>
                    <a:gd name="connsiteY5" fmla="*/ 919162 h 4110786"/>
                    <a:gd name="connsiteX6" fmla="*/ 399753 w 4158105"/>
                    <a:gd name="connsiteY6" fmla="*/ 920125 h 4110786"/>
                    <a:gd name="connsiteX7" fmla="*/ 308772 w 4158105"/>
                    <a:gd name="connsiteY7" fmla="*/ 1069886 h 4110786"/>
                    <a:gd name="connsiteX8" fmla="*/ 307636 w 4158105"/>
                    <a:gd name="connsiteY8" fmla="*/ 1069182 h 4110786"/>
                    <a:gd name="connsiteX9" fmla="*/ 398124 w 4158105"/>
                    <a:gd name="connsiteY9" fmla="*/ 919162 h 4110786"/>
                    <a:gd name="connsiteX10" fmla="*/ 2106264 w 4158105"/>
                    <a:gd name="connsiteY10" fmla="*/ 319178 h 4110786"/>
                    <a:gd name="connsiteX11" fmla="*/ 2198792 w 4158105"/>
                    <a:gd name="connsiteY11" fmla="*/ 323850 h 4110786"/>
                    <a:gd name="connsiteX12" fmla="*/ 2019755 w 4158105"/>
                    <a:gd name="connsiteY12" fmla="*/ 323850 h 4110786"/>
                    <a:gd name="connsiteX13" fmla="*/ 2019755 w 4158105"/>
                    <a:gd name="connsiteY13" fmla="*/ 323546 h 4110786"/>
                    <a:gd name="connsiteX14" fmla="*/ 2106264 w 4158105"/>
                    <a:gd name="connsiteY14" fmla="*/ 319178 h 4110786"/>
                    <a:gd name="connsiteX15" fmla="*/ 2224351 w 4158105"/>
                    <a:gd name="connsiteY15" fmla="*/ 13068 h 4110786"/>
                    <a:gd name="connsiteX16" fmla="*/ 4158105 w 4158105"/>
                    <a:gd name="connsiteY16" fmla="*/ 2058946 h 4110786"/>
                    <a:gd name="connsiteX17" fmla="*/ 2106265 w 4158105"/>
                    <a:gd name="connsiteY17" fmla="*/ 4110786 h 4110786"/>
                    <a:gd name="connsiteX18" fmla="*/ 54424 w 4158105"/>
                    <a:gd name="connsiteY18" fmla="*/ 2058946 h 4110786"/>
                    <a:gd name="connsiteX19" fmla="*/ 574232 w 4158105"/>
                    <a:gd name="connsiteY19" fmla="*/ 1234330 h 4110786"/>
                    <a:gd name="connsiteX20" fmla="*/ 366497 w 4158105"/>
                    <a:gd name="connsiteY20" fmla="*/ 2058945 h 4110786"/>
                    <a:gd name="connsiteX21" fmla="*/ 2106264 w 4158105"/>
                    <a:gd name="connsiteY21" fmla="*/ 3798712 h 4110786"/>
                    <a:gd name="connsiteX22" fmla="*/ 3846030 w 4158105"/>
                    <a:gd name="connsiteY22" fmla="*/ 2058945 h 4110786"/>
                    <a:gd name="connsiteX23" fmla="*/ 2198792 w 4158105"/>
                    <a:gd name="connsiteY23" fmla="*/ 323850 h 4110786"/>
                    <a:gd name="connsiteX24" fmla="*/ 2219780 w 4158105"/>
                    <a:gd name="connsiteY24" fmla="*/ 323850 h 4110786"/>
                    <a:gd name="connsiteX25" fmla="*/ 2224351 w 4158105"/>
                    <a:gd name="connsiteY25" fmla="*/ 13068 h 4110786"/>
                    <a:gd name="connsiteX26" fmla="*/ 2019755 w 4158105"/>
                    <a:gd name="connsiteY26" fmla="*/ 11473 h 4110786"/>
                    <a:gd name="connsiteX27" fmla="*/ 2019755 w 4158105"/>
                    <a:gd name="connsiteY27" fmla="*/ 323546 h 4110786"/>
                    <a:gd name="connsiteX28" fmla="*/ 668844 w 4158105"/>
                    <a:gd name="connsiteY28" fmla="*/ 1079241 h 4110786"/>
                    <a:gd name="connsiteX29" fmla="*/ 399753 w 4158105"/>
                    <a:gd name="connsiteY29" fmla="*/ 920125 h 4110786"/>
                    <a:gd name="connsiteX30" fmla="*/ 2019755 w 4158105"/>
                    <a:gd name="connsiteY30" fmla="*/ 11473 h 4110786"/>
                    <a:gd name="connsiteX31" fmla="*/ 2224543 w 4158105"/>
                    <a:gd name="connsiteY31" fmla="*/ 0 h 4110786"/>
                    <a:gd name="connsiteX32" fmla="*/ 2224351 w 4158105"/>
                    <a:gd name="connsiteY32" fmla="*/ 13068 h 4110786"/>
                    <a:gd name="connsiteX33" fmla="*/ 2106265 w 4158105"/>
                    <a:gd name="connsiteY33" fmla="*/ 7105 h 4110786"/>
                    <a:gd name="connsiteX34" fmla="*/ 2019755 w 4158105"/>
                    <a:gd name="connsiteY34" fmla="*/ 11473 h 4110786"/>
                    <a:gd name="connsiteX35" fmla="*/ 2019755 w 4158105"/>
                    <a:gd name="connsiteY35" fmla="*/ 2381 h 4110786"/>
                    <a:gd name="connsiteX36" fmla="*/ 2224543 w 4158105"/>
                    <a:gd name="connsiteY36" fmla="*/ 0 h 4110786"/>
                    <a:gd name="connsiteX0-1" fmla="*/ 668844 w 4158105"/>
                    <a:gd name="connsiteY0-2" fmla="*/ 1079241 h 4110786"/>
                    <a:gd name="connsiteX1-3" fmla="*/ 671967 w 4158105"/>
                    <a:gd name="connsiteY1-4" fmla="*/ 1081087 h 4110786"/>
                    <a:gd name="connsiteX2-5" fmla="*/ 576717 w 4158105"/>
                    <a:gd name="connsiteY2-6" fmla="*/ 1235869 h 4110786"/>
                    <a:gd name="connsiteX3-7" fmla="*/ 574232 w 4158105"/>
                    <a:gd name="connsiteY3-8" fmla="*/ 1234330 h 4110786"/>
                    <a:gd name="connsiteX4-9" fmla="*/ 668844 w 4158105"/>
                    <a:gd name="connsiteY4-10" fmla="*/ 1079241 h 4110786"/>
                    <a:gd name="connsiteX5-11" fmla="*/ 398124 w 4158105"/>
                    <a:gd name="connsiteY5-12" fmla="*/ 919162 h 4110786"/>
                    <a:gd name="connsiteX6-13" fmla="*/ 399753 w 4158105"/>
                    <a:gd name="connsiteY6-14" fmla="*/ 920125 h 4110786"/>
                    <a:gd name="connsiteX7-15" fmla="*/ 308772 w 4158105"/>
                    <a:gd name="connsiteY7-16" fmla="*/ 1069886 h 4110786"/>
                    <a:gd name="connsiteX8-17" fmla="*/ 398124 w 4158105"/>
                    <a:gd name="connsiteY8-18" fmla="*/ 919162 h 4110786"/>
                    <a:gd name="connsiteX9-19" fmla="*/ 2106264 w 4158105"/>
                    <a:gd name="connsiteY9-20" fmla="*/ 319178 h 4110786"/>
                    <a:gd name="connsiteX10-21" fmla="*/ 2198792 w 4158105"/>
                    <a:gd name="connsiteY10-22" fmla="*/ 323850 h 4110786"/>
                    <a:gd name="connsiteX11-23" fmla="*/ 2019755 w 4158105"/>
                    <a:gd name="connsiteY11-24" fmla="*/ 323850 h 4110786"/>
                    <a:gd name="connsiteX12-25" fmla="*/ 2019755 w 4158105"/>
                    <a:gd name="connsiteY12-26" fmla="*/ 323546 h 4110786"/>
                    <a:gd name="connsiteX13-27" fmla="*/ 2106264 w 4158105"/>
                    <a:gd name="connsiteY13-28" fmla="*/ 319178 h 4110786"/>
                    <a:gd name="connsiteX14-29" fmla="*/ 2224351 w 4158105"/>
                    <a:gd name="connsiteY14-30" fmla="*/ 13068 h 4110786"/>
                    <a:gd name="connsiteX15-31" fmla="*/ 4158105 w 4158105"/>
                    <a:gd name="connsiteY15-32" fmla="*/ 2058946 h 4110786"/>
                    <a:gd name="connsiteX16-33" fmla="*/ 2106265 w 4158105"/>
                    <a:gd name="connsiteY16-34" fmla="*/ 4110786 h 4110786"/>
                    <a:gd name="connsiteX17-35" fmla="*/ 54424 w 4158105"/>
                    <a:gd name="connsiteY17-36" fmla="*/ 2058946 h 4110786"/>
                    <a:gd name="connsiteX18-37" fmla="*/ 574232 w 4158105"/>
                    <a:gd name="connsiteY18-38" fmla="*/ 1234330 h 4110786"/>
                    <a:gd name="connsiteX19-39" fmla="*/ 366497 w 4158105"/>
                    <a:gd name="connsiteY19-40" fmla="*/ 2058945 h 4110786"/>
                    <a:gd name="connsiteX20-41" fmla="*/ 2106264 w 4158105"/>
                    <a:gd name="connsiteY20-42" fmla="*/ 3798712 h 4110786"/>
                    <a:gd name="connsiteX21-43" fmla="*/ 3846030 w 4158105"/>
                    <a:gd name="connsiteY21-44" fmla="*/ 2058945 h 4110786"/>
                    <a:gd name="connsiteX22-45" fmla="*/ 2198792 w 4158105"/>
                    <a:gd name="connsiteY22-46" fmla="*/ 323850 h 4110786"/>
                    <a:gd name="connsiteX23-47" fmla="*/ 2219780 w 4158105"/>
                    <a:gd name="connsiteY23-48" fmla="*/ 323850 h 4110786"/>
                    <a:gd name="connsiteX24-49" fmla="*/ 2224351 w 4158105"/>
                    <a:gd name="connsiteY24-50" fmla="*/ 13068 h 4110786"/>
                    <a:gd name="connsiteX25-51" fmla="*/ 2019755 w 4158105"/>
                    <a:gd name="connsiteY25-52" fmla="*/ 11473 h 4110786"/>
                    <a:gd name="connsiteX26-53" fmla="*/ 2019755 w 4158105"/>
                    <a:gd name="connsiteY26-54" fmla="*/ 323546 h 4110786"/>
                    <a:gd name="connsiteX27-55" fmla="*/ 668844 w 4158105"/>
                    <a:gd name="connsiteY27-56" fmla="*/ 1079241 h 4110786"/>
                    <a:gd name="connsiteX28-57" fmla="*/ 399753 w 4158105"/>
                    <a:gd name="connsiteY28-58" fmla="*/ 920125 h 4110786"/>
                    <a:gd name="connsiteX29-59" fmla="*/ 2019755 w 4158105"/>
                    <a:gd name="connsiteY29-60" fmla="*/ 11473 h 4110786"/>
                    <a:gd name="connsiteX30-61" fmla="*/ 2224543 w 4158105"/>
                    <a:gd name="connsiteY30-62" fmla="*/ 0 h 4110786"/>
                    <a:gd name="connsiteX31-63" fmla="*/ 2224351 w 4158105"/>
                    <a:gd name="connsiteY31-64" fmla="*/ 13068 h 4110786"/>
                    <a:gd name="connsiteX32-65" fmla="*/ 2106265 w 4158105"/>
                    <a:gd name="connsiteY32-66" fmla="*/ 7105 h 4110786"/>
                    <a:gd name="connsiteX33-67" fmla="*/ 2019755 w 4158105"/>
                    <a:gd name="connsiteY33-68" fmla="*/ 11473 h 4110786"/>
                    <a:gd name="connsiteX34-69" fmla="*/ 2019755 w 4158105"/>
                    <a:gd name="connsiteY34-70" fmla="*/ 2381 h 4110786"/>
                    <a:gd name="connsiteX35-71" fmla="*/ 2224543 w 4158105"/>
                    <a:gd name="connsiteY35-72" fmla="*/ 0 h 4110786"/>
                    <a:gd name="connsiteX0-73" fmla="*/ 668844 w 4158105"/>
                    <a:gd name="connsiteY0-74" fmla="*/ 1079241 h 4110786"/>
                    <a:gd name="connsiteX1-75" fmla="*/ 671967 w 4158105"/>
                    <a:gd name="connsiteY1-76" fmla="*/ 1081087 h 4110786"/>
                    <a:gd name="connsiteX2-77" fmla="*/ 576717 w 4158105"/>
                    <a:gd name="connsiteY2-78" fmla="*/ 1235869 h 4110786"/>
                    <a:gd name="connsiteX3-79" fmla="*/ 574232 w 4158105"/>
                    <a:gd name="connsiteY3-80" fmla="*/ 1234330 h 4110786"/>
                    <a:gd name="connsiteX4-81" fmla="*/ 668844 w 4158105"/>
                    <a:gd name="connsiteY4-82" fmla="*/ 1079241 h 4110786"/>
                    <a:gd name="connsiteX5-83" fmla="*/ 398124 w 4158105"/>
                    <a:gd name="connsiteY5-84" fmla="*/ 919162 h 4110786"/>
                    <a:gd name="connsiteX6-85" fmla="*/ 399753 w 4158105"/>
                    <a:gd name="connsiteY6-86" fmla="*/ 920125 h 4110786"/>
                    <a:gd name="connsiteX7-87" fmla="*/ 398124 w 4158105"/>
                    <a:gd name="connsiteY7-88" fmla="*/ 919162 h 4110786"/>
                    <a:gd name="connsiteX8-89" fmla="*/ 2106264 w 4158105"/>
                    <a:gd name="connsiteY8-90" fmla="*/ 319178 h 4110786"/>
                    <a:gd name="connsiteX9-91" fmla="*/ 2198792 w 4158105"/>
                    <a:gd name="connsiteY9-92" fmla="*/ 323850 h 4110786"/>
                    <a:gd name="connsiteX10-93" fmla="*/ 2019755 w 4158105"/>
                    <a:gd name="connsiteY10-94" fmla="*/ 323850 h 4110786"/>
                    <a:gd name="connsiteX11-95" fmla="*/ 2019755 w 4158105"/>
                    <a:gd name="connsiteY11-96" fmla="*/ 323546 h 4110786"/>
                    <a:gd name="connsiteX12-97" fmla="*/ 2106264 w 4158105"/>
                    <a:gd name="connsiteY12-98" fmla="*/ 319178 h 4110786"/>
                    <a:gd name="connsiteX13-99" fmla="*/ 2224351 w 4158105"/>
                    <a:gd name="connsiteY13-100" fmla="*/ 13068 h 4110786"/>
                    <a:gd name="connsiteX14-101" fmla="*/ 4158105 w 4158105"/>
                    <a:gd name="connsiteY14-102" fmla="*/ 2058946 h 4110786"/>
                    <a:gd name="connsiteX15-103" fmla="*/ 2106265 w 4158105"/>
                    <a:gd name="connsiteY15-104" fmla="*/ 4110786 h 4110786"/>
                    <a:gd name="connsiteX16-105" fmla="*/ 54424 w 4158105"/>
                    <a:gd name="connsiteY16-106" fmla="*/ 2058946 h 4110786"/>
                    <a:gd name="connsiteX17-107" fmla="*/ 574232 w 4158105"/>
                    <a:gd name="connsiteY17-108" fmla="*/ 1234330 h 4110786"/>
                    <a:gd name="connsiteX18-109" fmla="*/ 366497 w 4158105"/>
                    <a:gd name="connsiteY18-110" fmla="*/ 2058945 h 4110786"/>
                    <a:gd name="connsiteX19-111" fmla="*/ 2106264 w 4158105"/>
                    <a:gd name="connsiteY19-112" fmla="*/ 3798712 h 4110786"/>
                    <a:gd name="connsiteX20-113" fmla="*/ 3846030 w 4158105"/>
                    <a:gd name="connsiteY20-114" fmla="*/ 2058945 h 4110786"/>
                    <a:gd name="connsiteX21-115" fmla="*/ 2198792 w 4158105"/>
                    <a:gd name="connsiteY21-116" fmla="*/ 323850 h 4110786"/>
                    <a:gd name="connsiteX22-117" fmla="*/ 2219780 w 4158105"/>
                    <a:gd name="connsiteY22-118" fmla="*/ 323850 h 4110786"/>
                    <a:gd name="connsiteX23-119" fmla="*/ 2224351 w 4158105"/>
                    <a:gd name="connsiteY23-120" fmla="*/ 13068 h 4110786"/>
                    <a:gd name="connsiteX24-121" fmla="*/ 2019755 w 4158105"/>
                    <a:gd name="connsiteY24-122" fmla="*/ 11473 h 4110786"/>
                    <a:gd name="connsiteX25-123" fmla="*/ 2019755 w 4158105"/>
                    <a:gd name="connsiteY25-124" fmla="*/ 323546 h 4110786"/>
                    <a:gd name="connsiteX26-125" fmla="*/ 668844 w 4158105"/>
                    <a:gd name="connsiteY26-126" fmla="*/ 1079241 h 4110786"/>
                    <a:gd name="connsiteX27-127" fmla="*/ 399753 w 4158105"/>
                    <a:gd name="connsiteY27-128" fmla="*/ 920125 h 4110786"/>
                    <a:gd name="connsiteX28-129" fmla="*/ 2019755 w 4158105"/>
                    <a:gd name="connsiteY28-130" fmla="*/ 11473 h 4110786"/>
                    <a:gd name="connsiteX29-131" fmla="*/ 2224543 w 4158105"/>
                    <a:gd name="connsiteY29-132" fmla="*/ 0 h 4110786"/>
                    <a:gd name="connsiteX30-133" fmla="*/ 2224351 w 4158105"/>
                    <a:gd name="connsiteY30-134" fmla="*/ 13068 h 4110786"/>
                    <a:gd name="connsiteX31-135" fmla="*/ 2106265 w 4158105"/>
                    <a:gd name="connsiteY31-136" fmla="*/ 7105 h 4110786"/>
                    <a:gd name="connsiteX32-137" fmla="*/ 2019755 w 4158105"/>
                    <a:gd name="connsiteY32-138" fmla="*/ 11473 h 4110786"/>
                    <a:gd name="connsiteX33-139" fmla="*/ 2019755 w 4158105"/>
                    <a:gd name="connsiteY33-140" fmla="*/ 2381 h 4110786"/>
                    <a:gd name="connsiteX34-141" fmla="*/ 2224543 w 4158105"/>
                    <a:gd name="connsiteY34-142" fmla="*/ 0 h 4110786"/>
                    <a:gd name="connsiteX0-143" fmla="*/ 739525 w 4228786"/>
                    <a:gd name="connsiteY0-144" fmla="*/ 1079241 h 4110786"/>
                    <a:gd name="connsiteX1-145" fmla="*/ 742648 w 4228786"/>
                    <a:gd name="connsiteY1-146" fmla="*/ 1081087 h 4110786"/>
                    <a:gd name="connsiteX2-147" fmla="*/ 647398 w 4228786"/>
                    <a:gd name="connsiteY2-148" fmla="*/ 1235869 h 4110786"/>
                    <a:gd name="connsiteX3-149" fmla="*/ 644913 w 4228786"/>
                    <a:gd name="connsiteY3-150" fmla="*/ 1234330 h 4110786"/>
                    <a:gd name="connsiteX4-151" fmla="*/ 739525 w 4228786"/>
                    <a:gd name="connsiteY4-152" fmla="*/ 1079241 h 4110786"/>
                    <a:gd name="connsiteX5-153" fmla="*/ 468805 w 4228786"/>
                    <a:gd name="connsiteY5-154" fmla="*/ 919162 h 4110786"/>
                    <a:gd name="connsiteX6-155" fmla="*/ 470434 w 4228786"/>
                    <a:gd name="connsiteY6-156" fmla="*/ 920125 h 4110786"/>
                    <a:gd name="connsiteX7-157" fmla="*/ 468805 w 4228786"/>
                    <a:gd name="connsiteY7-158" fmla="*/ 919162 h 4110786"/>
                    <a:gd name="connsiteX8-159" fmla="*/ 2176945 w 4228786"/>
                    <a:gd name="connsiteY8-160" fmla="*/ 319178 h 4110786"/>
                    <a:gd name="connsiteX9-161" fmla="*/ 2269473 w 4228786"/>
                    <a:gd name="connsiteY9-162" fmla="*/ 323850 h 4110786"/>
                    <a:gd name="connsiteX10-163" fmla="*/ 2090436 w 4228786"/>
                    <a:gd name="connsiteY10-164" fmla="*/ 323850 h 4110786"/>
                    <a:gd name="connsiteX11-165" fmla="*/ 2090436 w 4228786"/>
                    <a:gd name="connsiteY11-166" fmla="*/ 323546 h 4110786"/>
                    <a:gd name="connsiteX12-167" fmla="*/ 2176945 w 4228786"/>
                    <a:gd name="connsiteY12-168" fmla="*/ 319178 h 4110786"/>
                    <a:gd name="connsiteX13-169" fmla="*/ 2295032 w 4228786"/>
                    <a:gd name="connsiteY13-170" fmla="*/ 13068 h 4110786"/>
                    <a:gd name="connsiteX14-171" fmla="*/ 4228786 w 4228786"/>
                    <a:gd name="connsiteY14-172" fmla="*/ 2058946 h 4110786"/>
                    <a:gd name="connsiteX15-173" fmla="*/ 2176946 w 4228786"/>
                    <a:gd name="connsiteY15-174" fmla="*/ 4110786 h 4110786"/>
                    <a:gd name="connsiteX16-175" fmla="*/ 125105 w 4228786"/>
                    <a:gd name="connsiteY16-176" fmla="*/ 2058946 h 4110786"/>
                    <a:gd name="connsiteX17-177" fmla="*/ 437178 w 4228786"/>
                    <a:gd name="connsiteY17-178" fmla="*/ 2058945 h 4110786"/>
                    <a:gd name="connsiteX18-179" fmla="*/ 2176945 w 4228786"/>
                    <a:gd name="connsiteY18-180" fmla="*/ 3798712 h 4110786"/>
                    <a:gd name="connsiteX19-181" fmla="*/ 3916711 w 4228786"/>
                    <a:gd name="connsiteY19-182" fmla="*/ 2058945 h 4110786"/>
                    <a:gd name="connsiteX20-183" fmla="*/ 2269473 w 4228786"/>
                    <a:gd name="connsiteY20-184" fmla="*/ 323850 h 4110786"/>
                    <a:gd name="connsiteX21-185" fmla="*/ 2290461 w 4228786"/>
                    <a:gd name="connsiteY21-186" fmla="*/ 323850 h 4110786"/>
                    <a:gd name="connsiteX22-187" fmla="*/ 2295032 w 4228786"/>
                    <a:gd name="connsiteY22-188" fmla="*/ 13068 h 4110786"/>
                    <a:gd name="connsiteX23-189" fmla="*/ 2090436 w 4228786"/>
                    <a:gd name="connsiteY23-190" fmla="*/ 11473 h 4110786"/>
                    <a:gd name="connsiteX24-191" fmla="*/ 2090436 w 4228786"/>
                    <a:gd name="connsiteY24-192" fmla="*/ 323546 h 4110786"/>
                    <a:gd name="connsiteX25-193" fmla="*/ 739525 w 4228786"/>
                    <a:gd name="connsiteY25-194" fmla="*/ 1079241 h 4110786"/>
                    <a:gd name="connsiteX26-195" fmla="*/ 470434 w 4228786"/>
                    <a:gd name="connsiteY26-196" fmla="*/ 920125 h 4110786"/>
                    <a:gd name="connsiteX27-197" fmla="*/ 2090436 w 4228786"/>
                    <a:gd name="connsiteY27-198" fmla="*/ 11473 h 4110786"/>
                    <a:gd name="connsiteX28-199" fmla="*/ 2295224 w 4228786"/>
                    <a:gd name="connsiteY28-200" fmla="*/ 0 h 4110786"/>
                    <a:gd name="connsiteX29-201" fmla="*/ 2295032 w 4228786"/>
                    <a:gd name="connsiteY29-202" fmla="*/ 13068 h 4110786"/>
                    <a:gd name="connsiteX30-203" fmla="*/ 2176946 w 4228786"/>
                    <a:gd name="connsiteY30-204" fmla="*/ 7105 h 4110786"/>
                    <a:gd name="connsiteX31-205" fmla="*/ 2090436 w 4228786"/>
                    <a:gd name="connsiteY31-206" fmla="*/ 11473 h 4110786"/>
                    <a:gd name="connsiteX32-207" fmla="*/ 2090436 w 4228786"/>
                    <a:gd name="connsiteY32-208" fmla="*/ 2381 h 4110786"/>
                    <a:gd name="connsiteX33-209" fmla="*/ 2295224 w 4228786"/>
                    <a:gd name="connsiteY33-210" fmla="*/ 0 h 4110786"/>
                    <a:gd name="connsiteX0-211" fmla="*/ 739525 w 4228786"/>
                    <a:gd name="connsiteY0-212" fmla="*/ 1079241 h 4110786"/>
                    <a:gd name="connsiteX1-213" fmla="*/ 742648 w 4228786"/>
                    <a:gd name="connsiteY1-214" fmla="*/ 1081087 h 4110786"/>
                    <a:gd name="connsiteX2-215" fmla="*/ 647398 w 4228786"/>
                    <a:gd name="connsiteY2-216" fmla="*/ 1235869 h 4110786"/>
                    <a:gd name="connsiteX3-217" fmla="*/ 739525 w 4228786"/>
                    <a:gd name="connsiteY3-218" fmla="*/ 1079241 h 4110786"/>
                    <a:gd name="connsiteX4-219" fmla="*/ 468805 w 4228786"/>
                    <a:gd name="connsiteY4-220" fmla="*/ 919162 h 4110786"/>
                    <a:gd name="connsiteX5-221" fmla="*/ 470434 w 4228786"/>
                    <a:gd name="connsiteY5-222" fmla="*/ 920125 h 4110786"/>
                    <a:gd name="connsiteX6-223" fmla="*/ 468805 w 4228786"/>
                    <a:gd name="connsiteY6-224" fmla="*/ 919162 h 4110786"/>
                    <a:gd name="connsiteX7-225" fmla="*/ 2176945 w 4228786"/>
                    <a:gd name="connsiteY7-226" fmla="*/ 319178 h 4110786"/>
                    <a:gd name="connsiteX8-227" fmla="*/ 2269473 w 4228786"/>
                    <a:gd name="connsiteY8-228" fmla="*/ 323850 h 4110786"/>
                    <a:gd name="connsiteX9-229" fmla="*/ 2090436 w 4228786"/>
                    <a:gd name="connsiteY9-230" fmla="*/ 323850 h 4110786"/>
                    <a:gd name="connsiteX10-231" fmla="*/ 2090436 w 4228786"/>
                    <a:gd name="connsiteY10-232" fmla="*/ 323546 h 4110786"/>
                    <a:gd name="connsiteX11-233" fmla="*/ 2176945 w 4228786"/>
                    <a:gd name="connsiteY11-234" fmla="*/ 319178 h 4110786"/>
                    <a:gd name="connsiteX12-235" fmla="*/ 2295032 w 4228786"/>
                    <a:gd name="connsiteY12-236" fmla="*/ 13068 h 4110786"/>
                    <a:gd name="connsiteX13-237" fmla="*/ 4228786 w 4228786"/>
                    <a:gd name="connsiteY13-238" fmla="*/ 2058946 h 4110786"/>
                    <a:gd name="connsiteX14-239" fmla="*/ 2176946 w 4228786"/>
                    <a:gd name="connsiteY14-240" fmla="*/ 4110786 h 4110786"/>
                    <a:gd name="connsiteX15-241" fmla="*/ 125105 w 4228786"/>
                    <a:gd name="connsiteY15-242" fmla="*/ 2058946 h 4110786"/>
                    <a:gd name="connsiteX16-243" fmla="*/ 437178 w 4228786"/>
                    <a:gd name="connsiteY16-244" fmla="*/ 2058945 h 4110786"/>
                    <a:gd name="connsiteX17-245" fmla="*/ 2176945 w 4228786"/>
                    <a:gd name="connsiteY17-246" fmla="*/ 3798712 h 4110786"/>
                    <a:gd name="connsiteX18-247" fmla="*/ 3916711 w 4228786"/>
                    <a:gd name="connsiteY18-248" fmla="*/ 2058945 h 4110786"/>
                    <a:gd name="connsiteX19-249" fmla="*/ 2269473 w 4228786"/>
                    <a:gd name="connsiteY19-250" fmla="*/ 323850 h 4110786"/>
                    <a:gd name="connsiteX20-251" fmla="*/ 2290461 w 4228786"/>
                    <a:gd name="connsiteY20-252" fmla="*/ 323850 h 4110786"/>
                    <a:gd name="connsiteX21-253" fmla="*/ 2295032 w 4228786"/>
                    <a:gd name="connsiteY21-254" fmla="*/ 13068 h 4110786"/>
                    <a:gd name="connsiteX22-255" fmla="*/ 2090436 w 4228786"/>
                    <a:gd name="connsiteY22-256" fmla="*/ 11473 h 4110786"/>
                    <a:gd name="connsiteX23-257" fmla="*/ 2090436 w 4228786"/>
                    <a:gd name="connsiteY23-258" fmla="*/ 323546 h 4110786"/>
                    <a:gd name="connsiteX24-259" fmla="*/ 739525 w 4228786"/>
                    <a:gd name="connsiteY24-260" fmla="*/ 1079241 h 4110786"/>
                    <a:gd name="connsiteX25-261" fmla="*/ 470434 w 4228786"/>
                    <a:gd name="connsiteY25-262" fmla="*/ 920125 h 4110786"/>
                    <a:gd name="connsiteX26-263" fmla="*/ 2090436 w 4228786"/>
                    <a:gd name="connsiteY26-264" fmla="*/ 11473 h 4110786"/>
                    <a:gd name="connsiteX27-265" fmla="*/ 2295224 w 4228786"/>
                    <a:gd name="connsiteY27-266" fmla="*/ 0 h 4110786"/>
                    <a:gd name="connsiteX28-267" fmla="*/ 2295032 w 4228786"/>
                    <a:gd name="connsiteY28-268" fmla="*/ 13068 h 4110786"/>
                    <a:gd name="connsiteX29-269" fmla="*/ 2176946 w 4228786"/>
                    <a:gd name="connsiteY29-270" fmla="*/ 7105 h 4110786"/>
                    <a:gd name="connsiteX30-271" fmla="*/ 2090436 w 4228786"/>
                    <a:gd name="connsiteY30-272" fmla="*/ 11473 h 4110786"/>
                    <a:gd name="connsiteX31-273" fmla="*/ 2090436 w 4228786"/>
                    <a:gd name="connsiteY31-274" fmla="*/ 2381 h 4110786"/>
                    <a:gd name="connsiteX32-275" fmla="*/ 2295224 w 4228786"/>
                    <a:gd name="connsiteY32-276" fmla="*/ 0 h 4110786"/>
                    <a:gd name="connsiteX0-277" fmla="*/ 739525 w 4228786"/>
                    <a:gd name="connsiteY0-278" fmla="*/ 1079241 h 4110786"/>
                    <a:gd name="connsiteX1-279" fmla="*/ 742648 w 4228786"/>
                    <a:gd name="connsiteY1-280" fmla="*/ 1081087 h 4110786"/>
                    <a:gd name="connsiteX2-281" fmla="*/ 739525 w 4228786"/>
                    <a:gd name="connsiteY2-282" fmla="*/ 1079241 h 4110786"/>
                    <a:gd name="connsiteX3-283" fmla="*/ 468805 w 4228786"/>
                    <a:gd name="connsiteY3-284" fmla="*/ 919162 h 4110786"/>
                    <a:gd name="connsiteX4-285" fmla="*/ 470434 w 4228786"/>
                    <a:gd name="connsiteY4-286" fmla="*/ 920125 h 4110786"/>
                    <a:gd name="connsiteX5-287" fmla="*/ 468805 w 4228786"/>
                    <a:gd name="connsiteY5-288" fmla="*/ 919162 h 4110786"/>
                    <a:gd name="connsiteX6-289" fmla="*/ 2176945 w 4228786"/>
                    <a:gd name="connsiteY6-290" fmla="*/ 319178 h 4110786"/>
                    <a:gd name="connsiteX7-291" fmla="*/ 2269473 w 4228786"/>
                    <a:gd name="connsiteY7-292" fmla="*/ 323850 h 4110786"/>
                    <a:gd name="connsiteX8-293" fmla="*/ 2090436 w 4228786"/>
                    <a:gd name="connsiteY8-294" fmla="*/ 323850 h 4110786"/>
                    <a:gd name="connsiteX9-295" fmla="*/ 2090436 w 4228786"/>
                    <a:gd name="connsiteY9-296" fmla="*/ 323546 h 4110786"/>
                    <a:gd name="connsiteX10-297" fmla="*/ 2176945 w 4228786"/>
                    <a:gd name="connsiteY10-298" fmla="*/ 319178 h 4110786"/>
                    <a:gd name="connsiteX11-299" fmla="*/ 2295032 w 4228786"/>
                    <a:gd name="connsiteY11-300" fmla="*/ 13068 h 4110786"/>
                    <a:gd name="connsiteX12-301" fmla="*/ 4228786 w 4228786"/>
                    <a:gd name="connsiteY12-302" fmla="*/ 2058946 h 4110786"/>
                    <a:gd name="connsiteX13-303" fmla="*/ 2176946 w 4228786"/>
                    <a:gd name="connsiteY13-304" fmla="*/ 4110786 h 4110786"/>
                    <a:gd name="connsiteX14-305" fmla="*/ 125105 w 4228786"/>
                    <a:gd name="connsiteY14-306" fmla="*/ 2058946 h 4110786"/>
                    <a:gd name="connsiteX15-307" fmla="*/ 437178 w 4228786"/>
                    <a:gd name="connsiteY15-308" fmla="*/ 2058945 h 4110786"/>
                    <a:gd name="connsiteX16-309" fmla="*/ 2176945 w 4228786"/>
                    <a:gd name="connsiteY16-310" fmla="*/ 3798712 h 4110786"/>
                    <a:gd name="connsiteX17-311" fmla="*/ 3916711 w 4228786"/>
                    <a:gd name="connsiteY17-312" fmla="*/ 2058945 h 4110786"/>
                    <a:gd name="connsiteX18-313" fmla="*/ 2269473 w 4228786"/>
                    <a:gd name="connsiteY18-314" fmla="*/ 323850 h 4110786"/>
                    <a:gd name="connsiteX19-315" fmla="*/ 2290461 w 4228786"/>
                    <a:gd name="connsiteY19-316" fmla="*/ 323850 h 4110786"/>
                    <a:gd name="connsiteX20-317" fmla="*/ 2295032 w 4228786"/>
                    <a:gd name="connsiteY20-318" fmla="*/ 13068 h 4110786"/>
                    <a:gd name="connsiteX21-319" fmla="*/ 2090436 w 4228786"/>
                    <a:gd name="connsiteY21-320" fmla="*/ 11473 h 4110786"/>
                    <a:gd name="connsiteX22-321" fmla="*/ 2090436 w 4228786"/>
                    <a:gd name="connsiteY22-322" fmla="*/ 323546 h 4110786"/>
                    <a:gd name="connsiteX23-323" fmla="*/ 739525 w 4228786"/>
                    <a:gd name="connsiteY23-324" fmla="*/ 1079241 h 4110786"/>
                    <a:gd name="connsiteX24-325" fmla="*/ 470434 w 4228786"/>
                    <a:gd name="connsiteY24-326" fmla="*/ 920125 h 4110786"/>
                    <a:gd name="connsiteX25-327" fmla="*/ 2090436 w 4228786"/>
                    <a:gd name="connsiteY25-328" fmla="*/ 11473 h 4110786"/>
                    <a:gd name="connsiteX26-329" fmla="*/ 2295224 w 4228786"/>
                    <a:gd name="connsiteY26-330" fmla="*/ 0 h 4110786"/>
                    <a:gd name="connsiteX27-331" fmla="*/ 2295032 w 4228786"/>
                    <a:gd name="connsiteY27-332" fmla="*/ 13068 h 4110786"/>
                    <a:gd name="connsiteX28-333" fmla="*/ 2176946 w 4228786"/>
                    <a:gd name="connsiteY28-334" fmla="*/ 7105 h 4110786"/>
                    <a:gd name="connsiteX29-335" fmla="*/ 2090436 w 4228786"/>
                    <a:gd name="connsiteY29-336" fmla="*/ 11473 h 4110786"/>
                    <a:gd name="connsiteX30-337" fmla="*/ 2090436 w 4228786"/>
                    <a:gd name="connsiteY30-338" fmla="*/ 2381 h 4110786"/>
                    <a:gd name="connsiteX31-339" fmla="*/ 2295224 w 4228786"/>
                    <a:gd name="connsiteY31-340" fmla="*/ 0 h 4110786"/>
                    <a:gd name="connsiteX0-341" fmla="*/ 739525 w 4228786"/>
                    <a:gd name="connsiteY0-342" fmla="*/ 1079241 h 4110786"/>
                    <a:gd name="connsiteX1-343" fmla="*/ 742648 w 4228786"/>
                    <a:gd name="connsiteY1-344" fmla="*/ 1081087 h 4110786"/>
                    <a:gd name="connsiteX2-345" fmla="*/ 739525 w 4228786"/>
                    <a:gd name="connsiteY2-346" fmla="*/ 1079241 h 4110786"/>
                    <a:gd name="connsiteX3-347" fmla="*/ 468805 w 4228786"/>
                    <a:gd name="connsiteY3-348" fmla="*/ 919162 h 4110786"/>
                    <a:gd name="connsiteX4-349" fmla="*/ 470434 w 4228786"/>
                    <a:gd name="connsiteY4-350" fmla="*/ 920125 h 4110786"/>
                    <a:gd name="connsiteX5-351" fmla="*/ 468805 w 4228786"/>
                    <a:gd name="connsiteY5-352" fmla="*/ 919162 h 4110786"/>
                    <a:gd name="connsiteX6-353" fmla="*/ 2176945 w 4228786"/>
                    <a:gd name="connsiteY6-354" fmla="*/ 319178 h 4110786"/>
                    <a:gd name="connsiteX7-355" fmla="*/ 2269473 w 4228786"/>
                    <a:gd name="connsiteY7-356" fmla="*/ 323850 h 4110786"/>
                    <a:gd name="connsiteX8-357" fmla="*/ 2090436 w 4228786"/>
                    <a:gd name="connsiteY8-358" fmla="*/ 323850 h 4110786"/>
                    <a:gd name="connsiteX9-359" fmla="*/ 2090436 w 4228786"/>
                    <a:gd name="connsiteY9-360" fmla="*/ 323546 h 4110786"/>
                    <a:gd name="connsiteX10-361" fmla="*/ 2176945 w 4228786"/>
                    <a:gd name="connsiteY10-362" fmla="*/ 319178 h 4110786"/>
                    <a:gd name="connsiteX11-363" fmla="*/ 2295032 w 4228786"/>
                    <a:gd name="connsiteY11-364" fmla="*/ 13068 h 4110786"/>
                    <a:gd name="connsiteX12-365" fmla="*/ 4228786 w 4228786"/>
                    <a:gd name="connsiteY12-366" fmla="*/ 2058946 h 4110786"/>
                    <a:gd name="connsiteX13-367" fmla="*/ 2176946 w 4228786"/>
                    <a:gd name="connsiteY13-368" fmla="*/ 4110786 h 4110786"/>
                    <a:gd name="connsiteX14-369" fmla="*/ 125105 w 4228786"/>
                    <a:gd name="connsiteY14-370" fmla="*/ 2058946 h 4110786"/>
                    <a:gd name="connsiteX15-371" fmla="*/ 437178 w 4228786"/>
                    <a:gd name="connsiteY15-372" fmla="*/ 2058945 h 4110786"/>
                    <a:gd name="connsiteX16-373" fmla="*/ 2176945 w 4228786"/>
                    <a:gd name="connsiteY16-374" fmla="*/ 3798712 h 4110786"/>
                    <a:gd name="connsiteX17-375" fmla="*/ 3916711 w 4228786"/>
                    <a:gd name="connsiteY17-376" fmla="*/ 2058945 h 4110786"/>
                    <a:gd name="connsiteX18-377" fmla="*/ 2269473 w 4228786"/>
                    <a:gd name="connsiteY18-378" fmla="*/ 323850 h 4110786"/>
                    <a:gd name="connsiteX19-379" fmla="*/ 2290461 w 4228786"/>
                    <a:gd name="connsiteY19-380" fmla="*/ 323850 h 4110786"/>
                    <a:gd name="connsiteX20-381" fmla="*/ 2295032 w 4228786"/>
                    <a:gd name="connsiteY20-382" fmla="*/ 13068 h 4110786"/>
                    <a:gd name="connsiteX21-383" fmla="*/ 2090436 w 4228786"/>
                    <a:gd name="connsiteY21-384" fmla="*/ 11473 h 4110786"/>
                    <a:gd name="connsiteX22-385" fmla="*/ 2090436 w 4228786"/>
                    <a:gd name="connsiteY22-386" fmla="*/ 323546 h 4110786"/>
                    <a:gd name="connsiteX23-387" fmla="*/ 739525 w 4228786"/>
                    <a:gd name="connsiteY23-388" fmla="*/ 1079241 h 4110786"/>
                    <a:gd name="connsiteX24-389" fmla="*/ 470434 w 4228786"/>
                    <a:gd name="connsiteY24-390" fmla="*/ 920125 h 4110786"/>
                    <a:gd name="connsiteX25-391" fmla="*/ 2090436 w 4228786"/>
                    <a:gd name="connsiteY25-392" fmla="*/ 11473 h 4110786"/>
                    <a:gd name="connsiteX26-393" fmla="*/ 2295224 w 4228786"/>
                    <a:gd name="connsiteY26-394" fmla="*/ 0 h 4110786"/>
                    <a:gd name="connsiteX27-395" fmla="*/ 2176946 w 4228786"/>
                    <a:gd name="connsiteY27-396" fmla="*/ 7105 h 4110786"/>
                    <a:gd name="connsiteX28-397" fmla="*/ 2090436 w 4228786"/>
                    <a:gd name="connsiteY28-398" fmla="*/ 11473 h 4110786"/>
                    <a:gd name="connsiteX29-399" fmla="*/ 2090436 w 4228786"/>
                    <a:gd name="connsiteY29-400" fmla="*/ 2381 h 4110786"/>
                    <a:gd name="connsiteX30-401" fmla="*/ 2295224 w 4228786"/>
                    <a:gd name="connsiteY30-402" fmla="*/ 0 h 4110786"/>
                    <a:gd name="connsiteX0-403" fmla="*/ 739525 w 4228949"/>
                    <a:gd name="connsiteY0-404" fmla="*/ 1079241 h 4110786"/>
                    <a:gd name="connsiteX1-405" fmla="*/ 742648 w 4228949"/>
                    <a:gd name="connsiteY1-406" fmla="*/ 1081087 h 4110786"/>
                    <a:gd name="connsiteX2-407" fmla="*/ 739525 w 4228949"/>
                    <a:gd name="connsiteY2-408" fmla="*/ 1079241 h 4110786"/>
                    <a:gd name="connsiteX3-409" fmla="*/ 468805 w 4228949"/>
                    <a:gd name="connsiteY3-410" fmla="*/ 919162 h 4110786"/>
                    <a:gd name="connsiteX4-411" fmla="*/ 470434 w 4228949"/>
                    <a:gd name="connsiteY4-412" fmla="*/ 920125 h 4110786"/>
                    <a:gd name="connsiteX5-413" fmla="*/ 468805 w 4228949"/>
                    <a:gd name="connsiteY5-414" fmla="*/ 919162 h 4110786"/>
                    <a:gd name="connsiteX6-415" fmla="*/ 2176945 w 4228949"/>
                    <a:gd name="connsiteY6-416" fmla="*/ 319178 h 4110786"/>
                    <a:gd name="connsiteX7-417" fmla="*/ 2269473 w 4228949"/>
                    <a:gd name="connsiteY7-418" fmla="*/ 323850 h 4110786"/>
                    <a:gd name="connsiteX8-419" fmla="*/ 2090436 w 4228949"/>
                    <a:gd name="connsiteY8-420" fmla="*/ 323850 h 4110786"/>
                    <a:gd name="connsiteX9-421" fmla="*/ 2090436 w 4228949"/>
                    <a:gd name="connsiteY9-422" fmla="*/ 323546 h 4110786"/>
                    <a:gd name="connsiteX10-423" fmla="*/ 2176945 w 4228949"/>
                    <a:gd name="connsiteY10-424" fmla="*/ 319178 h 4110786"/>
                    <a:gd name="connsiteX11-425" fmla="*/ 2290461 w 4228949"/>
                    <a:gd name="connsiteY11-426" fmla="*/ 323850 h 4110786"/>
                    <a:gd name="connsiteX12-427" fmla="*/ 4228786 w 4228949"/>
                    <a:gd name="connsiteY12-428" fmla="*/ 2058946 h 4110786"/>
                    <a:gd name="connsiteX13-429" fmla="*/ 2176946 w 4228949"/>
                    <a:gd name="connsiteY13-430" fmla="*/ 4110786 h 4110786"/>
                    <a:gd name="connsiteX14-431" fmla="*/ 125105 w 4228949"/>
                    <a:gd name="connsiteY14-432" fmla="*/ 2058946 h 4110786"/>
                    <a:gd name="connsiteX15-433" fmla="*/ 437178 w 4228949"/>
                    <a:gd name="connsiteY15-434" fmla="*/ 2058945 h 4110786"/>
                    <a:gd name="connsiteX16-435" fmla="*/ 2176945 w 4228949"/>
                    <a:gd name="connsiteY16-436" fmla="*/ 3798712 h 4110786"/>
                    <a:gd name="connsiteX17-437" fmla="*/ 3916711 w 4228949"/>
                    <a:gd name="connsiteY17-438" fmla="*/ 2058945 h 4110786"/>
                    <a:gd name="connsiteX18-439" fmla="*/ 2269473 w 4228949"/>
                    <a:gd name="connsiteY18-440" fmla="*/ 323850 h 4110786"/>
                    <a:gd name="connsiteX19-441" fmla="*/ 2290461 w 4228949"/>
                    <a:gd name="connsiteY19-442" fmla="*/ 323850 h 4110786"/>
                    <a:gd name="connsiteX20-443" fmla="*/ 2090436 w 4228949"/>
                    <a:gd name="connsiteY20-444" fmla="*/ 11473 h 4110786"/>
                    <a:gd name="connsiteX21-445" fmla="*/ 2090436 w 4228949"/>
                    <a:gd name="connsiteY21-446" fmla="*/ 323546 h 4110786"/>
                    <a:gd name="connsiteX22-447" fmla="*/ 739525 w 4228949"/>
                    <a:gd name="connsiteY22-448" fmla="*/ 1079241 h 4110786"/>
                    <a:gd name="connsiteX23-449" fmla="*/ 470434 w 4228949"/>
                    <a:gd name="connsiteY23-450" fmla="*/ 920125 h 4110786"/>
                    <a:gd name="connsiteX24-451" fmla="*/ 2090436 w 4228949"/>
                    <a:gd name="connsiteY24-452" fmla="*/ 11473 h 4110786"/>
                    <a:gd name="connsiteX25-453" fmla="*/ 2295224 w 4228949"/>
                    <a:gd name="connsiteY25-454" fmla="*/ 0 h 4110786"/>
                    <a:gd name="connsiteX26-455" fmla="*/ 2176946 w 4228949"/>
                    <a:gd name="connsiteY26-456" fmla="*/ 7105 h 4110786"/>
                    <a:gd name="connsiteX27-457" fmla="*/ 2090436 w 4228949"/>
                    <a:gd name="connsiteY27-458" fmla="*/ 11473 h 4110786"/>
                    <a:gd name="connsiteX28-459" fmla="*/ 2090436 w 4228949"/>
                    <a:gd name="connsiteY28-460" fmla="*/ 2381 h 4110786"/>
                    <a:gd name="connsiteX29-461" fmla="*/ 2295224 w 4228949"/>
                    <a:gd name="connsiteY29-462" fmla="*/ 0 h 4110786"/>
                    <a:gd name="connsiteX0-463" fmla="*/ 739525 w 4228949"/>
                    <a:gd name="connsiteY0-464" fmla="*/ 1076860 h 4108405"/>
                    <a:gd name="connsiteX1-465" fmla="*/ 742648 w 4228949"/>
                    <a:gd name="connsiteY1-466" fmla="*/ 1078706 h 4108405"/>
                    <a:gd name="connsiteX2-467" fmla="*/ 739525 w 4228949"/>
                    <a:gd name="connsiteY2-468" fmla="*/ 1076860 h 4108405"/>
                    <a:gd name="connsiteX3-469" fmla="*/ 468805 w 4228949"/>
                    <a:gd name="connsiteY3-470" fmla="*/ 916781 h 4108405"/>
                    <a:gd name="connsiteX4-471" fmla="*/ 470434 w 4228949"/>
                    <a:gd name="connsiteY4-472" fmla="*/ 917744 h 4108405"/>
                    <a:gd name="connsiteX5-473" fmla="*/ 468805 w 4228949"/>
                    <a:gd name="connsiteY5-474" fmla="*/ 916781 h 4108405"/>
                    <a:gd name="connsiteX6-475" fmla="*/ 2176945 w 4228949"/>
                    <a:gd name="connsiteY6-476" fmla="*/ 316797 h 4108405"/>
                    <a:gd name="connsiteX7-477" fmla="*/ 2269473 w 4228949"/>
                    <a:gd name="connsiteY7-478" fmla="*/ 321469 h 4108405"/>
                    <a:gd name="connsiteX8-479" fmla="*/ 2090436 w 4228949"/>
                    <a:gd name="connsiteY8-480" fmla="*/ 321469 h 4108405"/>
                    <a:gd name="connsiteX9-481" fmla="*/ 2090436 w 4228949"/>
                    <a:gd name="connsiteY9-482" fmla="*/ 321165 h 4108405"/>
                    <a:gd name="connsiteX10-483" fmla="*/ 2176945 w 4228949"/>
                    <a:gd name="connsiteY10-484" fmla="*/ 316797 h 4108405"/>
                    <a:gd name="connsiteX11-485" fmla="*/ 2290461 w 4228949"/>
                    <a:gd name="connsiteY11-486" fmla="*/ 321469 h 4108405"/>
                    <a:gd name="connsiteX12-487" fmla="*/ 4228786 w 4228949"/>
                    <a:gd name="connsiteY12-488" fmla="*/ 2056565 h 4108405"/>
                    <a:gd name="connsiteX13-489" fmla="*/ 2176946 w 4228949"/>
                    <a:gd name="connsiteY13-490" fmla="*/ 4108405 h 4108405"/>
                    <a:gd name="connsiteX14-491" fmla="*/ 125105 w 4228949"/>
                    <a:gd name="connsiteY14-492" fmla="*/ 2056565 h 4108405"/>
                    <a:gd name="connsiteX15-493" fmla="*/ 437178 w 4228949"/>
                    <a:gd name="connsiteY15-494" fmla="*/ 2056564 h 4108405"/>
                    <a:gd name="connsiteX16-495" fmla="*/ 2176945 w 4228949"/>
                    <a:gd name="connsiteY16-496" fmla="*/ 3796331 h 4108405"/>
                    <a:gd name="connsiteX17-497" fmla="*/ 3916711 w 4228949"/>
                    <a:gd name="connsiteY17-498" fmla="*/ 2056564 h 4108405"/>
                    <a:gd name="connsiteX18-499" fmla="*/ 2269473 w 4228949"/>
                    <a:gd name="connsiteY18-500" fmla="*/ 321469 h 4108405"/>
                    <a:gd name="connsiteX19-501" fmla="*/ 2290461 w 4228949"/>
                    <a:gd name="connsiteY19-502" fmla="*/ 321469 h 4108405"/>
                    <a:gd name="connsiteX20-503" fmla="*/ 2090436 w 4228949"/>
                    <a:gd name="connsiteY20-504" fmla="*/ 9092 h 4108405"/>
                    <a:gd name="connsiteX21-505" fmla="*/ 2090436 w 4228949"/>
                    <a:gd name="connsiteY21-506" fmla="*/ 321165 h 4108405"/>
                    <a:gd name="connsiteX22-507" fmla="*/ 739525 w 4228949"/>
                    <a:gd name="connsiteY22-508" fmla="*/ 1076860 h 4108405"/>
                    <a:gd name="connsiteX23-509" fmla="*/ 470434 w 4228949"/>
                    <a:gd name="connsiteY23-510" fmla="*/ 917744 h 4108405"/>
                    <a:gd name="connsiteX24-511" fmla="*/ 2090436 w 4228949"/>
                    <a:gd name="connsiteY24-512" fmla="*/ 9092 h 4108405"/>
                    <a:gd name="connsiteX25-513" fmla="*/ 2090436 w 4228949"/>
                    <a:gd name="connsiteY25-514" fmla="*/ 0 h 4108405"/>
                    <a:gd name="connsiteX26-515" fmla="*/ 2176946 w 4228949"/>
                    <a:gd name="connsiteY26-516" fmla="*/ 4724 h 4108405"/>
                    <a:gd name="connsiteX27-517" fmla="*/ 2090436 w 4228949"/>
                    <a:gd name="connsiteY27-518" fmla="*/ 9092 h 4108405"/>
                    <a:gd name="connsiteX28-519" fmla="*/ 2090436 w 4228949"/>
                    <a:gd name="connsiteY28-520" fmla="*/ 0 h 4108405"/>
                    <a:gd name="connsiteX0-521" fmla="*/ 739525 w 4228949"/>
                    <a:gd name="connsiteY0-522" fmla="*/ 1076860 h 4108405"/>
                    <a:gd name="connsiteX1-523" fmla="*/ 742648 w 4228949"/>
                    <a:gd name="connsiteY1-524" fmla="*/ 1078706 h 4108405"/>
                    <a:gd name="connsiteX2-525" fmla="*/ 739525 w 4228949"/>
                    <a:gd name="connsiteY2-526" fmla="*/ 1076860 h 4108405"/>
                    <a:gd name="connsiteX3-527" fmla="*/ 468805 w 4228949"/>
                    <a:gd name="connsiteY3-528" fmla="*/ 916781 h 4108405"/>
                    <a:gd name="connsiteX4-529" fmla="*/ 470434 w 4228949"/>
                    <a:gd name="connsiteY4-530" fmla="*/ 917744 h 4108405"/>
                    <a:gd name="connsiteX5-531" fmla="*/ 468805 w 4228949"/>
                    <a:gd name="connsiteY5-532" fmla="*/ 916781 h 4108405"/>
                    <a:gd name="connsiteX6-533" fmla="*/ 2176945 w 4228949"/>
                    <a:gd name="connsiteY6-534" fmla="*/ 316797 h 4108405"/>
                    <a:gd name="connsiteX7-535" fmla="*/ 2269473 w 4228949"/>
                    <a:gd name="connsiteY7-536" fmla="*/ 321469 h 4108405"/>
                    <a:gd name="connsiteX8-537" fmla="*/ 2090436 w 4228949"/>
                    <a:gd name="connsiteY8-538" fmla="*/ 321469 h 4108405"/>
                    <a:gd name="connsiteX9-539" fmla="*/ 2090436 w 4228949"/>
                    <a:gd name="connsiteY9-540" fmla="*/ 321165 h 4108405"/>
                    <a:gd name="connsiteX10-541" fmla="*/ 2176945 w 4228949"/>
                    <a:gd name="connsiteY10-542" fmla="*/ 316797 h 4108405"/>
                    <a:gd name="connsiteX11-543" fmla="*/ 2290461 w 4228949"/>
                    <a:gd name="connsiteY11-544" fmla="*/ 321469 h 4108405"/>
                    <a:gd name="connsiteX12-545" fmla="*/ 4228786 w 4228949"/>
                    <a:gd name="connsiteY12-546" fmla="*/ 2056565 h 4108405"/>
                    <a:gd name="connsiteX13-547" fmla="*/ 2176946 w 4228949"/>
                    <a:gd name="connsiteY13-548" fmla="*/ 4108405 h 4108405"/>
                    <a:gd name="connsiteX14-549" fmla="*/ 125105 w 4228949"/>
                    <a:gd name="connsiteY14-550" fmla="*/ 2056565 h 4108405"/>
                    <a:gd name="connsiteX15-551" fmla="*/ 437178 w 4228949"/>
                    <a:gd name="connsiteY15-552" fmla="*/ 2056564 h 4108405"/>
                    <a:gd name="connsiteX16-553" fmla="*/ 2176945 w 4228949"/>
                    <a:gd name="connsiteY16-554" fmla="*/ 3796331 h 4108405"/>
                    <a:gd name="connsiteX17-555" fmla="*/ 3916711 w 4228949"/>
                    <a:gd name="connsiteY17-556" fmla="*/ 2056564 h 4108405"/>
                    <a:gd name="connsiteX18-557" fmla="*/ 2269473 w 4228949"/>
                    <a:gd name="connsiteY18-558" fmla="*/ 321469 h 4108405"/>
                    <a:gd name="connsiteX19-559" fmla="*/ 2290461 w 4228949"/>
                    <a:gd name="connsiteY19-560" fmla="*/ 321469 h 4108405"/>
                    <a:gd name="connsiteX20-561" fmla="*/ 2090436 w 4228949"/>
                    <a:gd name="connsiteY20-562" fmla="*/ 9092 h 4108405"/>
                    <a:gd name="connsiteX21-563" fmla="*/ 2090436 w 4228949"/>
                    <a:gd name="connsiteY21-564" fmla="*/ 321165 h 4108405"/>
                    <a:gd name="connsiteX22-565" fmla="*/ 739525 w 4228949"/>
                    <a:gd name="connsiteY22-566" fmla="*/ 1076860 h 4108405"/>
                    <a:gd name="connsiteX23-567" fmla="*/ 470434 w 4228949"/>
                    <a:gd name="connsiteY23-568" fmla="*/ 917744 h 4108405"/>
                    <a:gd name="connsiteX24-569" fmla="*/ 2090436 w 4228949"/>
                    <a:gd name="connsiteY24-570" fmla="*/ 9092 h 4108405"/>
                    <a:gd name="connsiteX25-571" fmla="*/ 2090436 w 4228949"/>
                    <a:gd name="connsiteY25-572" fmla="*/ 0 h 4108405"/>
                    <a:gd name="connsiteX26-573" fmla="*/ 2090436 w 4228949"/>
                    <a:gd name="connsiteY26-574" fmla="*/ 9092 h 4108405"/>
                    <a:gd name="connsiteX27-575" fmla="*/ 2090436 w 4228949"/>
                    <a:gd name="connsiteY27-576" fmla="*/ 0 h 4108405"/>
                    <a:gd name="connsiteX0-577" fmla="*/ 739525 w 4228925"/>
                    <a:gd name="connsiteY0-578" fmla="*/ 1076860 h 4108405"/>
                    <a:gd name="connsiteX1-579" fmla="*/ 742648 w 4228925"/>
                    <a:gd name="connsiteY1-580" fmla="*/ 1078706 h 4108405"/>
                    <a:gd name="connsiteX2-581" fmla="*/ 739525 w 4228925"/>
                    <a:gd name="connsiteY2-582" fmla="*/ 1076860 h 4108405"/>
                    <a:gd name="connsiteX3-583" fmla="*/ 468805 w 4228925"/>
                    <a:gd name="connsiteY3-584" fmla="*/ 916781 h 4108405"/>
                    <a:gd name="connsiteX4-585" fmla="*/ 470434 w 4228925"/>
                    <a:gd name="connsiteY4-586" fmla="*/ 917744 h 4108405"/>
                    <a:gd name="connsiteX5-587" fmla="*/ 468805 w 4228925"/>
                    <a:gd name="connsiteY5-588" fmla="*/ 916781 h 4108405"/>
                    <a:gd name="connsiteX6-589" fmla="*/ 2176945 w 4228925"/>
                    <a:gd name="connsiteY6-590" fmla="*/ 316797 h 4108405"/>
                    <a:gd name="connsiteX7-591" fmla="*/ 2269473 w 4228925"/>
                    <a:gd name="connsiteY7-592" fmla="*/ 321469 h 4108405"/>
                    <a:gd name="connsiteX8-593" fmla="*/ 2090436 w 4228925"/>
                    <a:gd name="connsiteY8-594" fmla="*/ 321469 h 4108405"/>
                    <a:gd name="connsiteX9-595" fmla="*/ 2090436 w 4228925"/>
                    <a:gd name="connsiteY9-596" fmla="*/ 321165 h 4108405"/>
                    <a:gd name="connsiteX10-597" fmla="*/ 2176945 w 4228925"/>
                    <a:gd name="connsiteY10-598" fmla="*/ 316797 h 4108405"/>
                    <a:gd name="connsiteX11-599" fmla="*/ 2290461 w 4228925"/>
                    <a:gd name="connsiteY11-600" fmla="*/ 321469 h 4108405"/>
                    <a:gd name="connsiteX12-601" fmla="*/ 4228786 w 4228925"/>
                    <a:gd name="connsiteY12-602" fmla="*/ 2056565 h 4108405"/>
                    <a:gd name="connsiteX13-603" fmla="*/ 2176946 w 4228925"/>
                    <a:gd name="connsiteY13-604" fmla="*/ 4108405 h 4108405"/>
                    <a:gd name="connsiteX14-605" fmla="*/ 125105 w 4228925"/>
                    <a:gd name="connsiteY14-606" fmla="*/ 2056565 h 4108405"/>
                    <a:gd name="connsiteX15-607" fmla="*/ 437178 w 4228925"/>
                    <a:gd name="connsiteY15-608" fmla="*/ 2056564 h 4108405"/>
                    <a:gd name="connsiteX16-609" fmla="*/ 2176945 w 4228925"/>
                    <a:gd name="connsiteY16-610" fmla="*/ 3796331 h 4108405"/>
                    <a:gd name="connsiteX17-611" fmla="*/ 3916711 w 4228925"/>
                    <a:gd name="connsiteY17-612" fmla="*/ 2056564 h 4108405"/>
                    <a:gd name="connsiteX18-613" fmla="*/ 2290461 w 4228925"/>
                    <a:gd name="connsiteY18-614" fmla="*/ 321469 h 4108405"/>
                    <a:gd name="connsiteX19-615" fmla="*/ 2090436 w 4228925"/>
                    <a:gd name="connsiteY19-616" fmla="*/ 9092 h 4108405"/>
                    <a:gd name="connsiteX20-617" fmla="*/ 2090436 w 4228925"/>
                    <a:gd name="connsiteY20-618" fmla="*/ 321165 h 4108405"/>
                    <a:gd name="connsiteX21-619" fmla="*/ 739525 w 4228925"/>
                    <a:gd name="connsiteY21-620" fmla="*/ 1076860 h 4108405"/>
                    <a:gd name="connsiteX22-621" fmla="*/ 470434 w 4228925"/>
                    <a:gd name="connsiteY22-622" fmla="*/ 917744 h 4108405"/>
                    <a:gd name="connsiteX23-623" fmla="*/ 2090436 w 4228925"/>
                    <a:gd name="connsiteY23-624" fmla="*/ 9092 h 4108405"/>
                    <a:gd name="connsiteX24-625" fmla="*/ 2090436 w 4228925"/>
                    <a:gd name="connsiteY24-626" fmla="*/ 0 h 4108405"/>
                    <a:gd name="connsiteX25-627" fmla="*/ 2090436 w 4228925"/>
                    <a:gd name="connsiteY25-628" fmla="*/ 9092 h 4108405"/>
                    <a:gd name="connsiteX26-629" fmla="*/ 2090436 w 4228925"/>
                    <a:gd name="connsiteY26-630" fmla="*/ 0 h 4108405"/>
                    <a:gd name="connsiteX0-631" fmla="*/ 739525 w 4228925"/>
                    <a:gd name="connsiteY0-632" fmla="*/ 1076860 h 4108405"/>
                    <a:gd name="connsiteX1-633" fmla="*/ 742648 w 4228925"/>
                    <a:gd name="connsiteY1-634" fmla="*/ 1078706 h 4108405"/>
                    <a:gd name="connsiteX2-635" fmla="*/ 739525 w 4228925"/>
                    <a:gd name="connsiteY2-636" fmla="*/ 1076860 h 4108405"/>
                    <a:gd name="connsiteX3-637" fmla="*/ 468805 w 4228925"/>
                    <a:gd name="connsiteY3-638" fmla="*/ 916781 h 4108405"/>
                    <a:gd name="connsiteX4-639" fmla="*/ 470434 w 4228925"/>
                    <a:gd name="connsiteY4-640" fmla="*/ 917744 h 4108405"/>
                    <a:gd name="connsiteX5-641" fmla="*/ 468805 w 4228925"/>
                    <a:gd name="connsiteY5-642" fmla="*/ 916781 h 4108405"/>
                    <a:gd name="connsiteX6-643" fmla="*/ 2176945 w 4228925"/>
                    <a:gd name="connsiteY6-644" fmla="*/ 316797 h 4108405"/>
                    <a:gd name="connsiteX7-645" fmla="*/ 2090436 w 4228925"/>
                    <a:gd name="connsiteY7-646" fmla="*/ 321469 h 4108405"/>
                    <a:gd name="connsiteX8-647" fmla="*/ 2090436 w 4228925"/>
                    <a:gd name="connsiteY8-648" fmla="*/ 321165 h 4108405"/>
                    <a:gd name="connsiteX9-649" fmla="*/ 2176945 w 4228925"/>
                    <a:gd name="connsiteY9-650" fmla="*/ 316797 h 4108405"/>
                    <a:gd name="connsiteX10-651" fmla="*/ 2290461 w 4228925"/>
                    <a:gd name="connsiteY10-652" fmla="*/ 321469 h 4108405"/>
                    <a:gd name="connsiteX11-653" fmla="*/ 4228786 w 4228925"/>
                    <a:gd name="connsiteY11-654" fmla="*/ 2056565 h 4108405"/>
                    <a:gd name="connsiteX12-655" fmla="*/ 2176946 w 4228925"/>
                    <a:gd name="connsiteY12-656" fmla="*/ 4108405 h 4108405"/>
                    <a:gd name="connsiteX13-657" fmla="*/ 125105 w 4228925"/>
                    <a:gd name="connsiteY13-658" fmla="*/ 2056565 h 4108405"/>
                    <a:gd name="connsiteX14-659" fmla="*/ 437178 w 4228925"/>
                    <a:gd name="connsiteY14-660" fmla="*/ 2056564 h 4108405"/>
                    <a:gd name="connsiteX15-661" fmla="*/ 2176945 w 4228925"/>
                    <a:gd name="connsiteY15-662" fmla="*/ 3796331 h 4108405"/>
                    <a:gd name="connsiteX16-663" fmla="*/ 3916711 w 4228925"/>
                    <a:gd name="connsiteY16-664" fmla="*/ 2056564 h 4108405"/>
                    <a:gd name="connsiteX17-665" fmla="*/ 2290461 w 4228925"/>
                    <a:gd name="connsiteY17-666" fmla="*/ 321469 h 4108405"/>
                    <a:gd name="connsiteX18-667" fmla="*/ 2090436 w 4228925"/>
                    <a:gd name="connsiteY18-668" fmla="*/ 9092 h 4108405"/>
                    <a:gd name="connsiteX19-669" fmla="*/ 2090436 w 4228925"/>
                    <a:gd name="connsiteY19-670" fmla="*/ 321165 h 4108405"/>
                    <a:gd name="connsiteX20-671" fmla="*/ 739525 w 4228925"/>
                    <a:gd name="connsiteY20-672" fmla="*/ 1076860 h 4108405"/>
                    <a:gd name="connsiteX21-673" fmla="*/ 470434 w 4228925"/>
                    <a:gd name="connsiteY21-674" fmla="*/ 917744 h 4108405"/>
                    <a:gd name="connsiteX22-675" fmla="*/ 2090436 w 4228925"/>
                    <a:gd name="connsiteY22-676" fmla="*/ 9092 h 4108405"/>
                    <a:gd name="connsiteX23-677" fmla="*/ 2090436 w 4228925"/>
                    <a:gd name="connsiteY23-678" fmla="*/ 0 h 4108405"/>
                    <a:gd name="connsiteX24-679" fmla="*/ 2090436 w 4228925"/>
                    <a:gd name="connsiteY24-680" fmla="*/ 9092 h 4108405"/>
                    <a:gd name="connsiteX25-681" fmla="*/ 2090436 w 4228925"/>
                    <a:gd name="connsiteY25-682" fmla="*/ 0 h 4108405"/>
                    <a:gd name="connsiteX0-683" fmla="*/ 739525 w 4228925"/>
                    <a:gd name="connsiteY0-684" fmla="*/ 1076860 h 4108405"/>
                    <a:gd name="connsiteX1-685" fmla="*/ 742648 w 4228925"/>
                    <a:gd name="connsiteY1-686" fmla="*/ 1078706 h 4108405"/>
                    <a:gd name="connsiteX2-687" fmla="*/ 739525 w 4228925"/>
                    <a:gd name="connsiteY2-688" fmla="*/ 1076860 h 4108405"/>
                    <a:gd name="connsiteX3-689" fmla="*/ 468805 w 4228925"/>
                    <a:gd name="connsiteY3-690" fmla="*/ 916781 h 4108405"/>
                    <a:gd name="connsiteX4-691" fmla="*/ 470434 w 4228925"/>
                    <a:gd name="connsiteY4-692" fmla="*/ 917744 h 4108405"/>
                    <a:gd name="connsiteX5-693" fmla="*/ 468805 w 4228925"/>
                    <a:gd name="connsiteY5-694" fmla="*/ 916781 h 4108405"/>
                    <a:gd name="connsiteX6-695" fmla="*/ 2090436 w 4228925"/>
                    <a:gd name="connsiteY6-696" fmla="*/ 321165 h 4108405"/>
                    <a:gd name="connsiteX7-697" fmla="*/ 2090436 w 4228925"/>
                    <a:gd name="connsiteY7-698" fmla="*/ 321469 h 4108405"/>
                    <a:gd name="connsiteX8-699" fmla="*/ 2090436 w 4228925"/>
                    <a:gd name="connsiteY8-700" fmla="*/ 321165 h 4108405"/>
                    <a:gd name="connsiteX9-701" fmla="*/ 2290461 w 4228925"/>
                    <a:gd name="connsiteY9-702" fmla="*/ 321469 h 4108405"/>
                    <a:gd name="connsiteX10-703" fmla="*/ 4228786 w 4228925"/>
                    <a:gd name="connsiteY10-704" fmla="*/ 2056565 h 4108405"/>
                    <a:gd name="connsiteX11-705" fmla="*/ 2176946 w 4228925"/>
                    <a:gd name="connsiteY11-706" fmla="*/ 4108405 h 4108405"/>
                    <a:gd name="connsiteX12-707" fmla="*/ 125105 w 4228925"/>
                    <a:gd name="connsiteY12-708" fmla="*/ 2056565 h 4108405"/>
                    <a:gd name="connsiteX13-709" fmla="*/ 437178 w 4228925"/>
                    <a:gd name="connsiteY13-710" fmla="*/ 2056564 h 4108405"/>
                    <a:gd name="connsiteX14-711" fmla="*/ 2176945 w 4228925"/>
                    <a:gd name="connsiteY14-712" fmla="*/ 3796331 h 4108405"/>
                    <a:gd name="connsiteX15-713" fmla="*/ 3916711 w 4228925"/>
                    <a:gd name="connsiteY15-714" fmla="*/ 2056564 h 4108405"/>
                    <a:gd name="connsiteX16-715" fmla="*/ 2290461 w 4228925"/>
                    <a:gd name="connsiteY16-716" fmla="*/ 321469 h 4108405"/>
                    <a:gd name="connsiteX17-717" fmla="*/ 2090436 w 4228925"/>
                    <a:gd name="connsiteY17-718" fmla="*/ 9092 h 4108405"/>
                    <a:gd name="connsiteX18-719" fmla="*/ 2090436 w 4228925"/>
                    <a:gd name="connsiteY18-720" fmla="*/ 321165 h 4108405"/>
                    <a:gd name="connsiteX19-721" fmla="*/ 739525 w 4228925"/>
                    <a:gd name="connsiteY19-722" fmla="*/ 1076860 h 4108405"/>
                    <a:gd name="connsiteX20-723" fmla="*/ 470434 w 4228925"/>
                    <a:gd name="connsiteY20-724" fmla="*/ 917744 h 4108405"/>
                    <a:gd name="connsiteX21-725" fmla="*/ 2090436 w 4228925"/>
                    <a:gd name="connsiteY21-726" fmla="*/ 9092 h 4108405"/>
                    <a:gd name="connsiteX22-727" fmla="*/ 2090436 w 4228925"/>
                    <a:gd name="connsiteY22-728" fmla="*/ 0 h 4108405"/>
                    <a:gd name="connsiteX23-729" fmla="*/ 2090436 w 4228925"/>
                    <a:gd name="connsiteY23-730" fmla="*/ 9092 h 4108405"/>
                    <a:gd name="connsiteX24-731" fmla="*/ 2090436 w 4228925"/>
                    <a:gd name="connsiteY24-732" fmla="*/ 0 h 4108405"/>
                    <a:gd name="connsiteX0-733" fmla="*/ 739525 w 4228925"/>
                    <a:gd name="connsiteY0-734" fmla="*/ 1067768 h 4099313"/>
                    <a:gd name="connsiteX1-735" fmla="*/ 742648 w 4228925"/>
                    <a:gd name="connsiteY1-736" fmla="*/ 1069614 h 4099313"/>
                    <a:gd name="connsiteX2-737" fmla="*/ 739525 w 4228925"/>
                    <a:gd name="connsiteY2-738" fmla="*/ 1067768 h 4099313"/>
                    <a:gd name="connsiteX3-739" fmla="*/ 468805 w 4228925"/>
                    <a:gd name="connsiteY3-740" fmla="*/ 907689 h 4099313"/>
                    <a:gd name="connsiteX4-741" fmla="*/ 470434 w 4228925"/>
                    <a:gd name="connsiteY4-742" fmla="*/ 908652 h 4099313"/>
                    <a:gd name="connsiteX5-743" fmla="*/ 468805 w 4228925"/>
                    <a:gd name="connsiteY5-744" fmla="*/ 907689 h 4099313"/>
                    <a:gd name="connsiteX6-745" fmla="*/ 2090436 w 4228925"/>
                    <a:gd name="connsiteY6-746" fmla="*/ 312073 h 4099313"/>
                    <a:gd name="connsiteX7-747" fmla="*/ 2090436 w 4228925"/>
                    <a:gd name="connsiteY7-748" fmla="*/ 312377 h 4099313"/>
                    <a:gd name="connsiteX8-749" fmla="*/ 2090436 w 4228925"/>
                    <a:gd name="connsiteY8-750" fmla="*/ 312073 h 4099313"/>
                    <a:gd name="connsiteX9-751" fmla="*/ 2290461 w 4228925"/>
                    <a:gd name="connsiteY9-752" fmla="*/ 312377 h 4099313"/>
                    <a:gd name="connsiteX10-753" fmla="*/ 4228786 w 4228925"/>
                    <a:gd name="connsiteY10-754" fmla="*/ 2047473 h 4099313"/>
                    <a:gd name="connsiteX11-755" fmla="*/ 2176946 w 4228925"/>
                    <a:gd name="connsiteY11-756" fmla="*/ 4099313 h 4099313"/>
                    <a:gd name="connsiteX12-757" fmla="*/ 125105 w 4228925"/>
                    <a:gd name="connsiteY12-758" fmla="*/ 2047473 h 4099313"/>
                    <a:gd name="connsiteX13-759" fmla="*/ 437178 w 4228925"/>
                    <a:gd name="connsiteY13-760" fmla="*/ 2047472 h 4099313"/>
                    <a:gd name="connsiteX14-761" fmla="*/ 2176945 w 4228925"/>
                    <a:gd name="connsiteY14-762" fmla="*/ 3787239 h 4099313"/>
                    <a:gd name="connsiteX15-763" fmla="*/ 3916711 w 4228925"/>
                    <a:gd name="connsiteY15-764" fmla="*/ 2047472 h 4099313"/>
                    <a:gd name="connsiteX16-765" fmla="*/ 2290461 w 4228925"/>
                    <a:gd name="connsiteY16-766" fmla="*/ 312377 h 4099313"/>
                    <a:gd name="connsiteX17-767" fmla="*/ 2090436 w 4228925"/>
                    <a:gd name="connsiteY17-768" fmla="*/ 0 h 4099313"/>
                    <a:gd name="connsiteX18-769" fmla="*/ 2090436 w 4228925"/>
                    <a:gd name="connsiteY18-770" fmla="*/ 312073 h 4099313"/>
                    <a:gd name="connsiteX19-771" fmla="*/ 739525 w 4228925"/>
                    <a:gd name="connsiteY19-772" fmla="*/ 1067768 h 4099313"/>
                    <a:gd name="connsiteX20-773" fmla="*/ 470434 w 4228925"/>
                    <a:gd name="connsiteY20-774" fmla="*/ 908652 h 4099313"/>
                    <a:gd name="connsiteX21-775" fmla="*/ 2090436 w 4228925"/>
                    <a:gd name="connsiteY21-776" fmla="*/ 0 h 4099313"/>
                    <a:gd name="connsiteX0-777" fmla="*/ 739525 w 4353891"/>
                    <a:gd name="connsiteY0-778" fmla="*/ 1067768 h 4099313"/>
                    <a:gd name="connsiteX1-779" fmla="*/ 742648 w 4353891"/>
                    <a:gd name="connsiteY1-780" fmla="*/ 1069614 h 4099313"/>
                    <a:gd name="connsiteX2-781" fmla="*/ 739525 w 4353891"/>
                    <a:gd name="connsiteY2-782" fmla="*/ 1067768 h 4099313"/>
                    <a:gd name="connsiteX3-783" fmla="*/ 468805 w 4353891"/>
                    <a:gd name="connsiteY3-784" fmla="*/ 907689 h 4099313"/>
                    <a:gd name="connsiteX4-785" fmla="*/ 470434 w 4353891"/>
                    <a:gd name="connsiteY4-786" fmla="*/ 908652 h 4099313"/>
                    <a:gd name="connsiteX5-787" fmla="*/ 468805 w 4353891"/>
                    <a:gd name="connsiteY5-788" fmla="*/ 907689 h 4099313"/>
                    <a:gd name="connsiteX6-789" fmla="*/ 2090436 w 4353891"/>
                    <a:gd name="connsiteY6-790" fmla="*/ 312073 h 4099313"/>
                    <a:gd name="connsiteX7-791" fmla="*/ 2090436 w 4353891"/>
                    <a:gd name="connsiteY7-792" fmla="*/ 312377 h 4099313"/>
                    <a:gd name="connsiteX8-793" fmla="*/ 2090436 w 4353891"/>
                    <a:gd name="connsiteY8-794" fmla="*/ 312073 h 4099313"/>
                    <a:gd name="connsiteX9-795" fmla="*/ 3916711 w 4353891"/>
                    <a:gd name="connsiteY9-796" fmla="*/ 2047472 h 4099313"/>
                    <a:gd name="connsiteX10-797" fmla="*/ 4228786 w 4353891"/>
                    <a:gd name="connsiteY10-798" fmla="*/ 2047473 h 4099313"/>
                    <a:gd name="connsiteX11-799" fmla="*/ 2176946 w 4353891"/>
                    <a:gd name="connsiteY11-800" fmla="*/ 4099313 h 4099313"/>
                    <a:gd name="connsiteX12-801" fmla="*/ 125105 w 4353891"/>
                    <a:gd name="connsiteY12-802" fmla="*/ 2047473 h 4099313"/>
                    <a:gd name="connsiteX13-803" fmla="*/ 437178 w 4353891"/>
                    <a:gd name="connsiteY13-804" fmla="*/ 2047472 h 4099313"/>
                    <a:gd name="connsiteX14-805" fmla="*/ 2176945 w 4353891"/>
                    <a:gd name="connsiteY14-806" fmla="*/ 3787239 h 4099313"/>
                    <a:gd name="connsiteX15-807" fmla="*/ 3916711 w 4353891"/>
                    <a:gd name="connsiteY15-808" fmla="*/ 2047472 h 4099313"/>
                    <a:gd name="connsiteX16-809" fmla="*/ 2090436 w 4353891"/>
                    <a:gd name="connsiteY16-810" fmla="*/ 0 h 4099313"/>
                    <a:gd name="connsiteX17-811" fmla="*/ 2090436 w 4353891"/>
                    <a:gd name="connsiteY17-812" fmla="*/ 312073 h 4099313"/>
                    <a:gd name="connsiteX18-813" fmla="*/ 739525 w 4353891"/>
                    <a:gd name="connsiteY18-814" fmla="*/ 1067768 h 4099313"/>
                    <a:gd name="connsiteX19-815" fmla="*/ 470434 w 4353891"/>
                    <a:gd name="connsiteY19-816" fmla="*/ 908652 h 4099313"/>
                    <a:gd name="connsiteX20-817" fmla="*/ 2090436 w 4353891"/>
                    <a:gd name="connsiteY20-818" fmla="*/ 0 h 4099313"/>
                    <a:gd name="connsiteX0-819" fmla="*/ 614420 w 4228786"/>
                    <a:gd name="connsiteY0-820" fmla="*/ 1067768 h 4099313"/>
                    <a:gd name="connsiteX1-821" fmla="*/ 617543 w 4228786"/>
                    <a:gd name="connsiteY1-822" fmla="*/ 1069614 h 4099313"/>
                    <a:gd name="connsiteX2-823" fmla="*/ 614420 w 4228786"/>
                    <a:gd name="connsiteY2-824" fmla="*/ 1067768 h 4099313"/>
                    <a:gd name="connsiteX3-825" fmla="*/ 343700 w 4228786"/>
                    <a:gd name="connsiteY3-826" fmla="*/ 907689 h 4099313"/>
                    <a:gd name="connsiteX4-827" fmla="*/ 345329 w 4228786"/>
                    <a:gd name="connsiteY4-828" fmla="*/ 908652 h 4099313"/>
                    <a:gd name="connsiteX5-829" fmla="*/ 343700 w 4228786"/>
                    <a:gd name="connsiteY5-830" fmla="*/ 907689 h 4099313"/>
                    <a:gd name="connsiteX6-831" fmla="*/ 1965331 w 4228786"/>
                    <a:gd name="connsiteY6-832" fmla="*/ 312073 h 4099313"/>
                    <a:gd name="connsiteX7-833" fmla="*/ 1965331 w 4228786"/>
                    <a:gd name="connsiteY7-834" fmla="*/ 312377 h 4099313"/>
                    <a:gd name="connsiteX8-835" fmla="*/ 1965331 w 4228786"/>
                    <a:gd name="connsiteY8-836" fmla="*/ 312073 h 4099313"/>
                    <a:gd name="connsiteX9-837" fmla="*/ 3791606 w 4228786"/>
                    <a:gd name="connsiteY9-838" fmla="*/ 2047472 h 4099313"/>
                    <a:gd name="connsiteX10-839" fmla="*/ 4103681 w 4228786"/>
                    <a:gd name="connsiteY10-840" fmla="*/ 2047473 h 4099313"/>
                    <a:gd name="connsiteX11-841" fmla="*/ 2051841 w 4228786"/>
                    <a:gd name="connsiteY11-842" fmla="*/ 4099313 h 4099313"/>
                    <a:gd name="connsiteX12-843" fmla="*/ 0 w 4228786"/>
                    <a:gd name="connsiteY12-844" fmla="*/ 2047473 h 4099313"/>
                    <a:gd name="connsiteX13-845" fmla="*/ 2051840 w 4228786"/>
                    <a:gd name="connsiteY13-846" fmla="*/ 3787239 h 4099313"/>
                    <a:gd name="connsiteX14-847" fmla="*/ 3791606 w 4228786"/>
                    <a:gd name="connsiteY14-848" fmla="*/ 2047472 h 4099313"/>
                    <a:gd name="connsiteX15-849" fmla="*/ 1965331 w 4228786"/>
                    <a:gd name="connsiteY15-850" fmla="*/ 0 h 4099313"/>
                    <a:gd name="connsiteX16-851" fmla="*/ 1965331 w 4228786"/>
                    <a:gd name="connsiteY16-852" fmla="*/ 312073 h 4099313"/>
                    <a:gd name="connsiteX17-853" fmla="*/ 614420 w 4228786"/>
                    <a:gd name="connsiteY17-854" fmla="*/ 1067768 h 4099313"/>
                    <a:gd name="connsiteX18-855" fmla="*/ 345329 w 4228786"/>
                    <a:gd name="connsiteY18-856" fmla="*/ 908652 h 4099313"/>
                    <a:gd name="connsiteX19-857" fmla="*/ 1965331 w 4228786"/>
                    <a:gd name="connsiteY19-858" fmla="*/ 0 h 4099313"/>
                    <a:gd name="connsiteX0-859" fmla="*/ 270720 w 3885086"/>
                    <a:gd name="connsiteY0-860" fmla="*/ 1067768 h 4224418"/>
                    <a:gd name="connsiteX1-861" fmla="*/ 273843 w 3885086"/>
                    <a:gd name="connsiteY1-862" fmla="*/ 1069614 h 4224418"/>
                    <a:gd name="connsiteX2-863" fmla="*/ 270720 w 3885086"/>
                    <a:gd name="connsiteY2-864" fmla="*/ 1067768 h 4224418"/>
                    <a:gd name="connsiteX3-865" fmla="*/ 0 w 3885086"/>
                    <a:gd name="connsiteY3-866" fmla="*/ 907689 h 4224418"/>
                    <a:gd name="connsiteX4-867" fmla="*/ 1629 w 3885086"/>
                    <a:gd name="connsiteY4-868" fmla="*/ 908652 h 4224418"/>
                    <a:gd name="connsiteX5-869" fmla="*/ 0 w 3885086"/>
                    <a:gd name="connsiteY5-870" fmla="*/ 907689 h 4224418"/>
                    <a:gd name="connsiteX6-871" fmla="*/ 1621631 w 3885086"/>
                    <a:gd name="connsiteY6-872" fmla="*/ 312073 h 4224418"/>
                    <a:gd name="connsiteX7-873" fmla="*/ 1621631 w 3885086"/>
                    <a:gd name="connsiteY7-874" fmla="*/ 312377 h 4224418"/>
                    <a:gd name="connsiteX8-875" fmla="*/ 1621631 w 3885086"/>
                    <a:gd name="connsiteY8-876" fmla="*/ 312073 h 4224418"/>
                    <a:gd name="connsiteX9-877" fmla="*/ 3447906 w 3885086"/>
                    <a:gd name="connsiteY9-878" fmla="*/ 2047472 h 4224418"/>
                    <a:gd name="connsiteX10-879" fmla="*/ 3759981 w 3885086"/>
                    <a:gd name="connsiteY10-880" fmla="*/ 2047473 h 4224418"/>
                    <a:gd name="connsiteX11-881" fmla="*/ 1708141 w 3885086"/>
                    <a:gd name="connsiteY11-882" fmla="*/ 4099313 h 4224418"/>
                    <a:gd name="connsiteX12-883" fmla="*/ 1708140 w 3885086"/>
                    <a:gd name="connsiteY12-884" fmla="*/ 3787239 h 4224418"/>
                    <a:gd name="connsiteX13-885" fmla="*/ 3447906 w 3885086"/>
                    <a:gd name="connsiteY13-886" fmla="*/ 2047472 h 4224418"/>
                    <a:gd name="connsiteX14-887" fmla="*/ 1621631 w 3885086"/>
                    <a:gd name="connsiteY14-888" fmla="*/ 0 h 4224418"/>
                    <a:gd name="connsiteX15-889" fmla="*/ 1621631 w 3885086"/>
                    <a:gd name="connsiteY15-890" fmla="*/ 312073 h 4224418"/>
                    <a:gd name="connsiteX16-891" fmla="*/ 270720 w 3885086"/>
                    <a:gd name="connsiteY16-892" fmla="*/ 1067768 h 4224418"/>
                    <a:gd name="connsiteX17-893" fmla="*/ 1629 w 3885086"/>
                    <a:gd name="connsiteY17-894" fmla="*/ 908652 h 4224418"/>
                    <a:gd name="connsiteX18-895" fmla="*/ 1621631 w 3885086"/>
                    <a:gd name="connsiteY18-896" fmla="*/ 0 h 4224418"/>
                    <a:gd name="connsiteX0-897" fmla="*/ 270720 w 3885086"/>
                    <a:gd name="connsiteY0-898" fmla="*/ 1067768 h 4099313"/>
                    <a:gd name="connsiteX1-899" fmla="*/ 273843 w 3885086"/>
                    <a:gd name="connsiteY1-900" fmla="*/ 1069614 h 4099313"/>
                    <a:gd name="connsiteX2-901" fmla="*/ 270720 w 3885086"/>
                    <a:gd name="connsiteY2-902" fmla="*/ 1067768 h 4099313"/>
                    <a:gd name="connsiteX3-903" fmla="*/ 0 w 3885086"/>
                    <a:gd name="connsiteY3-904" fmla="*/ 907689 h 4099313"/>
                    <a:gd name="connsiteX4-905" fmla="*/ 1629 w 3885086"/>
                    <a:gd name="connsiteY4-906" fmla="*/ 908652 h 4099313"/>
                    <a:gd name="connsiteX5-907" fmla="*/ 0 w 3885086"/>
                    <a:gd name="connsiteY5-908" fmla="*/ 907689 h 4099313"/>
                    <a:gd name="connsiteX6-909" fmla="*/ 1621631 w 3885086"/>
                    <a:gd name="connsiteY6-910" fmla="*/ 312073 h 4099313"/>
                    <a:gd name="connsiteX7-911" fmla="*/ 1621631 w 3885086"/>
                    <a:gd name="connsiteY7-912" fmla="*/ 312377 h 4099313"/>
                    <a:gd name="connsiteX8-913" fmla="*/ 1621631 w 3885086"/>
                    <a:gd name="connsiteY8-914" fmla="*/ 312073 h 4099313"/>
                    <a:gd name="connsiteX9-915" fmla="*/ 3447906 w 3885086"/>
                    <a:gd name="connsiteY9-916" fmla="*/ 2047472 h 4099313"/>
                    <a:gd name="connsiteX10-917" fmla="*/ 3759981 w 3885086"/>
                    <a:gd name="connsiteY10-918" fmla="*/ 2047473 h 4099313"/>
                    <a:gd name="connsiteX11-919" fmla="*/ 1708141 w 3885086"/>
                    <a:gd name="connsiteY11-920" fmla="*/ 4099313 h 4099313"/>
                    <a:gd name="connsiteX12-921" fmla="*/ 3447906 w 3885086"/>
                    <a:gd name="connsiteY12-922" fmla="*/ 2047472 h 4099313"/>
                    <a:gd name="connsiteX13-923" fmla="*/ 1621631 w 3885086"/>
                    <a:gd name="connsiteY13-924" fmla="*/ 0 h 4099313"/>
                    <a:gd name="connsiteX14-925" fmla="*/ 1621631 w 3885086"/>
                    <a:gd name="connsiteY14-926" fmla="*/ 312073 h 4099313"/>
                    <a:gd name="connsiteX15-927" fmla="*/ 270720 w 3885086"/>
                    <a:gd name="connsiteY15-928" fmla="*/ 1067768 h 4099313"/>
                    <a:gd name="connsiteX16-929" fmla="*/ 1629 w 3885086"/>
                    <a:gd name="connsiteY16-930" fmla="*/ 908652 h 4099313"/>
                    <a:gd name="connsiteX17-931" fmla="*/ 1621631 w 3885086"/>
                    <a:gd name="connsiteY17-932" fmla="*/ 0 h 4099313"/>
                    <a:gd name="connsiteX0-933" fmla="*/ 270720 w 3760643"/>
                    <a:gd name="connsiteY0-934" fmla="*/ 1067768 h 2047473"/>
                    <a:gd name="connsiteX1-935" fmla="*/ 273843 w 3760643"/>
                    <a:gd name="connsiteY1-936" fmla="*/ 1069614 h 2047473"/>
                    <a:gd name="connsiteX2-937" fmla="*/ 270720 w 3760643"/>
                    <a:gd name="connsiteY2-938" fmla="*/ 1067768 h 2047473"/>
                    <a:gd name="connsiteX3-939" fmla="*/ 0 w 3760643"/>
                    <a:gd name="connsiteY3-940" fmla="*/ 907689 h 2047473"/>
                    <a:gd name="connsiteX4-941" fmla="*/ 1629 w 3760643"/>
                    <a:gd name="connsiteY4-942" fmla="*/ 908652 h 2047473"/>
                    <a:gd name="connsiteX5-943" fmla="*/ 0 w 3760643"/>
                    <a:gd name="connsiteY5-944" fmla="*/ 907689 h 2047473"/>
                    <a:gd name="connsiteX6-945" fmla="*/ 1621631 w 3760643"/>
                    <a:gd name="connsiteY6-946" fmla="*/ 312073 h 2047473"/>
                    <a:gd name="connsiteX7-947" fmla="*/ 1621631 w 3760643"/>
                    <a:gd name="connsiteY7-948" fmla="*/ 312377 h 2047473"/>
                    <a:gd name="connsiteX8-949" fmla="*/ 1621631 w 3760643"/>
                    <a:gd name="connsiteY8-950" fmla="*/ 312073 h 2047473"/>
                    <a:gd name="connsiteX9-951" fmla="*/ 3447906 w 3760643"/>
                    <a:gd name="connsiteY9-952" fmla="*/ 2047472 h 2047473"/>
                    <a:gd name="connsiteX10-953" fmla="*/ 3759981 w 3760643"/>
                    <a:gd name="connsiteY10-954" fmla="*/ 2047473 h 2047473"/>
                    <a:gd name="connsiteX11-955" fmla="*/ 3447906 w 3760643"/>
                    <a:gd name="connsiteY11-956" fmla="*/ 2047472 h 2047473"/>
                    <a:gd name="connsiteX12-957" fmla="*/ 1621631 w 3760643"/>
                    <a:gd name="connsiteY12-958" fmla="*/ 0 h 2047473"/>
                    <a:gd name="connsiteX13-959" fmla="*/ 1621631 w 3760643"/>
                    <a:gd name="connsiteY13-960" fmla="*/ 312073 h 2047473"/>
                    <a:gd name="connsiteX14-961" fmla="*/ 270720 w 3760643"/>
                    <a:gd name="connsiteY14-962" fmla="*/ 1067768 h 2047473"/>
                    <a:gd name="connsiteX15-963" fmla="*/ 1629 w 3760643"/>
                    <a:gd name="connsiteY15-964" fmla="*/ 908652 h 2047473"/>
                    <a:gd name="connsiteX16-965" fmla="*/ 1621631 w 3760643"/>
                    <a:gd name="connsiteY16-966" fmla="*/ 0 h 2047473"/>
                    <a:gd name="connsiteX0-967" fmla="*/ 270720 w 1621631"/>
                    <a:gd name="connsiteY0-968" fmla="*/ 1067768 h 1069614"/>
                    <a:gd name="connsiteX1-969" fmla="*/ 273843 w 1621631"/>
                    <a:gd name="connsiteY1-970" fmla="*/ 1069614 h 1069614"/>
                    <a:gd name="connsiteX2-971" fmla="*/ 270720 w 1621631"/>
                    <a:gd name="connsiteY2-972" fmla="*/ 1067768 h 1069614"/>
                    <a:gd name="connsiteX3-973" fmla="*/ 0 w 1621631"/>
                    <a:gd name="connsiteY3-974" fmla="*/ 907689 h 1069614"/>
                    <a:gd name="connsiteX4-975" fmla="*/ 1629 w 1621631"/>
                    <a:gd name="connsiteY4-976" fmla="*/ 908652 h 1069614"/>
                    <a:gd name="connsiteX5-977" fmla="*/ 0 w 1621631"/>
                    <a:gd name="connsiteY5-978" fmla="*/ 907689 h 1069614"/>
                    <a:gd name="connsiteX6-979" fmla="*/ 1621631 w 1621631"/>
                    <a:gd name="connsiteY6-980" fmla="*/ 312073 h 1069614"/>
                    <a:gd name="connsiteX7-981" fmla="*/ 1621631 w 1621631"/>
                    <a:gd name="connsiteY7-982" fmla="*/ 312377 h 1069614"/>
                    <a:gd name="connsiteX8-983" fmla="*/ 1621631 w 1621631"/>
                    <a:gd name="connsiteY8-984" fmla="*/ 312073 h 1069614"/>
                    <a:gd name="connsiteX9-985" fmla="*/ 1621631 w 1621631"/>
                    <a:gd name="connsiteY9-986" fmla="*/ 0 h 1069614"/>
                    <a:gd name="connsiteX10-987" fmla="*/ 1621631 w 1621631"/>
                    <a:gd name="connsiteY10-988" fmla="*/ 312073 h 1069614"/>
                    <a:gd name="connsiteX11-989" fmla="*/ 270720 w 1621631"/>
                    <a:gd name="connsiteY11-990" fmla="*/ 1067768 h 1069614"/>
                    <a:gd name="connsiteX12-991" fmla="*/ 1629 w 1621631"/>
                    <a:gd name="connsiteY12-992" fmla="*/ 908652 h 1069614"/>
                    <a:gd name="connsiteX13-993" fmla="*/ 1621631 w 1621631"/>
                    <a:gd name="connsiteY13-994" fmla="*/ 0 h 1069614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  <a:cxn ang="0">
                      <a:pos x="connsiteX11-23" y="connsiteY11-24"/>
                    </a:cxn>
                    <a:cxn ang="0">
                      <a:pos x="connsiteX12-25" y="connsiteY12-26"/>
                    </a:cxn>
                    <a:cxn ang="0">
                      <a:pos x="connsiteX13-27" y="connsiteY13-28"/>
                    </a:cxn>
                  </a:cxnLst>
                  <a:rect l="l" t="t" r="r" b="b"/>
                  <a:pathLst>
                    <a:path w="1621631" h="1069614">
                      <a:moveTo>
                        <a:pt x="270720" y="1067768"/>
                      </a:moveTo>
                      <a:lnTo>
                        <a:pt x="273843" y="1069614"/>
                      </a:lnTo>
                      <a:lnTo>
                        <a:pt x="270720" y="1067768"/>
                      </a:lnTo>
                      <a:close/>
                      <a:moveTo>
                        <a:pt x="0" y="907689"/>
                      </a:moveTo>
                      <a:lnTo>
                        <a:pt x="1629" y="908652"/>
                      </a:lnTo>
                      <a:lnTo>
                        <a:pt x="0" y="907689"/>
                      </a:lnTo>
                      <a:close/>
                      <a:moveTo>
                        <a:pt x="1621631" y="312073"/>
                      </a:moveTo>
                      <a:lnTo>
                        <a:pt x="1621631" y="312377"/>
                      </a:lnTo>
                      <a:lnTo>
                        <a:pt x="1621631" y="312073"/>
                      </a:lnTo>
                      <a:close/>
                      <a:moveTo>
                        <a:pt x="1621631" y="0"/>
                      </a:moveTo>
                      <a:lnTo>
                        <a:pt x="1621631" y="312073"/>
                      </a:lnTo>
                      <a:cubicBezTo>
                        <a:pt x="1059988" y="337356"/>
                        <a:pt x="568425" y="631117"/>
                        <a:pt x="270720" y="1067768"/>
                      </a:cubicBezTo>
                      <a:lnTo>
                        <a:pt x="1629" y="908652"/>
                      </a:lnTo>
                      <a:cubicBezTo>
                        <a:pt x="354259" y="380480"/>
                        <a:pt x="945677" y="25494"/>
                        <a:pt x="1621631" y="0"/>
                      </a:cubicBezTo>
                      <a:close/>
                    </a:path>
                  </a:pathLst>
                </a:custGeom>
                <a:grpFill/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3218" tIns="46608" rIns="46608" bIns="93218" numCol="1" spcCol="0" rtlCol="0" fromWordArt="0" anchor="b" anchorCtr="0" forceAA="0" compatLnSpc="1">
                  <a:noAutofit/>
                </a:bodyPr>
                <a:lstStyle/>
                <a:p>
                  <a:pPr algn="ctr" defTabSz="93154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800" b="1" spc="-5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FZHei-B01S" panose="02010601030101010101" pitchFamily="2" charset="-122"/>
                    <a:ea typeface="FZHei-B01S" panose="02010601030101010101" pitchFamily="2" charset="-122"/>
                    <a:cs typeface="Segoe UI" panose="020B0502040204020203" pitchFamily="34" charset="0"/>
                    <a:sym typeface="FZHei-B01S" panose="02010601030101010101" pitchFamily="2" charset="-122"/>
                  </a:endParaRPr>
                </a:p>
              </p:txBody>
            </p:sp>
            <p:sp>
              <p:nvSpPr>
                <p:cNvPr id="47" name="Freeform 111"/>
                <p:cNvSpPr/>
                <p:nvPr/>
              </p:nvSpPr>
              <p:spPr bwMode="auto">
                <a:xfrm flipH="1">
                  <a:off x="8043104" y="1599766"/>
                  <a:ext cx="1621631" cy="1069614"/>
                </a:xfrm>
                <a:custGeom>
                  <a:avLst/>
                  <a:gdLst>
                    <a:gd name="connsiteX0" fmla="*/ 668844 w 4158105"/>
                    <a:gd name="connsiteY0" fmla="*/ 1079241 h 4110786"/>
                    <a:gd name="connsiteX1" fmla="*/ 671967 w 4158105"/>
                    <a:gd name="connsiteY1" fmla="*/ 1081087 h 4110786"/>
                    <a:gd name="connsiteX2" fmla="*/ 576717 w 4158105"/>
                    <a:gd name="connsiteY2" fmla="*/ 1235869 h 4110786"/>
                    <a:gd name="connsiteX3" fmla="*/ 574232 w 4158105"/>
                    <a:gd name="connsiteY3" fmla="*/ 1234330 h 4110786"/>
                    <a:gd name="connsiteX4" fmla="*/ 668844 w 4158105"/>
                    <a:gd name="connsiteY4" fmla="*/ 1079241 h 4110786"/>
                    <a:gd name="connsiteX5" fmla="*/ 398124 w 4158105"/>
                    <a:gd name="connsiteY5" fmla="*/ 919162 h 4110786"/>
                    <a:gd name="connsiteX6" fmla="*/ 399753 w 4158105"/>
                    <a:gd name="connsiteY6" fmla="*/ 920125 h 4110786"/>
                    <a:gd name="connsiteX7" fmla="*/ 308772 w 4158105"/>
                    <a:gd name="connsiteY7" fmla="*/ 1069886 h 4110786"/>
                    <a:gd name="connsiteX8" fmla="*/ 307636 w 4158105"/>
                    <a:gd name="connsiteY8" fmla="*/ 1069182 h 4110786"/>
                    <a:gd name="connsiteX9" fmla="*/ 398124 w 4158105"/>
                    <a:gd name="connsiteY9" fmla="*/ 919162 h 4110786"/>
                    <a:gd name="connsiteX10" fmla="*/ 2106264 w 4158105"/>
                    <a:gd name="connsiteY10" fmla="*/ 319178 h 4110786"/>
                    <a:gd name="connsiteX11" fmla="*/ 2198792 w 4158105"/>
                    <a:gd name="connsiteY11" fmla="*/ 323850 h 4110786"/>
                    <a:gd name="connsiteX12" fmla="*/ 2019755 w 4158105"/>
                    <a:gd name="connsiteY12" fmla="*/ 323850 h 4110786"/>
                    <a:gd name="connsiteX13" fmla="*/ 2019755 w 4158105"/>
                    <a:gd name="connsiteY13" fmla="*/ 323546 h 4110786"/>
                    <a:gd name="connsiteX14" fmla="*/ 2106264 w 4158105"/>
                    <a:gd name="connsiteY14" fmla="*/ 319178 h 4110786"/>
                    <a:gd name="connsiteX15" fmla="*/ 2224351 w 4158105"/>
                    <a:gd name="connsiteY15" fmla="*/ 13068 h 4110786"/>
                    <a:gd name="connsiteX16" fmla="*/ 4158105 w 4158105"/>
                    <a:gd name="connsiteY16" fmla="*/ 2058946 h 4110786"/>
                    <a:gd name="connsiteX17" fmla="*/ 2106265 w 4158105"/>
                    <a:gd name="connsiteY17" fmla="*/ 4110786 h 4110786"/>
                    <a:gd name="connsiteX18" fmla="*/ 54424 w 4158105"/>
                    <a:gd name="connsiteY18" fmla="*/ 2058946 h 4110786"/>
                    <a:gd name="connsiteX19" fmla="*/ 574232 w 4158105"/>
                    <a:gd name="connsiteY19" fmla="*/ 1234330 h 4110786"/>
                    <a:gd name="connsiteX20" fmla="*/ 366497 w 4158105"/>
                    <a:gd name="connsiteY20" fmla="*/ 2058945 h 4110786"/>
                    <a:gd name="connsiteX21" fmla="*/ 2106264 w 4158105"/>
                    <a:gd name="connsiteY21" fmla="*/ 3798712 h 4110786"/>
                    <a:gd name="connsiteX22" fmla="*/ 3846030 w 4158105"/>
                    <a:gd name="connsiteY22" fmla="*/ 2058945 h 4110786"/>
                    <a:gd name="connsiteX23" fmla="*/ 2198792 w 4158105"/>
                    <a:gd name="connsiteY23" fmla="*/ 323850 h 4110786"/>
                    <a:gd name="connsiteX24" fmla="*/ 2219780 w 4158105"/>
                    <a:gd name="connsiteY24" fmla="*/ 323850 h 4110786"/>
                    <a:gd name="connsiteX25" fmla="*/ 2224351 w 4158105"/>
                    <a:gd name="connsiteY25" fmla="*/ 13068 h 4110786"/>
                    <a:gd name="connsiteX26" fmla="*/ 2019755 w 4158105"/>
                    <a:gd name="connsiteY26" fmla="*/ 11473 h 4110786"/>
                    <a:gd name="connsiteX27" fmla="*/ 2019755 w 4158105"/>
                    <a:gd name="connsiteY27" fmla="*/ 323546 h 4110786"/>
                    <a:gd name="connsiteX28" fmla="*/ 668844 w 4158105"/>
                    <a:gd name="connsiteY28" fmla="*/ 1079241 h 4110786"/>
                    <a:gd name="connsiteX29" fmla="*/ 399753 w 4158105"/>
                    <a:gd name="connsiteY29" fmla="*/ 920125 h 4110786"/>
                    <a:gd name="connsiteX30" fmla="*/ 2019755 w 4158105"/>
                    <a:gd name="connsiteY30" fmla="*/ 11473 h 4110786"/>
                    <a:gd name="connsiteX31" fmla="*/ 2224543 w 4158105"/>
                    <a:gd name="connsiteY31" fmla="*/ 0 h 4110786"/>
                    <a:gd name="connsiteX32" fmla="*/ 2224351 w 4158105"/>
                    <a:gd name="connsiteY32" fmla="*/ 13068 h 4110786"/>
                    <a:gd name="connsiteX33" fmla="*/ 2106265 w 4158105"/>
                    <a:gd name="connsiteY33" fmla="*/ 7105 h 4110786"/>
                    <a:gd name="connsiteX34" fmla="*/ 2019755 w 4158105"/>
                    <a:gd name="connsiteY34" fmla="*/ 11473 h 4110786"/>
                    <a:gd name="connsiteX35" fmla="*/ 2019755 w 4158105"/>
                    <a:gd name="connsiteY35" fmla="*/ 2381 h 4110786"/>
                    <a:gd name="connsiteX36" fmla="*/ 2224543 w 4158105"/>
                    <a:gd name="connsiteY36" fmla="*/ 0 h 4110786"/>
                    <a:gd name="connsiteX0-1" fmla="*/ 668844 w 4158105"/>
                    <a:gd name="connsiteY0-2" fmla="*/ 1079241 h 4110786"/>
                    <a:gd name="connsiteX1-3" fmla="*/ 671967 w 4158105"/>
                    <a:gd name="connsiteY1-4" fmla="*/ 1081087 h 4110786"/>
                    <a:gd name="connsiteX2-5" fmla="*/ 576717 w 4158105"/>
                    <a:gd name="connsiteY2-6" fmla="*/ 1235869 h 4110786"/>
                    <a:gd name="connsiteX3-7" fmla="*/ 574232 w 4158105"/>
                    <a:gd name="connsiteY3-8" fmla="*/ 1234330 h 4110786"/>
                    <a:gd name="connsiteX4-9" fmla="*/ 668844 w 4158105"/>
                    <a:gd name="connsiteY4-10" fmla="*/ 1079241 h 4110786"/>
                    <a:gd name="connsiteX5-11" fmla="*/ 398124 w 4158105"/>
                    <a:gd name="connsiteY5-12" fmla="*/ 919162 h 4110786"/>
                    <a:gd name="connsiteX6-13" fmla="*/ 399753 w 4158105"/>
                    <a:gd name="connsiteY6-14" fmla="*/ 920125 h 4110786"/>
                    <a:gd name="connsiteX7-15" fmla="*/ 308772 w 4158105"/>
                    <a:gd name="connsiteY7-16" fmla="*/ 1069886 h 4110786"/>
                    <a:gd name="connsiteX8-17" fmla="*/ 398124 w 4158105"/>
                    <a:gd name="connsiteY8-18" fmla="*/ 919162 h 4110786"/>
                    <a:gd name="connsiteX9-19" fmla="*/ 2106264 w 4158105"/>
                    <a:gd name="connsiteY9-20" fmla="*/ 319178 h 4110786"/>
                    <a:gd name="connsiteX10-21" fmla="*/ 2198792 w 4158105"/>
                    <a:gd name="connsiteY10-22" fmla="*/ 323850 h 4110786"/>
                    <a:gd name="connsiteX11-23" fmla="*/ 2019755 w 4158105"/>
                    <a:gd name="connsiteY11-24" fmla="*/ 323850 h 4110786"/>
                    <a:gd name="connsiteX12-25" fmla="*/ 2019755 w 4158105"/>
                    <a:gd name="connsiteY12-26" fmla="*/ 323546 h 4110786"/>
                    <a:gd name="connsiteX13-27" fmla="*/ 2106264 w 4158105"/>
                    <a:gd name="connsiteY13-28" fmla="*/ 319178 h 4110786"/>
                    <a:gd name="connsiteX14-29" fmla="*/ 2224351 w 4158105"/>
                    <a:gd name="connsiteY14-30" fmla="*/ 13068 h 4110786"/>
                    <a:gd name="connsiteX15-31" fmla="*/ 4158105 w 4158105"/>
                    <a:gd name="connsiteY15-32" fmla="*/ 2058946 h 4110786"/>
                    <a:gd name="connsiteX16-33" fmla="*/ 2106265 w 4158105"/>
                    <a:gd name="connsiteY16-34" fmla="*/ 4110786 h 4110786"/>
                    <a:gd name="connsiteX17-35" fmla="*/ 54424 w 4158105"/>
                    <a:gd name="connsiteY17-36" fmla="*/ 2058946 h 4110786"/>
                    <a:gd name="connsiteX18-37" fmla="*/ 574232 w 4158105"/>
                    <a:gd name="connsiteY18-38" fmla="*/ 1234330 h 4110786"/>
                    <a:gd name="connsiteX19-39" fmla="*/ 366497 w 4158105"/>
                    <a:gd name="connsiteY19-40" fmla="*/ 2058945 h 4110786"/>
                    <a:gd name="connsiteX20-41" fmla="*/ 2106264 w 4158105"/>
                    <a:gd name="connsiteY20-42" fmla="*/ 3798712 h 4110786"/>
                    <a:gd name="connsiteX21-43" fmla="*/ 3846030 w 4158105"/>
                    <a:gd name="connsiteY21-44" fmla="*/ 2058945 h 4110786"/>
                    <a:gd name="connsiteX22-45" fmla="*/ 2198792 w 4158105"/>
                    <a:gd name="connsiteY22-46" fmla="*/ 323850 h 4110786"/>
                    <a:gd name="connsiteX23-47" fmla="*/ 2219780 w 4158105"/>
                    <a:gd name="connsiteY23-48" fmla="*/ 323850 h 4110786"/>
                    <a:gd name="connsiteX24-49" fmla="*/ 2224351 w 4158105"/>
                    <a:gd name="connsiteY24-50" fmla="*/ 13068 h 4110786"/>
                    <a:gd name="connsiteX25-51" fmla="*/ 2019755 w 4158105"/>
                    <a:gd name="connsiteY25-52" fmla="*/ 11473 h 4110786"/>
                    <a:gd name="connsiteX26-53" fmla="*/ 2019755 w 4158105"/>
                    <a:gd name="connsiteY26-54" fmla="*/ 323546 h 4110786"/>
                    <a:gd name="connsiteX27-55" fmla="*/ 668844 w 4158105"/>
                    <a:gd name="connsiteY27-56" fmla="*/ 1079241 h 4110786"/>
                    <a:gd name="connsiteX28-57" fmla="*/ 399753 w 4158105"/>
                    <a:gd name="connsiteY28-58" fmla="*/ 920125 h 4110786"/>
                    <a:gd name="connsiteX29-59" fmla="*/ 2019755 w 4158105"/>
                    <a:gd name="connsiteY29-60" fmla="*/ 11473 h 4110786"/>
                    <a:gd name="connsiteX30-61" fmla="*/ 2224543 w 4158105"/>
                    <a:gd name="connsiteY30-62" fmla="*/ 0 h 4110786"/>
                    <a:gd name="connsiteX31-63" fmla="*/ 2224351 w 4158105"/>
                    <a:gd name="connsiteY31-64" fmla="*/ 13068 h 4110786"/>
                    <a:gd name="connsiteX32-65" fmla="*/ 2106265 w 4158105"/>
                    <a:gd name="connsiteY32-66" fmla="*/ 7105 h 4110786"/>
                    <a:gd name="connsiteX33-67" fmla="*/ 2019755 w 4158105"/>
                    <a:gd name="connsiteY33-68" fmla="*/ 11473 h 4110786"/>
                    <a:gd name="connsiteX34-69" fmla="*/ 2019755 w 4158105"/>
                    <a:gd name="connsiteY34-70" fmla="*/ 2381 h 4110786"/>
                    <a:gd name="connsiteX35-71" fmla="*/ 2224543 w 4158105"/>
                    <a:gd name="connsiteY35-72" fmla="*/ 0 h 4110786"/>
                    <a:gd name="connsiteX0-73" fmla="*/ 668844 w 4158105"/>
                    <a:gd name="connsiteY0-74" fmla="*/ 1079241 h 4110786"/>
                    <a:gd name="connsiteX1-75" fmla="*/ 671967 w 4158105"/>
                    <a:gd name="connsiteY1-76" fmla="*/ 1081087 h 4110786"/>
                    <a:gd name="connsiteX2-77" fmla="*/ 576717 w 4158105"/>
                    <a:gd name="connsiteY2-78" fmla="*/ 1235869 h 4110786"/>
                    <a:gd name="connsiteX3-79" fmla="*/ 574232 w 4158105"/>
                    <a:gd name="connsiteY3-80" fmla="*/ 1234330 h 4110786"/>
                    <a:gd name="connsiteX4-81" fmla="*/ 668844 w 4158105"/>
                    <a:gd name="connsiteY4-82" fmla="*/ 1079241 h 4110786"/>
                    <a:gd name="connsiteX5-83" fmla="*/ 398124 w 4158105"/>
                    <a:gd name="connsiteY5-84" fmla="*/ 919162 h 4110786"/>
                    <a:gd name="connsiteX6-85" fmla="*/ 399753 w 4158105"/>
                    <a:gd name="connsiteY6-86" fmla="*/ 920125 h 4110786"/>
                    <a:gd name="connsiteX7-87" fmla="*/ 398124 w 4158105"/>
                    <a:gd name="connsiteY7-88" fmla="*/ 919162 h 4110786"/>
                    <a:gd name="connsiteX8-89" fmla="*/ 2106264 w 4158105"/>
                    <a:gd name="connsiteY8-90" fmla="*/ 319178 h 4110786"/>
                    <a:gd name="connsiteX9-91" fmla="*/ 2198792 w 4158105"/>
                    <a:gd name="connsiteY9-92" fmla="*/ 323850 h 4110786"/>
                    <a:gd name="connsiteX10-93" fmla="*/ 2019755 w 4158105"/>
                    <a:gd name="connsiteY10-94" fmla="*/ 323850 h 4110786"/>
                    <a:gd name="connsiteX11-95" fmla="*/ 2019755 w 4158105"/>
                    <a:gd name="connsiteY11-96" fmla="*/ 323546 h 4110786"/>
                    <a:gd name="connsiteX12-97" fmla="*/ 2106264 w 4158105"/>
                    <a:gd name="connsiteY12-98" fmla="*/ 319178 h 4110786"/>
                    <a:gd name="connsiteX13-99" fmla="*/ 2224351 w 4158105"/>
                    <a:gd name="connsiteY13-100" fmla="*/ 13068 h 4110786"/>
                    <a:gd name="connsiteX14-101" fmla="*/ 4158105 w 4158105"/>
                    <a:gd name="connsiteY14-102" fmla="*/ 2058946 h 4110786"/>
                    <a:gd name="connsiteX15-103" fmla="*/ 2106265 w 4158105"/>
                    <a:gd name="connsiteY15-104" fmla="*/ 4110786 h 4110786"/>
                    <a:gd name="connsiteX16-105" fmla="*/ 54424 w 4158105"/>
                    <a:gd name="connsiteY16-106" fmla="*/ 2058946 h 4110786"/>
                    <a:gd name="connsiteX17-107" fmla="*/ 574232 w 4158105"/>
                    <a:gd name="connsiteY17-108" fmla="*/ 1234330 h 4110786"/>
                    <a:gd name="connsiteX18-109" fmla="*/ 366497 w 4158105"/>
                    <a:gd name="connsiteY18-110" fmla="*/ 2058945 h 4110786"/>
                    <a:gd name="connsiteX19-111" fmla="*/ 2106264 w 4158105"/>
                    <a:gd name="connsiteY19-112" fmla="*/ 3798712 h 4110786"/>
                    <a:gd name="connsiteX20-113" fmla="*/ 3846030 w 4158105"/>
                    <a:gd name="connsiteY20-114" fmla="*/ 2058945 h 4110786"/>
                    <a:gd name="connsiteX21-115" fmla="*/ 2198792 w 4158105"/>
                    <a:gd name="connsiteY21-116" fmla="*/ 323850 h 4110786"/>
                    <a:gd name="connsiteX22-117" fmla="*/ 2219780 w 4158105"/>
                    <a:gd name="connsiteY22-118" fmla="*/ 323850 h 4110786"/>
                    <a:gd name="connsiteX23-119" fmla="*/ 2224351 w 4158105"/>
                    <a:gd name="connsiteY23-120" fmla="*/ 13068 h 4110786"/>
                    <a:gd name="connsiteX24-121" fmla="*/ 2019755 w 4158105"/>
                    <a:gd name="connsiteY24-122" fmla="*/ 11473 h 4110786"/>
                    <a:gd name="connsiteX25-123" fmla="*/ 2019755 w 4158105"/>
                    <a:gd name="connsiteY25-124" fmla="*/ 323546 h 4110786"/>
                    <a:gd name="connsiteX26-125" fmla="*/ 668844 w 4158105"/>
                    <a:gd name="connsiteY26-126" fmla="*/ 1079241 h 4110786"/>
                    <a:gd name="connsiteX27-127" fmla="*/ 399753 w 4158105"/>
                    <a:gd name="connsiteY27-128" fmla="*/ 920125 h 4110786"/>
                    <a:gd name="connsiteX28-129" fmla="*/ 2019755 w 4158105"/>
                    <a:gd name="connsiteY28-130" fmla="*/ 11473 h 4110786"/>
                    <a:gd name="connsiteX29-131" fmla="*/ 2224543 w 4158105"/>
                    <a:gd name="connsiteY29-132" fmla="*/ 0 h 4110786"/>
                    <a:gd name="connsiteX30-133" fmla="*/ 2224351 w 4158105"/>
                    <a:gd name="connsiteY30-134" fmla="*/ 13068 h 4110786"/>
                    <a:gd name="connsiteX31-135" fmla="*/ 2106265 w 4158105"/>
                    <a:gd name="connsiteY31-136" fmla="*/ 7105 h 4110786"/>
                    <a:gd name="connsiteX32-137" fmla="*/ 2019755 w 4158105"/>
                    <a:gd name="connsiteY32-138" fmla="*/ 11473 h 4110786"/>
                    <a:gd name="connsiteX33-139" fmla="*/ 2019755 w 4158105"/>
                    <a:gd name="connsiteY33-140" fmla="*/ 2381 h 4110786"/>
                    <a:gd name="connsiteX34-141" fmla="*/ 2224543 w 4158105"/>
                    <a:gd name="connsiteY34-142" fmla="*/ 0 h 4110786"/>
                    <a:gd name="connsiteX0-143" fmla="*/ 739525 w 4228786"/>
                    <a:gd name="connsiteY0-144" fmla="*/ 1079241 h 4110786"/>
                    <a:gd name="connsiteX1-145" fmla="*/ 742648 w 4228786"/>
                    <a:gd name="connsiteY1-146" fmla="*/ 1081087 h 4110786"/>
                    <a:gd name="connsiteX2-147" fmla="*/ 647398 w 4228786"/>
                    <a:gd name="connsiteY2-148" fmla="*/ 1235869 h 4110786"/>
                    <a:gd name="connsiteX3-149" fmla="*/ 644913 w 4228786"/>
                    <a:gd name="connsiteY3-150" fmla="*/ 1234330 h 4110786"/>
                    <a:gd name="connsiteX4-151" fmla="*/ 739525 w 4228786"/>
                    <a:gd name="connsiteY4-152" fmla="*/ 1079241 h 4110786"/>
                    <a:gd name="connsiteX5-153" fmla="*/ 468805 w 4228786"/>
                    <a:gd name="connsiteY5-154" fmla="*/ 919162 h 4110786"/>
                    <a:gd name="connsiteX6-155" fmla="*/ 470434 w 4228786"/>
                    <a:gd name="connsiteY6-156" fmla="*/ 920125 h 4110786"/>
                    <a:gd name="connsiteX7-157" fmla="*/ 468805 w 4228786"/>
                    <a:gd name="connsiteY7-158" fmla="*/ 919162 h 4110786"/>
                    <a:gd name="connsiteX8-159" fmla="*/ 2176945 w 4228786"/>
                    <a:gd name="connsiteY8-160" fmla="*/ 319178 h 4110786"/>
                    <a:gd name="connsiteX9-161" fmla="*/ 2269473 w 4228786"/>
                    <a:gd name="connsiteY9-162" fmla="*/ 323850 h 4110786"/>
                    <a:gd name="connsiteX10-163" fmla="*/ 2090436 w 4228786"/>
                    <a:gd name="connsiteY10-164" fmla="*/ 323850 h 4110786"/>
                    <a:gd name="connsiteX11-165" fmla="*/ 2090436 w 4228786"/>
                    <a:gd name="connsiteY11-166" fmla="*/ 323546 h 4110786"/>
                    <a:gd name="connsiteX12-167" fmla="*/ 2176945 w 4228786"/>
                    <a:gd name="connsiteY12-168" fmla="*/ 319178 h 4110786"/>
                    <a:gd name="connsiteX13-169" fmla="*/ 2295032 w 4228786"/>
                    <a:gd name="connsiteY13-170" fmla="*/ 13068 h 4110786"/>
                    <a:gd name="connsiteX14-171" fmla="*/ 4228786 w 4228786"/>
                    <a:gd name="connsiteY14-172" fmla="*/ 2058946 h 4110786"/>
                    <a:gd name="connsiteX15-173" fmla="*/ 2176946 w 4228786"/>
                    <a:gd name="connsiteY15-174" fmla="*/ 4110786 h 4110786"/>
                    <a:gd name="connsiteX16-175" fmla="*/ 125105 w 4228786"/>
                    <a:gd name="connsiteY16-176" fmla="*/ 2058946 h 4110786"/>
                    <a:gd name="connsiteX17-177" fmla="*/ 437178 w 4228786"/>
                    <a:gd name="connsiteY17-178" fmla="*/ 2058945 h 4110786"/>
                    <a:gd name="connsiteX18-179" fmla="*/ 2176945 w 4228786"/>
                    <a:gd name="connsiteY18-180" fmla="*/ 3798712 h 4110786"/>
                    <a:gd name="connsiteX19-181" fmla="*/ 3916711 w 4228786"/>
                    <a:gd name="connsiteY19-182" fmla="*/ 2058945 h 4110786"/>
                    <a:gd name="connsiteX20-183" fmla="*/ 2269473 w 4228786"/>
                    <a:gd name="connsiteY20-184" fmla="*/ 323850 h 4110786"/>
                    <a:gd name="connsiteX21-185" fmla="*/ 2290461 w 4228786"/>
                    <a:gd name="connsiteY21-186" fmla="*/ 323850 h 4110786"/>
                    <a:gd name="connsiteX22-187" fmla="*/ 2295032 w 4228786"/>
                    <a:gd name="connsiteY22-188" fmla="*/ 13068 h 4110786"/>
                    <a:gd name="connsiteX23-189" fmla="*/ 2090436 w 4228786"/>
                    <a:gd name="connsiteY23-190" fmla="*/ 11473 h 4110786"/>
                    <a:gd name="connsiteX24-191" fmla="*/ 2090436 w 4228786"/>
                    <a:gd name="connsiteY24-192" fmla="*/ 323546 h 4110786"/>
                    <a:gd name="connsiteX25-193" fmla="*/ 739525 w 4228786"/>
                    <a:gd name="connsiteY25-194" fmla="*/ 1079241 h 4110786"/>
                    <a:gd name="connsiteX26-195" fmla="*/ 470434 w 4228786"/>
                    <a:gd name="connsiteY26-196" fmla="*/ 920125 h 4110786"/>
                    <a:gd name="connsiteX27-197" fmla="*/ 2090436 w 4228786"/>
                    <a:gd name="connsiteY27-198" fmla="*/ 11473 h 4110786"/>
                    <a:gd name="connsiteX28-199" fmla="*/ 2295224 w 4228786"/>
                    <a:gd name="connsiteY28-200" fmla="*/ 0 h 4110786"/>
                    <a:gd name="connsiteX29-201" fmla="*/ 2295032 w 4228786"/>
                    <a:gd name="connsiteY29-202" fmla="*/ 13068 h 4110786"/>
                    <a:gd name="connsiteX30-203" fmla="*/ 2176946 w 4228786"/>
                    <a:gd name="connsiteY30-204" fmla="*/ 7105 h 4110786"/>
                    <a:gd name="connsiteX31-205" fmla="*/ 2090436 w 4228786"/>
                    <a:gd name="connsiteY31-206" fmla="*/ 11473 h 4110786"/>
                    <a:gd name="connsiteX32-207" fmla="*/ 2090436 w 4228786"/>
                    <a:gd name="connsiteY32-208" fmla="*/ 2381 h 4110786"/>
                    <a:gd name="connsiteX33-209" fmla="*/ 2295224 w 4228786"/>
                    <a:gd name="connsiteY33-210" fmla="*/ 0 h 4110786"/>
                    <a:gd name="connsiteX0-211" fmla="*/ 739525 w 4228786"/>
                    <a:gd name="connsiteY0-212" fmla="*/ 1079241 h 4110786"/>
                    <a:gd name="connsiteX1-213" fmla="*/ 742648 w 4228786"/>
                    <a:gd name="connsiteY1-214" fmla="*/ 1081087 h 4110786"/>
                    <a:gd name="connsiteX2-215" fmla="*/ 647398 w 4228786"/>
                    <a:gd name="connsiteY2-216" fmla="*/ 1235869 h 4110786"/>
                    <a:gd name="connsiteX3-217" fmla="*/ 739525 w 4228786"/>
                    <a:gd name="connsiteY3-218" fmla="*/ 1079241 h 4110786"/>
                    <a:gd name="connsiteX4-219" fmla="*/ 468805 w 4228786"/>
                    <a:gd name="connsiteY4-220" fmla="*/ 919162 h 4110786"/>
                    <a:gd name="connsiteX5-221" fmla="*/ 470434 w 4228786"/>
                    <a:gd name="connsiteY5-222" fmla="*/ 920125 h 4110786"/>
                    <a:gd name="connsiteX6-223" fmla="*/ 468805 w 4228786"/>
                    <a:gd name="connsiteY6-224" fmla="*/ 919162 h 4110786"/>
                    <a:gd name="connsiteX7-225" fmla="*/ 2176945 w 4228786"/>
                    <a:gd name="connsiteY7-226" fmla="*/ 319178 h 4110786"/>
                    <a:gd name="connsiteX8-227" fmla="*/ 2269473 w 4228786"/>
                    <a:gd name="connsiteY8-228" fmla="*/ 323850 h 4110786"/>
                    <a:gd name="connsiteX9-229" fmla="*/ 2090436 w 4228786"/>
                    <a:gd name="connsiteY9-230" fmla="*/ 323850 h 4110786"/>
                    <a:gd name="connsiteX10-231" fmla="*/ 2090436 w 4228786"/>
                    <a:gd name="connsiteY10-232" fmla="*/ 323546 h 4110786"/>
                    <a:gd name="connsiteX11-233" fmla="*/ 2176945 w 4228786"/>
                    <a:gd name="connsiteY11-234" fmla="*/ 319178 h 4110786"/>
                    <a:gd name="connsiteX12-235" fmla="*/ 2295032 w 4228786"/>
                    <a:gd name="connsiteY12-236" fmla="*/ 13068 h 4110786"/>
                    <a:gd name="connsiteX13-237" fmla="*/ 4228786 w 4228786"/>
                    <a:gd name="connsiteY13-238" fmla="*/ 2058946 h 4110786"/>
                    <a:gd name="connsiteX14-239" fmla="*/ 2176946 w 4228786"/>
                    <a:gd name="connsiteY14-240" fmla="*/ 4110786 h 4110786"/>
                    <a:gd name="connsiteX15-241" fmla="*/ 125105 w 4228786"/>
                    <a:gd name="connsiteY15-242" fmla="*/ 2058946 h 4110786"/>
                    <a:gd name="connsiteX16-243" fmla="*/ 437178 w 4228786"/>
                    <a:gd name="connsiteY16-244" fmla="*/ 2058945 h 4110786"/>
                    <a:gd name="connsiteX17-245" fmla="*/ 2176945 w 4228786"/>
                    <a:gd name="connsiteY17-246" fmla="*/ 3798712 h 4110786"/>
                    <a:gd name="connsiteX18-247" fmla="*/ 3916711 w 4228786"/>
                    <a:gd name="connsiteY18-248" fmla="*/ 2058945 h 4110786"/>
                    <a:gd name="connsiteX19-249" fmla="*/ 2269473 w 4228786"/>
                    <a:gd name="connsiteY19-250" fmla="*/ 323850 h 4110786"/>
                    <a:gd name="connsiteX20-251" fmla="*/ 2290461 w 4228786"/>
                    <a:gd name="connsiteY20-252" fmla="*/ 323850 h 4110786"/>
                    <a:gd name="connsiteX21-253" fmla="*/ 2295032 w 4228786"/>
                    <a:gd name="connsiteY21-254" fmla="*/ 13068 h 4110786"/>
                    <a:gd name="connsiteX22-255" fmla="*/ 2090436 w 4228786"/>
                    <a:gd name="connsiteY22-256" fmla="*/ 11473 h 4110786"/>
                    <a:gd name="connsiteX23-257" fmla="*/ 2090436 w 4228786"/>
                    <a:gd name="connsiteY23-258" fmla="*/ 323546 h 4110786"/>
                    <a:gd name="connsiteX24-259" fmla="*/ 739525 w 4228786"/>
                    <a:gd name="connsiteY24-260" fmla="*/ 1079241 h 4110786"/>
                    <a:gd name="connsiteX25-261" fmla="*/ 470434 w 4228786"/>
                    <a:gd name="connsiteY25-262" fmla="*/ 920125 h 4110786"/>
                    <a:gd name="connsiteX26-263" fmla="*/ 2090436 w 4228786"/>
                    <a:gd name="connsiteY26-264" fmla="*/ 11473 h 4110786"/>
                    <a:gd name="connsiteX27-265" fmla="*/ 2295224 w 4228786"/>
                    <a:gd name="connsiteY27-266" fmla="*/ 0 h 4110786"/>
                    <a:gd name="connsiteX28-267" fmla="*/ 2295032 w 4228786"/>
                    <a:gd name="connsiteY28-268" fmla="*/ 13068 h 4110786"/>
                    <a:gd name="connsiteX29-269" fmla="*/ 2176946 w 4228786"/>
                    <a:gd name="connsiteY29-270" fmla="*/ 7105 h 4110786"/>
                    <a:gd name="connsiteX30-271" fmla="*/ 2090436 w 4228786"/>
                    <a:gd name="connsiteY30-272" fmla="*/ 11473 h 4110786"/>
                    <a:gd name="connsiteX31-273" fmla="*/ 2090436 w 4228786"/>
                    <a:gd name="connsiteY31-274" fmla="*/ 2381 h 4110786"/>
                    <a:gd name="connsiteX32-275" fmla="*/ 2295224 w 4228786"/>
                    <a:gd name="connsiteY32-276" fmla="*/ 0 h 4110786"/>
                    <a:gd name="connsiteX0-277" fmla="*/ 739525 w 4228786"/>
                    <a:gd name="connsiteY0-278" fmla="*/ 1079241 h 4110786"/>
                    <a:gd name="connsiteX1-279" fmla="*/ 742648 w 4228786"/>
                    <a:gd name="connsiteY1-280" fmla="*/ 1081087 h 4110786"/>
                    <a:gd name="connsiteX2-281" fmla="*/ 739525 w 4228786"/>
                    <a:gd name="connsiteY2-282" fmla="*/ 1079241 h 4110786"/>
                    <a:gd name="connsiteX3-283" fmla="*/ 468805 w 4228786"/>
                    <a:gd name="connsiteY3-284" fmla="*/ 919162 h 4110786"/>
                    <a:gd name="connsiteX4-285" fmla="*/ 470434 w 4228786"/>
                    <a:gd name="connsiteY4-286" fmla="*/ 920125 h 4110786"/>
                    <a:gd name="connsiteX5-287" fmla="*/ 468805 w 4228786"/>
                    <a:gd name="connsiteY5-288" fmla="*/ 919162 h 4110786"/>
                    <a:gd name="connsiteX6-289" fmla="*/ 2176945 w 4228786"/>
                    <a:gd name="connsiteY6-290" fmla="*/ 319178 h 4110786"/>
                    <a:gd name="connsiteX7-291" fmla="*/ 2269473 w 4228786"/>
                    <a:gd name="connsiteY7-292" fmla="*/ 323850 h 4110786"/>
                    <a:gd name="connsiteX8-293" fmla="*/ 2090436 w 4228786"/>
                    <a:gd name="connsiteY8-294" fmla="*/ 323850 h 4110786"/>
                    <a:gd name="connsiteX9-295" fmla="*/ 2090436 w 4228786"/>
                    <a:gd name="connsiteY9-296" fmla="*/ 323546 h 4110786"/>
                    <a:gd name="connsiteX10-297" fmla="*/ 2176945 w 4228786"/>
                    <a:gd name="connsiteY10-298" fmla="*/ 319178 h 4110786"/>
                    <a:gd name="connsiteX11-299" fmla="*/ 2295032 w 4228786"/>
                    <a:gd name="connsiteY11-300" fmla="*/ 13068 h 4110786"/>
                    <a:gd name="connsiteX12-301" fmla="*/ 4228786 w 4228786"/>
                    <a:gd name="connsiteY12-302" fmla="*/ 2058946 h 4110786"/>
                    <a:gd name="connsiteX13-303" fmla="*/ 2176946 w 4228786"/>
                    <a:gd name="connsiteY13-304" fmla="*/ 4110786 h 4110786"/>
                    <a:gd name="connsiteX14-305" fmla="*/ 125105 w 4228786"/>
                    <a:gd name="connsiteY14-306" fmla="*/ 2058946 h 4110786"/>
                    <a:gd name="connsiteX15-307" fmla="*/ 437178 w 4228786"/>
                    <a:gd name="connsiteY15-308" fmla="*/ 2058945 h 4110786"/>
                    <a:gd name="connsiteX16-309" fmla="*/ 2176945 w 4228786"/>
                    <a:gd name="connsiteY16-310" fmla="*/ 3798712 h 4110786"/>
                    <a:gd name="connsiteX17-311" fmla="*/ 3916711 w 4228786"/>
                    <a:gd name="connsiteY17-312" fmla="*/ 2058945 h 4110786"/>
                    <a:gd name="connsiteX18-313" fmla="*/ 2269473 w 4228786"/>
                    <a:gd name="connsiteY18-314" fmla="*/ 323850 h 4110786"/>
                    <a:gd name="connsiteX19-315" fmla="*/ 2290461 w 4228786"/>
                    <a:gd name="connsiteY19-316" fmla="*/ 323850 h 4110786"/>
                    <a:gd name="connsiteX20-317" fmla="*/ 2295032 w 4228786"/>
                    <a:gd name="connsiteY20-318" fmla="*/ 13068 h 4110786"/>
                    <a:gd name="connsiteX21-319" fmla="*/ 2090436 w 4228786"/>
                    <a:gd name="connsiteY21-320" fmla="*/ 11473 h 4110786"/>
                    <a:gd name="connsiteX22-321" fmla="*/ 2090436 w 4228786"/>
                    <a:gd name="connsiteY22-322" fmla="*/ 323546 h 4110786"/>
                    <a:gd name="connsiteX23-323" fmla="*/ 739525 w 4228786"/>
                    <a:gd name="connsiteY23-324" fmla="*/ 1079241 h 4110786"/>
                    <a:gd name="connsiteX24-325" fmla="*/ 470434 w 4228786"/>
                    <a:gd name="connsiteY24-326" fmla="*/ 920125 h 4110786"/>
                    <a:gd name="connsiteX25-327" fmla="*/ 2090436 w 4228786"/>
                    <a:gd name="connsiteY25-328" fmla="*/ 11473 h 4110786"/>
                    <a:gd name="connsiteX26-329" fmla="*/ 2295224 w 4228786"/>
                    <a:gd name="connsiteY26-330" fmla="*/ 0 h 4110786"/>
                    <a:gd name="connsiteX27-331" fmla="*/ 2295032 w 4228786"/>
                    <a:gd name="connsiteY27-332" fmla="*/ 13068 h 4110786"/>
                    <a:gd name="connsiteX28-333" fmla="*/ 2176946 w 4228786"/>
                    <a:gd name="connsiteY28-334" fmla="*/ 7105 h 4110786"/>
                    <a:gd name="connsiteX29-335" fmla="*/ 2090436 w 4228786"/>
                    <a:gd name="connsiteY29-336" fmla="*/ 11473 h 4110786"/>
                    <a:gd name="connsiteX30-337" fmla="*/ 2090436 w 4228786"/>
                    <a:gd name="connsiteY30-338" fmla="*/ 2381 h 4110786"/>
                    <a:gd name="connsiteX31-339" fmla="*/ 2295224 w 4228786"/>
                    <a:gd name="connsiteY31-340" fmla="*/ 0 h 4110786"/>
                    <a:gd name="connsiteX0-341" fmla="*/ 739525 w 4228786"/>
                    <a:gd name="connsiteY0-342" fmla="*/ 1079241 h 4110786"/>
                    <a:gd name="connsiteX1-343" fmla="*/ 742648 w 4228786"/>
                    <a:gd name="connsiteY1-344" fmla="*/ 1081087 h 4110786"/>
                    <a:gd name="connsiteX2-345" fmla="*/ 739525 w 4228786"/>
                    <a:gd name="connsiteY2-346" fmla="*/ 1079241 h 4110786"/>
                    <a:gd name="connsiteX3-347" fmla="*/ 468805 w 4228786"/>
                    <a:gd name="connsiteY3-348" fmla="*/ 919162 h 4110786"/>
                    <a:gd name="connsiteX4-349" fmla="*/ 470434 w 4228786"/>
                    <a:gd name="connsiteY4-350" fmla="*/ 920125 h 4110786"/>
                    <a:gd name="connsiteX5-351" fmla="*/ 468805 w 4228786"/>
                    <a:gd name="connsiteY5-352" fmla="*/ 919162 h 4110786"/>
                    <a:gd name="connsiteX6-353" fmla="*/ 2176945 w 4228786"/>
                    <a:gd name="connsiteY6-354" fmla="*/ 319178 h 4110786"/>
                    <a:gd name="connsiteX7-355" fmla="*/ 2269473 w 4228786"/>
                    <a:gd name="connsiteY7-356" fmla="*/ 323850 h 4110786"/>
                    <a:gd name="connsiteX8-357" fmla="*/ 2090436 w 4228786"/>
                    <a:gd name="connsiteY8-358" fmla="*/ 323850 h 4110786"/>
                    <a:gd name="connsiteX9-359" fmla="*/ 2090436 w 4228786"/>
                    <a:gd name="connsiteY9-360" fmla="*/ 323546 h 4110786"/>
                    <a:gd name="connsiteX10-361" fmla="*/ 2176945 w 4228786"/>
                    <a:gd name="connsiteY10-362" fmla="*/ 319178 h 4110786"/>
                    <a:gd name="connsiteX11-363" fmla="*/ 2295032 w 4228786"/>
                    <a:gd name="connsiteY11-364" fmla="*/ 13068 h 4110786"/>
                    <a:gd name="connsiteX12-365" fmla="*/ 4228786 w 4228786"/>
                    <a:gd name="connsiteY12-366" fmla="*/ 2058946 h 4110786"/>
                    <a:gd name="connsiteX13-367" fmla="*/ 2176946 w 4228786"/>
                    <a:gd name="connsiteY13-368" fmla="*/ 4110786 h 4110786"/>
                    <a:gd name="connsiteX14-369" fmla="*/ 125105 w 4228786"/>
                    <a:gd name="connsiteY14-370" fmla="*/ 2058946 h 4110786"/>
                    <a:gd name="connsiteX15-371" fmla="*/ 437178 w 4228786"/>
                    <a:gd name="connsiteY15-372" fmla="*/ 2058945 h 4110786"/>
                    <a:gd name="connsiteX16-373" fmla="*/ 2176945 w 4228786"/>
                    <a:gd name="connsiteY16-374" fmla="*/ 3798712 h 4110786"/>
                    <a:gd name="connsiteX17-375" fmla="*/ 3916711 w 4228786"/>
                    <a:gd name="connsiteY17-376" fmla="*/ 2058945 h 4110786"/>
                    <a:gd name="connsiteX18-377" fmla="*/ 2269473 w 4228786"/>
                    <a:gd name="connsiteY18-378" fmla="*/ 323850 h 4110786"/>
                    <a:gd name="connsiteX19-379" fmla="*/ 2290461 w 4228786"/>
                    <a:gd name="connsiteY19-380" fmla="*/ 323850 h 4110786"/>
                    <a:gd name="connsiteX20-381" fmla="*/ 2295032 w 4228786"/>
                    <a:gd name="connsiteY20-382" fmla="*/ 13068 h 4110786"/>
                    <a:gd name="connsiteX21-383" fmla="*/ 2090436 w 4228786"/>
                    <a:gd name="connsiteY21-384" fmla="*/ 11473 h 4110786"/>
                    <a:gd name="connsiteX22-385" fmla="*/ 2090436 w 4228786"/>
                    <a:gd name="connsiteY22-386" fmla="*/ 323546 h 4110786"/>
                    <a:gd name="connsiteX23-387" fmla="*/ 739525 w 4228786"/>
                    <a:gd name="connsiteY23-388" fmla="*/ 1079241 h 4110786"/>
                    <a:gd name="connsiteX24-389" fmla="*/ 470434 w 4228786"/>
                    <a:gd name="connsiteY24-390" fmla="*/ 920125 h 4110786"/>
                    <a:gd name="connsiteX25-391" fmla="*/ 2090436 w 4228786"/>
                    <a:gd name="connsiteY25-392" fmla="*/ 11473 h 4110786"/>
                    <a:gd name="connsiteX26-393" fmla="*/ 2295224 w 4228786"/>
                    <a:gd name="connsiteY26-394" fmla="*/ 0 h 4110786"/>
                    <a:gd name="connsiteX27-395" fmla="*/ 2176946 w 4228786"/>
                    <a:gd name="connsiteY27-396" fmla="*/ 7105 h 4110786"/>
                    <a:gd name="connsiteX28-397" fmla="*/ 2090436 w 4228786"/>
                    <a:gd name="connsiteY28-398" fmla="*/ 11473 h 4110786"/>
                    <a:gd name="connsiteX29-399" fmla="*/ 2090436 w 4228786"/>
                    <a:gd name="connsiteY29-400" fmla="*/ 2381 h 4110786"/>
                    <a:gd name="connsiteX30-401" fmla="*/ 2295224 w 4228786"/>
                    <a:gd name="connsiteY30-402" fmla="*/ 0 h 4110786"/>
                    <a:gd name="connsiteX0-403" fmla="*/ 739525 w 4228949"/>
                    <a:gd name="connsiteY0-404" fmla="*/ 1079241 h 4110786"/>
                    <a:gd name="connsiteX1-405" fmla="*/ 742648 w 4228949"/>
                    <a:gd name="connsiteY1-406" fmla="*/ 1081087 h 4110786"/>
                    <a:gd name="connsiteX2-407" fmla="*/ 739525 w 4228949"/>
                    <a:gd name="connsiteY2-408" fmla="*/ 1079241 h 4110786"/>
                    <a:gd name="connsiteX3-409" fmla="*/ 468805 w 4228949"/>
                    <a:gd name="connsiteY3-410" fmla="*/ 919162 h 4110786"/>
                    <a:gd name="connsiteX4-411" fmla="*/ 470434 w 4228949"/>
                    <a:gd name="connsiteY4-412" fmla="*/ 920125 h 4110786"/>
                    <a:gd name="connsiteX5-413" fmla="*/ 468805 w 4228949"/>
                    <a:gd name="connsiteY5-414" fmla="*/ 919162 h 4110786"/>
                    <a:gd name="connsiteX6-415" fmla="*/ 2176945 w 4228949"/>
                    <a:gd name="connsiteY6-416" fmla="*/ 319178 h 4110786"/>
                    <a:gd name="connsiteX7-417" fmla="*/ 2269473 w 4228949"/>
                    <a:gd name="connsiteY7-418" fmla="*/ 323850 h 4110786"/>
                    <a:gd name="connsiteX8-419" fmla="*/ 2090436 w 4228949"/>
                    <a:gd name="connsiteY8-420" fmla="*/ 323850 h 4110786"/>
                    <a:gd name="connsiteX9-421" fmla="*/ 2090436 w 4228949"/>
                    <a:gd name="connsiteY9-422" fmla="*/ 323546 h 4110786"/>
                    <a:gd name="connsiteX10-423" fmla="*/ 2176945 w 4228949"/>
                    <a:gd name="connsiteY10-424" fmla="*/ 319178 h 4110786"/>
                    <a:gd name="connsiteX11-425" fmla="*/ 2290461 w 4228949"/>
                    <a:gd name="connsiteY11-426" fmla="*/ 323850 h 4110786"/>
                    <a:gd name="connsiteX12-427" fmla="*/ 4228786 w 4228949"/>
                    <a:gd name="connsiteY12-428" fmla="*/ 2058946 h 4110786"/>
                    <a:gd name="connsiteX13-429" fmla="*/ 2176946 w 4228949"/>
                    <a:gd name="connsiteY13-430" fmla="*/ 4110786 h 4110786"/>
                    <a:gd name="connsiteX14-431" fmla="*/ 125105 w 4228949"/>
                    <a:gd name="connsiteY14-432" fmla="*/ 2058946 h 4110786"/>
                    <a:gd name="connsiteX15-433" fmla="*/ 437178 w 4228949"/>
                    <a:gd name="connsiteY15-434" fmla="*/ 2058945 h 4110786"/>
                    <a:gd name="connsiteX16-435" fmla="*/ 2176945 w 4228949"/>
                    <a:gd name="connsiteY16-436" fmla="*/ 3798712 h 4110786"/>
                    <a:gd name="connsiteX17-437" fmla="*/ 3916711 w 4228949"/>
                    <a:gd name="connsiteY17-438" fmla="*/ 2058945 h 4110786"/>
                    <a:gd name="connsiteX18-439" fmla="*/ 2269473 w 4228949"/>
                    <a:gd name="connsiteY18-440" fmla="*/ 323850 h 4110786"/>
                    <a:gd name="connsiteX19-441" fmla="*/ 2290461 w 4228949"/>
                    <a:gd name="connsiteY19-442" fmla="*/ 323850 h 4110786"/>
                    <a:gd name="connsiteX20-443" fmla="*/ 2090436 w 4228949"/>
                    <a:gd name="connsiteY20-444" fmla="*/ 11473 h 4110786"/>
                    <a:gd name="connsiteX21-445" fmla="*/ 2090436 w 4228949"/>
                    <a:gd name="connsiteY21-446" fmla="*/ 323546 h 4110786"/>
                    <a:gd name="connsiteX22-447" fmla="*/ 739525 w 4228949"/>
                    <a:gd name="connsiteY22-448" fmla="*/ 1079241 h 4110786"/>
                    <a:gd name="connsiteX23-449" fmla="*/ 470434 w 4228949"/>
                    <a:gd name="connsiteY23-450" fmla="*/ 920125 h 4110786"/>
                    <a:gd name="connsiteX24-451" fmla="*/ 2090436 w 4228949"/>
                    <a:gd name="connsiteY24-452" fmla="*/ 11473 h 4110786"/>
                    <a:gd name="connsiteX25-453" fmla="*/ 2295224 w 4228949"/>
                    <a:gd name="connsiteY25-454" fmla="*/ 0 h 4110786"/>
                    <a:gd name="connsiteX26-455" fmla="*/ 2176946 w 4228949"/>
                    <a:gd name="connsiteY26-456" fmla="*/ 7105 h 4110786"/>
                    <a:gd name="connsiteX27-457" fmla="*/ 2090436 w 4228949"/>
                    <a:gd name="connsiteY27-458" fmla="*/ 11473 h 4110786"/>
                    <a:gd name="connsiteX28-459" fmla="*/ 2090436 w 4228949"/>
                    <a:gd name="connsiteY28-460" fmla="*/ 2381 h 4110786"/>
                    <a:gd name="connsiteX29-461" fmla="*/ 2295224 w 4228949"/>
                    <a:gd name="connsiteY29-462" fmla="*/ 0 h 4110786"/>
                    <a:gd name="connsiteX0-463" fmla="*/ 739525 w 4228949"/>
                    <a:gd name="connsiteY0-464" fmla="*/ 1076860 h 4108405"/>
                    <a:gd name="connsiteX1-465" fmla="*/ 742648 w 4228949"/>
                    <a:gd name="connsiteY1-466" fmla="*/ 1078706 h 4108405"/>
                    <a:gd name="connsiteX2-467" fmla="*/ 739525 w 4228949"/>
                    <a:gd name="connsiteY2-468" fmla="*/ 1076860 h 4108405"/>
                    <a:gd name="connsiteX3-469" fmla="*/ 468805 w 4228949"/>
                    <a:gd name="connsiteY3-470" fmla="*/ 916781 h 4108405"/>
                    <a:gd name="connsiteX4-471" fmla="*/ 470434 w 4228949"/>
                    <a:gd name="connsiteY4-472" fmla="*/ 917744 h 4108405"/>
                    <a:gd name="connsiteX5-473" fmla="*/ 468805 w 4228949"/>
                    <a:gd name="connsiteY5-474" fmla="*/ 916781 h 4108405"/>
                    <a:gd name="connsiteX6-475" fmla="*/ 2176945 w 4228949"/>
                    <a:gd name="connsiteY6-476" fmla="*/ 316797 h 4108405"/>
                    <a:gd name="connsiteX7-477" fmla="*/ 2269473 w 4228949"/>
                    <a:gd name="connsiteY7-478" fmla="*/ 321469 h 4108405"/>
                    <a:gd name="connsiteX8-479" fmla="*/ 2090436 w 4228949"/>
                    <a:gd name="connsiteY8-480" fmla="*/ 321469 h 4108405"/>
                    <a:gd name="connsiteX9-481" fmla="*/ 2090436 w 4228949"/>
                    <a:gd name="connsiteY9-482" fmla="*/ 321165 h 4108405"/>
                    <a:gd name="connsiteX10-483" fmla="*/ 2176945 w 4228949"/>
                    <a:gd name="connsiteY10-484" fmla="*/ 316797 h 4108405"/>
                    <a:gd name="connsiteX11-485" fmla="*/ 2290461 w 4228949"/>
                    <a:gd name="connsiteY11-486" fmla="*/ 321469 h 4108405"/>
                    <a:gd name="connsiteX12-487" fmla="*/ 4228786 w 4228949"/>
                    <a:gd name="connsiteY12-488" fmla="*/ 2056565 h 4108405"/>
                    <a:gd name="connsiteX13-489" fmla="*/ 2176946 w 4228949"/>
                    <a:gd name="connsiteY13-490" fmla="*/ 4108405 h 4108405"/>
                    <a:gd name="connsiteX14-491" fmla="*/ 125105 w 4228949"/>
                    <a:gd name="connsiteY14-492" fmla="*/ 2056565 h 4108405"/>
                    <a:gd name="connsiteX15-493" fmla="*/ 437178 w 4228949"/>
                    <a:gd name="connsiteY15-494" fmla="*/ 2056564 h 4108405"/>
                    <a:gd name="connsiteX16-495" fmla="*/ 2176945 w 4228949"/>
                    <a:gd name="connsiteY16-496" fmla="*/ 3796331 h 4108405"/>
                    <a:gd name="connsiteX17-497" fmla="*/ 3916711 w 4228949"/>
                    <a:gd name="connsiteY17-498" fmla="*/ 2056564 h 4108405"/>
                    <a:gd name="connsiteX18-499" fmla="*/ 2269473 w 4228949"/>
                    <a:gd name="connsiteY18-500" fmla="*/ 321469 h 4108405"/>
                    <a:gd name="connsiteX19-501" fmla="*/ 2290461 w 4228949"/>
                    <a:gd name="connsiteY19-502" fmla="*/ 321469 h 4108405"/>
                    <a:gd name="connsiteX20-503" fmla="*/ 2090436 w 4228949"/>
                    <a:gd name="connsiteY20-504" fmla="*/ 9092 h 4108405"/>
                    <a:gd name="connsiteX21-505" fmla="*/ 2090436 w 4228949"/>
                    <a:gd name="connsiteY21-506" fmla="*/ 321165 h 4108405"/>
                    <a:gd name="connsiteX22-507" fmla="*/ 739525 w 4228949"/>
                    <a:gd name="connsiteY22-508" fmla="*/ 1076860 h 4108405"/>
                    <a:gd name="connsiteX23-509" fmla="*/ 470434 w 4228949"/>
                    <a:gd name="connsiteY23-510" fmla="*/ 917744 h 4108405"/>
                    <a:gd name="connsiteX24-511" fmla="*/ 2090436 w 4228949"/>
                    <a:gd name="connsiteY24-512" fmla="*/ 9092 h 4108405"/>
                    <a:gd name="connsiteX25-513" fmla="*/ 2090436 w 4228949"/>
                    <a:gd name="connsiteY25-514" fmla="*/ 0 h 4108405"/>
                    <a:gd name="connsiteX26-515" fmla="*/ 2176946 w 4228949"/>
                    <a:gd name="connsiteY26-516" fmla="*/ 4724 h 4108405"/>
                    <a:gd name="connsiteX27-517" fmla="*/ 2090436 w 4228949"/>
                    <a:gd name="connsiteY27-518" fmla="*/ 9092 h 4108405"/>
                    <a:gd name="connsiteX28-519" fmla="*/ 2090436 w 4228949"/>
                    <a:gd name="connsiteY28-520" fmla="*/ 0 h 4108405"/>
                    <a:gd name="connsiteX0-521" fmla="*/ 739525 w 4228949"/>
                    <a:gd name="connsiteY0-522" fmla="*/ 1076860 h 4108405"/>
                    <a:gd name="connsiteX1-523" fmla="*/ 742648 w 4228949"/>
                    <a:gd name="connsiteY1-524" fmla="*/ 1078706 h 4108405"/>
                    <a:gd name="connsiteX2-525" fmla="*/ 739525 w 4228949"/>
                    <a:gd name="connsiteY2-526" fmla="*/ 1076860 h 4108405"/>
                    <a:gd name="connsiteX3-527" fmla="*/ 468805 w 4228949"/>
                    <a:gd name="connsiteY3-528" fmla="*/ 916781 h 4108405"/>
                    <a:gd name="connsiteX4-529" fmla="*/ 470434 w 4228949"/>
                    <a:gd name="connsiteY4-530" fmla="*/ 917744 h 4108405"/>
                    <a:gd name="connsiteX5-531" fmla="*/ 468805 w 4228949"/>
                    <a:gd name="connsiteY5-532" fmla="*/ 916781 h 4108405"/>
                    <a:gd name="connsiteX6-533" fmla="*/ 2176945 w 4228949"/>
                    <a:gd name="connsiteY6-534" fmla="*/ 316797 h 4108405"/>
                    <a:gd name="connsiteX7-535" fmla="*/ 2269473 w 4228949"/>
                    <a:gd name="connsiteY7-536" fmla="*/ 321469 h 4108405"/>
                    <a:gd name="connsiteX8-537" fmla="*/ 2090436 w 4228949"/>
                    <a:gd name="connsiteY8-538" fmla="*/ 321469 h 4108405"/>
                    <a:gd name="connsiteX9-539" fmla="*/ 2090436 w 4228949"/>
                    <a:gd name="connsiteY9-540" fmla="*/ 321165 h 4108405"/>
                    <a:gd name="connsiteX10-541" fmla="*/ 2176945 w 4228949"/>
                    <a:gd name="connsiteY10-542" fmla="*/ 316797 h 4108405"/>
                    <a:gd name="connsiteX11-543" fmla="*/ 2290461 w 4228949"/>
                    <a:gd name="connsiteY11-544" fmla="*/ 321469 h 4108405"/>
                    <a:gd name="connsiteX12-545" fmla="*/ 4228786 w 4228949"/>
                    <a:gd name="connsiteY12-546" fmla="*/ 2056565 h 4108405"/>
                    <a:gd name="connsiteX13-547" fmla="*/ 2176946 w 4228949"/>
                    <a:gd name="connsiteY13-548" fmla="*/ 4108405 h 4108405"/>
                    <a:gd name="connsiteX14-549" fmla="*/ 125105 w 4228949"/>
                    <a:gd name="connsiteY14-550" fmla="*/ 2056565 h 4108405"/>
                    <a:gd name="connsiteX15-551" fmla="*/ 437178 w 4228949"/>
                    <a:gd name="connsiteY15-552" fmla="*/ 2056564 h 4108405"/>
                    <a:gd name="connsiteX16-553" fmla="*/ 2176945 w 4228949"/>
                    <a:gd name="connsiteY16-554" fmla="*/ 3796331 h 4108405"/>
                    <a:gd name="connsiteX17-555" fmla="*/ 3916711 w 4228949"/>
                    <a:gd name="connsiteY17-556" fmla="*/ 2056564 h 4108405"/>
                    <a:gd name="connsiteX18-557" fmla="*/ 2269473 w 4228949"/>
                    <a:gd name="connsiteY18-558" fmla="*/ 321469 h 4108405"/>
                    <a:gd name="connsiteX19-559" fmla="*/ 2290461 w 4228949"/>
                    <a:gd name="connsiteY19-560" fmla="*/ 321469 h 4108405"/>
                    <a:gd name="connsiteX20-561" fmla="*/ 2090436 w 4228949"/>
                    <a:gd name="connsiteY20-562" fmla="*/ 9092 h 4108405"/>
                    <a:gd name="connsiteX21-563" fmla="*/ 2090436 w 4228949"/>
                    <a:gd name="connsiteY21-564" fmla="*/ 321165 h 4108405"/>
                    <a:gd name="connsiteX22-565" fmla="*/ 739525 w 4228949"/>
                    <a:gd name="connsiteY22-566" fmla="*/ 1076860 h 4108405"/>
                    <a:gd name="connsiteX23-567" fmla="*/ 470434 w 4228949"/>
                    <a:gd name="connsiteY23-568" fmla="*/ 917744 h 4108405"/>
                    <a:gd name="connsiteX24-569" fmla="*/ 2090436 w 4228949"/>
                    <a:gd name="connsiteY24-570" fmla="*/ 9092 h 4108405"/>
                    <a:gd name="connsiteX25-571" fmla="*/ 2090436 w 4228949"/>
                    <a:gd name="connsiteY25-572" fmla="*/ 0 h 4108405"/>
                    <a:gd name="connsiteX26-573" fmla="*/ 2090436 w 4228949"/>
                    <a:gd name="connsiteY26-574" fmla="*/ 9092 h 4108405"/>
                    <a:gd name="connsiteX27-575" fmla="*/ 2090436 w 4228949"/>
                    <a:gd name="connsiteY27-576" fmla="*/ 0 h 4108405"/>
                    <a:gd name="connsiteX0-577" fmla="*/ 739525 w 4228925"/>
                    <a:gd name="connsiteY0-578" fmla="*/ 1076860 h 4108405"/>
                    <a:gd name="connsiteX1-579" fmla="*/ 742648 w 4228925"/>
                    <a:gd name="connsiteY1-580" fmla="*/ 1078706 h 4108405"/>
                    <a:gd name="connsiteX2-581" fmla="*/ 739525 w 4228925"/>
                    <a:gd name="connsiteY2-582" fmla="*/ 1076860 h 4108405"/>
                    <a:gd name="connsiteX3-583" fmla="*/ 468805 w 4228925"/>
                    <a:gd name="connsiteY3-584" fmla="*/ 916781 h 4108405"/>
                    <a:gd name="connsiteX4-585" fmla="*/ 470434 w 4228925"/>
                    <a:gd name="connsiteY4-586" fmla="*/ 917744 h 4108405"/>
                    <a:gd name="connsiteX5-587" fmla="*/ 468805 w 4228925"/>
                    <a:gd name="connsiteY5-588" fmla="*/ 916781 h 4108405"/>
                    <a:gd name="connsiteX6-589" fmla="*/ 2176945 w 4228925"/>
                    <a:gd name="connsiteY6-590" fmla="*/ 316797 h 4108405"/>
                    <a:gd name="connsiteX7-591" fmla="*/ 2269473 w 4228925"/>
                    <a:gd name="connsiteY7-592" fmla="*/ 321469 h 4108405"/>
                    <a:gd name="connsiteX8-593" fmla="*/ 2090436 w 4228925"/>
                    <a:gd name="connsiteY8-594" fmla="*/ 321469 h 4108405"/>
                    <a:gd name="connsiteX9-595" fmla="*/ 2090436 w 4228925"/>
                    <a:gd name="connsiteY9-596" fmla="*/ 321165 h 4108405"/>
                    <a:gd name="connsiteX10-597" fmla="*/ 2176945 w 4228925"/>
                    <a:gd name="connsiteY10-598" fmla="*/ 316797 h 4108405"/>
                    <a:gd name="connsiteX11-599" fmla="*/ 2290461 w 4228925"/>
                    <a:gd name="connsiteY11-600" fmla="*/ 321469 h 4108405"/>
                    <a:gd name="connsiteX12-601" fmla="*/ 4228786 w 4228925"/>
                    <a:gd name="connsiteY12-602" fmla="*/ 2056565 h 4108405"/>
                    <a:gd name="connsiteX13-603" fmla="*/ 2176946 w 4228925"/>
                    <a:gd name="connsiteY13-604" fmla="*/ 4108405 h 4108405"/>
                    <a:gd name="connsiteX14-605" fmla="*/ 125105 w 4228925"/>
                    <a:gd name="connsiteY14-606" fmla="*/ 2056565 h 4108405"/>
                    <a:gd name="connsiteX15-607" fmla="*/ 437178 w 4228925"/>
                    <a:gd name="connsiteY15-608" fmla="*/ 2056564 h 4108405"/>
                    <a:gd name="connsiteX16-609" fmla="*/ 2176945 w 4228925"/>
                    <a:gd name="connsiteY16-610" fmla="*/ 3796331 h 4108405"/>
                    <a:gd name="connsiteX17-611" fmla="*/ 3916711 w 4228925"/>
                    <a:gd name="connsiteY17-612" fmla="*/ 2056564 h 4108405"/>
                    <a:gd name="connsiteX18-613" fmla="*/ 2290461 w 4228925"/>
                    <a:gd name="connsiteY18-614" fmla="*/ 321469 h 4108405"/>
                    <a:gd name="connsiteX19-615" fmla="*/ 2090436 w 4228925"/>
                    <a:gd name="connsiteY19-616" fmla="*/ 9092 h 4108405"/>
                    <a:gd name="connsiteX20-617" fmla="*/ 2090436 w 4228925"/>
                    <a:gd name="connsiteY20-618" fmla="*/ 321165 h 4108405"/>
                    <a:gd name="connsiteX21-619" fmla="*/ 739525 w 4228925"/>
                    <a:gd name="connsiteY21-620" fmla="*/ 1076860 h 4108405"/>
                    <a:gd name="connsiteX22-621" fmla="*/ 470434 w 4228925"/>
                    <a:gd name="connsiteY22-622" fmla="*/ 917744 h 4108405"/>
                    <a:gd name="connsiteX23-623" fmla="*/ 2090436 w 4228925"/>
                    <a:gd name="connsiteY23-624" fmla="*/ 9092 h 4108405"/>
                    <a:gd name="connsiteX24-625" fmla="*/ 2090436 w 4228925"/>
                    <a:gd name="connsiteY24-626" fmla="*/ 0 h 4108405"/>
                    <a:gd name="connsiteX25-627" fmla="*/ 2090436 w 4228925"/>
                    <a:gd name="connsiteY25-628" fmla="*/ 9092 h 4108405"/>
                    <a:gd name="connsiteX26-629" fmla="*/ 2090436 w 4228925"/>
                    <a:gd name="connsiteY26-630" fmla="*/ 0 h 4108405"/>
                    <a:gd name="connsiteX0-631" fmla="*/ 739525 w 4228925"/>
                    <a:gd name="connsiteY0-632" fmla="*/ 1076860 h 4108405"/>
                    <a:gd name="connsiteX1-633" fmla="*/ 742648 w 4228925"/>
                    <a:gd name="connsiteY1-634" fmla="*/ 1078706 h 4108405"/>
                    <a:gd name="connsiteX2-635" fmla="*/ 739525 w 4228925"/>
                    <a:gd name="connsiteY2-636" fmla="*/ 1076860 h 4108405"/>
                    <a:gd name="connsiteX3-637" fmla="*/ 468805 w 4228925"/>
                    <a:gd name="connsiteY3-638" fmla="*/ 916781 h 4108405"/>
                    <a:gd name="connsiteX4-639" fmla="*/ 470434 w 4228925"/>
                    <a:gd name="connsiteY4-640" fmla="*/ 917744 h 4108405"/>
                    <a:gd name="connsiteX5-641" fmla="*/ 468805 w 4228925"/>
                    <a:gd name="connsiteY5-642" fmla="*/ 916781 h 4108405"/>
                    <a:gd name="connsiteX6-643" fmla="*/ 2176945 w 4228925"/>
                    <a:gd name="connsiteY6-644" fmla="*/ 316797 h 4108405"/>
                    <a:gd name="connsiteX7-645" fmla="*/ 2090436 w 4228925"/>
                    <a:gd name="connsiteY7-646" fmla="*/ 321469 h 4108405"/>
                    <a:gd name="connsiteX8-647" fmla="*/ 2090436 w 4228925"/>
                    <a:gd name="connsiteY8-648" fmla="*/ 321165 h 4108405"/>
                    <a:gd name="connsiteX9-649" fmla="*/ 2176945 w 4228925"/>
                    <a:gd name="connsiteY9-650" fmla="*/ 316797 h 4108405"/>
                    <a:gd name="connsiteX10-651" fmla="*/ 2290461 w 4228925"/>
                    <a:gd name="connsiteY10-652" fmla="*/ 321469 h 4108405"/>
                    <a:gd name="connsiteX11-653" fmla="*/ 4228786 w 4228925"/>
                    <a:gd name="connsiteY11-654" fmla="*/ 2056565 h 4108405"/>
                    <a:gd name="connsiteX12-655" fmla="*/ 2176946 w 4228925"/>
                    <a:gd name="connsiteY12-656" fmla="*/ 4108405 h 4108405"/>
                    <a:gd name="connsiteX13-657" fmla="*/ 125105 w 4228925"/>
                    <a:gd name="connsiteY13-658" fmla="*/ 2056565 h 4108405"/>
                    <a:gd name="connsiteX14-659" fmla="*/ 437178 w 4228925"/>
                    <a:gd name="connsiteY14-660" fmla="*/ 2056564 h 4108405"/>
                    <a:gd name="connsiteX15-661" fmla="*/ 2176945 w 4228925"/>
                    <a:gd name="connsiteY15-662" fmla="*/ 3796331 h 4108405"/>
                    <a:gd name="connsiteX16-663" fmla="*/ 3916711 w 4228925"/>
                    <a:gd name="connsiteY16-664" fmla="*/ 2056564 h 4108405"/>
                    <a:gd name="connsiteX17-665" fmla="*/ 2290461 w 4228925"/>
                    <a:gd name="connsiteY17-666" fmla="*/ 321469 h 4108405"/>
                    <a:gd name="connsiteX18-667" fmla="*/ 2090436 w 4228925"/>
                    <a:gd name="connsiteY18-668" fmla="*/ 9092 h 4108405"/>
                    <a:gd name="connsiteX19-669" fmla="*/ 2090436 w 4228925"/>
                    <a:gd name="connsiteY19-670" fmla="*/ 321165 h 4108405"/>
                    <a:gd name="connsiteX20-671" fmla="*/ 739525 w 4228925"/>
                    <a:gd name="connsiteY20-672" fmla="*/ 1076860 h 4108405"/>
                    <a:gd name="connsiteX21-673" fmla="*/ 470434 w 4228925"/>
                    <a:gd name="connsiteY21-674" fmla="*/ 917744 h 4108405"/>
                    <a:gd name="connsiteX22-675" fmla="*/ 2090436 w 4228925"/>
                    <a:gd name="connsiteY22-676" fmla="*/ 9092 h 4108405"/>
                    <a:gd name="connsiteX23-677" fmla="*/ 2090436 w 4228925"/>
                    <a:gd name="connsiteY23-678" fmla="*/ 0 h 4108405"/>
                    <a:gd name="connsiteX24-679" fmla="*/ 2090436 w 4228925"/>
                    <a:gd name="connsiteY24-680" fmla="*/ 9092 h 4108405"/>
                    <a:gd name="connsiteX25-681" fmla="*/ 2090436 w 4228925"/>
                    <a:gd name="connsiteY25-682" fmla="*/ 0 h 4108405"/>
                    <a:gd name="connsiteX0-683" fmla="*/ 739525 w 4228925"/>
                    <a:gd name="connsiteY0-684" fmla="*/ 1076860 h 4108405"/>
                    <a:gd name="connsiteX1-685" fmla="*/ 742648 w 4228925"/>
                    <a:gd name="connsiteY1-686" fmla="*/ 1078706 h 4108405"/>
                    <a:gd name="connsiteX2-687" fmla="*/ 739525 w 4228925"/>
                    <a:gd name="connsiteY2-688" fmla="*/ 1076860 h 4108405"/>
                    <a:gd name="connsiteX3-689" fmla="*/ 468805 w 4228925"/>
                    <a:gd name="connsiteY3-690" fmla="*/ 916781 h 4108405"/>
                    <a:gd name="connsiteX4-691" fmla="*/ 470434 w 4228925"/>
                    <a:gd name="connsiteY4-692" fmla="*/ 917744 h 4108405"/>
                    <a:gd name="connsiteX5-693" fmla="*/ 468805 w 4228925"/>
                    <a:gd name="connsiteY5-694" fmla="*/ 916781 h 4108405"/>
                    <a:gd name="connsiteX6-695" fmla="*/ 2090436 w 4228925"/>
                    <a:gd name="connsiteY6-696" fmla="*/ 321165 h 4108405"/>
                    <a:gd name="connsiteX7-697" fmla="*/ 2090436 w 4228925"/>
                    <a:gd name="connsiteY7-698" fmla="*/ 321469 h 4108405"/>
                    <a:gd name="connsiteX8-699" fmla="*/ 2090436 w 4228925"/>
                    <a:gd name="connsiteY8-700" fmla="*/ 321165 h 4108405"/>
                    <a:gd name="connsiteX9-701" fmla="*/ 2290461 w 4228925"/>
                    <a:gd name="connsiteY9-702" fmla="*/ 321469 h 4108405"/>
                    <a:gd name="connsiteX10-703" fmla="*/ 4228786 w 4228925"/>
                    <a:gd name="connsiteY10-704" fmla="*/ 2056565 h 4108405"/>
                    <a:gd name="connsiteX11-705" fmla="*/ 2176946 w 4228925"/>
                    <a:gd name="connsiteY11-706" fmla="*/ 4108405 h 4108405"/>
                    <a:gd name="connsiteX12-707" fmla="*/ 125105 w 4228925"/>
                    <a:gd name="connsiteY12-708" fmla="*/ 2056565 h 4108405"/>
                    <a:gd name="connsiteX13-709" fmla="*/ 437178 w 4228925"/>
                    <a:gd name="connsiteY13-710" fmla="*/ 2056564 h 4108405"/>
                    <a:gd name="connsiteX14-711" fmla="*/ 2176945 w 4228925"/>
                    <a:gd name="connsiteY14-712" fmla="*/ 3796331 h 4108405"/>
                    <a:gd name="connsiteX15-713" fmla="*/ 3916711 w 4228925"/>
                    <a:gd name="connsiteY15-714" fmla="*/ 2056564 h 4108405"/>
                    <a:gd name="connsiteX16-715" fmla="*/ 2290461 w 4228925"/>
                    <a:gd name="connsiteY16-716" fmla="*/ 321469 h 4108405"/>
                    <a:gd name="connsiteX17-717" fmla="*/ 2090436 w 4228925"/>
                    <a:gd name="connsiteY17-718" fmla="*/ 9092 h 4108405"/>
                    <a:gd name="connsiteX18-719" fmla="*/ 2090436 w 4228925"/>
                    <a:gd name="connsiteY18-720" fmla="*/ 321165 h 4108405"/>
                    <a:gd name="connsiteX19-721" fmla="*/ 739525 w 4228925"/>
                    <a:gd name="connsiteY19-722" fmla="*/ 1076860 h 4108405"/>
                    <a:gd name="connsiteX20-723" fmla="*/ 470434 w 4228925"/>
                    <a:gd name="connsiteY20-724" fmla="*/ 917744 h 4108405"/>
                    <a:gd name="connsiteX21-725" fmla="*/ 2090436 w 4228925"/>
                    <a:gd name="connsiteY21-726" fmla="*/ 9092 h 4108405"/>
                    <a:gd name="connsiteX22-727" fmla="*/ 2090436 w 4228925"/>
                    <a:gd name="connsiteY22-728" fmla="*/ 0 h 4108405"/>
                    <a:gd name="connsiteX23-729" fmla="*/ 2090436 w 4228925"/>
                    <a:gd name="connsiteY23-730" fmla="*/ 9092 h 4108405"/>
                    <a:gd name="connsiteX24-731" fmla="*/ 2090436 w 4228925"/>
                    <a:gd name="connsiteY24-732" fmla="*/ 0 h 4108405"/>
                    <a:gd name="connsiteX0-733" fmla="*/ 739525 w 4228925"/>
                    <a:gd name="connsiteY0-734" fmla="*/ 1067768 h 4099313"/>
                    <a:gd name="connsiteX1-735" fmla="*/ 742648 w 4228925"/>
                    <a:gd name="connsiteY1-736" fmla="*/ 1069614 h 4099313"/>
                    <a:gd name="connsiteX2-737" fmla="*/ 739525 w 4228925"/>
                    <a:gd name="connsiteY2-738" fmla="*/ 1067768 h 4099313"/>
                    <a:gd name="connsiteX3-739" fmla="*/ 468805 w 4228925"/>
                    <a:gd name="connsiteY3-740" fmla="*/ 907689 h 4099313"/>
                    <a:gd name="connsiteX4-741" fmla="*/ 470434 w 4228925"/>
                    <a:gd name="connsiteY4-742" fmla="*/ 908652 h 4099313"/>
                    <a:gd name="connsiteX5-743" fmla="*/ 468805 w 4228925"/>
                    <a:gd name="connsiteY5-744" fmla="*/ 907689 h 4099313"/>
                    <a:gd name="connsiteX6-745" fmla="*/ 2090436 w 4228925"/>
                    <a:gd name="connsiteY6-746" fmla="*/ 312073 h 4099313"/>
                    <a:gd name="connsiteX7-747" fmla="*/ 2090436 w 4228925"/>
                    <a:gd name="connsiteY7-748" fmla="*/ 312377 h 4099313"/>
                    <a:gd name="connsiteX8-749" fmla="*/ 2090436 w 4228925"/>
                    <a:gd name="connsiteY8-750" fmla="*/ 312073 h 4099313"/>
                    <a:gd name="connsiteX9-751" fmla="*/ 2290461 w 4228925"/>
                    <a:gd name="connsiteY9-752" fmla="*/ 312377 h 4099313"/>
                    <a:gd name="connsiteX10-753" fmla="*/ 4228786 w 4228925"/>
                    <a:gd name="connsiteY10-754" fmla="*/ 2047473 h 4099313"/>
                    <a:gd name="connsiteX11-755" fmla="*/ 2176946 w 4228925"/>
                    <a:gd name="connsiteY11-756" fmla="*/ 4099313 h 4099313"/>
                    <a:gd name="connsiteX12-757" fmla="*/ 125105 w 4228925"/>
                    <a:gd name="connsiteY12-758" fmla="*/ 2047473 h 4099313"/>
                    <a:gd name="connsiteX13-759" fmla="*/ 437178 w 4228925"/>
                    <a:gd name="connsiteY13-760" fmla="*/ 2047472 h 4099313"/>
                    <a:gd name="connsiteX14-761" fmla="*/ 2176945 w 4228925"/>
                    <a:gd name="connsiteY14-762" fmla="*/ 3787239 h 4099313"/>
                    <a:gd name="connsiteX15-763" fmla="*/ 3916711 w 4228925"/>
                    <a:gd name="connsiteY15-764" fmla="*/ 2047472 h 4099313"/>
                    <a:gd name="connsiteX16-765" fmla="*/ 2290461 w 4228925"/>
                    <a:gd name="connsiteY16-766" fmla="*/ 312377 h 4099313"/>
                    <a:gd name="connsiteX17-767" fmla="*/ 2090436 w 4228925"/>
                    <a:gd name="connsiteY17-768" fmla="*/ 0 h 4099313"/>
                    <a:gd name="connsiteX18-769" fmla="*/ 2090436 w 4228925"/>
                    <a:gd name="connsiteY18-770" fmla="*/ 312073 h 4099313"/>
                    <a:gd name="connsiteX19-771" fmla="*/ 739525 w 4228925"/>
                    <a:gd name="connsiteY19-772" fmla="*/ 1067768 h 4099313"/>
                    <a:gd name="connsiteX20-773" fmla="*/ 470434 w 4228925"/>
                    <a:gd name="connsiteY20-774" fmla="*/ 908652 h 4099313"/>
                    <a:gd name="connsiteX21-775" fmla="*/ 2090436 w 4228925"/>
                    <a:gd name="connsiteY21-776" fmla="*/ 0 h 4099313"/>
                    <a:gd name="connsiteX0-777" fmla="*/ 739525 w 4353891"/>
                    <a:gd name="connsiteY0-778" fmla="*/ 1067768 h 4099313"/>
                    <a:gd name="connsiteX1-779" fmla="*/ 742648 w 4353891"/>
                    <a:gd name="connsiteY1-780" fmla="*/ 1069614 h 4099313"/>
                    <a:gd name="connsiteX2-781" fmla="*/ 739525 w 4353891"/>
                    <a:gd name="connsiteY2-782" fmla="*/ 1067768 h 4099313"/>
                    <a:gd name="connsiteX3-783" fmla="*/ 468805 w 4353891"/>
                    <a:gd name="connsiteY3-784" fmla="*/ 907689 h 4099313"/>
                    <a:gd name="connsiteX4-785" fmla="*/ 470434 w 4353891"/>
                    <a:gd name="connsiteY4-786" fmla="*/ 908652 h 4099313"/>
                    <a:gd name="connsiteX5-787" fmla="*/ 468805 w 4353891"/>
                    <a:gd name="connsiteY5-788" fmla="*/ 907689 h 4099313"/>
                    <a:gd name="connsiteX6-789" fmla="*/ 2090436 w 4353891"/>
                    <a:gd name="connsiteY6-790" fmla="*/ 312073 h 4099313"/>
                    <a:gd name="connsiteX7-791" fmla="*/ 2090436 w 4353891"/>
                    <a:gd name="connsiteY7-792" fmla="*/ 312377 h 4099313"/>
                    <a:gd name="connsiteX8-793" fmla="*/ 2090436 w 4353891"/>
                    <a:gd name="connsiteY8-794" fmla="*/ 312073 h 4099313"/>
                    <a:gd name="connsiteX9-795" fmla="*/ 3916711 w 4353891"/>
                    <a:gd name="connsiteY9-796" fmla="*/ 2047472 h 4099313"/>
                    <a:gd name="connsiteX10-797" fmla="*/ 4228786 w 4353891"/>
                    <a:gd name="connsiteY10-798" fmla="*/ 2047473 h 4099313"/>
                    <a:gd name="connsiteX11-799" fmla="*/ 2176946 w 4353891"/>
                    <a:gd name="connsiteY11-800" fmla="*/ 4099313 h 4099313"/>
                    <a:gd name="connsiteX12-801" fmla="*/ 125105 w 4353891"/>
                    <a:gd name="connsiteY12-802" fmla="*/ 2047473 h 4099313"/>
                    <a:gd name="connsiteX13-803" fmla="*/ 437178 w 4353891"/>
                    <a:gd name="connsiteY13-804" fmla="*/ 2047472 h 4099313"/>
                    <a:gd name="connsiteX14-805" fmla="*/ 2176945 w 4353891"/>
                    <a:gd name="connsiteY14-806" fmla="*/ 3787239 h 4099313"/>
                    <a:gd name="connsiteX15-807" fmla="*/ 3916711 w 4353891"/>
                    <a:gd name="connsiteY15-808" fmla="*/ 2047472 h 4099313"/>
                    <a:gd name="connsiteX16-809" fmla="*/ 2090436 w 4353891"/>
                    <a:gd name="connsiteY16-810" fmla="*/ 0 h 4099313"/>
                    <a:gd name="connsiteX17-811" fmla="*/ 2090436 w 4353891"/>
                    <a:gd name="connsiteY17-812" fmla="*/ 312073 h 4099313"/>
                    <a:gd name="connsiteX18-813" fmla="*/ 739525 w 4353891"/>
                    <a:gd name="connsiteY18-814" fmla="*/ 1067768 h 4099313"/>
                    <a:gd name="connsiteX19-815" fmla="*/ 470434 w 4353891"/>
                    <a:gd name="connsiteY19-816" fmla="*/ 908652 h 4099313"/>
                    <a:gd name="connsiteX20-817" fmla="*/ 2090436 w 4353891"/>
                    <a:gd name="connsiteY20-818" fmla="*/ 0 h 4099313"/>
                    <a:gd name="connsiteX0-819" fmla="*/ 614420 w 4228786"/>
                    <a:gd name="connsiteY0-820" fmla="*/ 1067768 h 4099313"/>
                    <a:gd name="connsiteX1-821" fmla="*/ 617543 w 4228786"/>
                    <a:gd name="connsiteY1-822" fmla="*/ 1069614 h 4099313"/>
                    <a:gd name="connsiteX2-823" fmla="*/ 614420 w 4228786"/>
                    <a:gd name="connsiteY2-824" fmla="*/ 1067768 h 4099313"/>
                    <a:gd name="connsiteX3-825" fmla="*/ 343700 w 4228786"/>
                    <a:gd name="connsiteY3-826" fmla="*/ 907689 h 4099313"/>
                    <a:gd name="connsiteX4-827" fmla="*/ 345329 w 4228786"/>
                    <a:gd name="connsiteY4-828" fmla="*/ 908652 h 4099313"/>
                    <a:gd name="connsiteX5-829" fmla="*/ 343700 w 4228786"/>
                    <a:gd name="connsiteY5-830" fmla="*/ 907689 h 4099313"/>
                    <a:gd name="connsiteX6-831" fmla="*/ 1965331 w 4228786"/>
                    <a:gd name="connsiteY6-832" fmla="*/ 312073 h 4099313"/>
                    <a:gd name="connsiteX7-833" fmla="*/ 1965331 w 4228786"/>
                    <a:gd name="connsiteY7-834" fmla="*/ 312377 h 4099313"/>
                    <a:gd name="connsiteX8-835" fmla="*/ 1965331 w 4228786"/>
                    <a:gd name="connsiteY8-836" fmla="*/ 312073 h 4099313"/>
                    <a:gd name="connsiteX9-837" fmla="*/ 3791606 w 4228786"/>
                    <a:gd name="connsiteY9-838" fmla="*/ 2047472 h 4099313"/>
                    <a:gd name="connsiteX10-839" fmla="*/ 4103681 w 4228786"/>
                    <a:gd name="connsiteY10-840" fmla="*/ 2047473 h 4099313"/>
                    <a:gd name="connsiteX11-841" fmla="*/ 2051841 w 4228786"/>
                    <a:gd name="connsiteY11-842" fmla="*/ 4099313 h 4099313"/>
                    <a:gd name="connsiteX12-843" fmla="*/ 0 w 4228786"/>
                    <a:gd name="connsiteY12-844" fmla="*/ 2047473 h 4099313"/>
                    <a:gd name="connsiteX13-845" fmla="*/ 2051840 w 4228786"/>
                    <a:gd name="connsiteY13-846" fmla="*/ 3787239 h 4099313"/>
                    <a:gd name="connsiteX14-847" fmla="*/ 3791606 w 4228786"/>
                    <a:gd name="connsiteY14-848" fmla="*/ 2047472 h 4099313"/>
                    <a:gd name="connsiteX15-849" fmla="*/ 1965331 w 4228786"/>
                    <a:gd name="connsiteY15-850" fmla="*/ 0 h 4099313"/>
                    <a:gd name="connsiteX16-851" fmla="*/ 1965331 w 4228786"/>
                    <a:gd name="connsiteY16-852" fmla="*/ 312073 h 4099313"/>
                    <a:gd name="connsiteX17-853" fmla="*/ 614420 w 4228786"/>
                    <a:gd name="connsiteY17-854" fmla="*/ 1067768 h 4099313"/>
                    <a:gd name="connsiteX18-855" fmla="*/ 345329 w 4228786"/>
                    <a:gd name="connsiteY18-856" fmla="*/ 908652 h 4099313"/>
                    <a:gd name="connsiteX19-857" fmla="*/ 1965331 w 4228786"/>
                    <a:gd name="connsiteY19-858" fmla="*/ 0 h 4099313"/>
                    <a:gd name="connsiteX0-859" fmla="*/ 270720 w 3885086"/>
                    <a:gd name="connsiteY0-860" fmla="*/ 1067768 h 4224418"/>
                    <a:gd name="connsiteX1-861" fmla="*/ 273843 w 3885086"/>
                    <a:gd name="connsiteY1-862" fmla="*/ 1069614 h 4224418"/>
                    <a:gd name="connsiteX2-863" fmla="*/ 270720 w 3885086"/>
                    <a:gd name="connsiteY2-864" fmla="*/ 1067768 h 4224418"/>
                    <a:gd name="connsiteX3-865" fmla="*/ 0 w 3885086"/>
                    <a:gd name="connsiteY3-866" fmla="*/ 907689 h 4224418"/>
                    <a:gd name="connsiteX4-867" fmla="*/ 1629 w 3885086"/>
                    <a:gd name="connsiteY4-868" fmla="*/ 908652 h 4224418"/>
                    <a:gd name="connsiteX5-869" fmla="*/ 0 w 3885086"/>
                    <a:gd name="connsiteY5-870" fmla="*/ 907689 h 4224418"/>
                    <a:gd name="connsiteX6-871" fmla="*/ 1621631 w 3885086"/>
                    <a:gd name="connsiteY6-872" fmla="*/ 312073 h 4224418"/>
                    <a:gd name="connsiteX7-873" fmla="*/ 1621631 w 3885086"/>
                    <a:gd name="connsiteY7-874" fmla="*/ 312377 h 4224418"/>
                    <a:gd name="connsiteX8-875" fmla="*/ 1621631 w 3885086"/>
                    <a:gd name="connsiteY8-876" fmla="*/ 312073 h 4224418"/>
                    <a:gd name="connsiteX9-877" fmla="*/ 3447906 w 3885086"/>
                    <a:gd name="connsiteY9-878" fmla="*/ 2047472 h 4224418"/>
                    <a:gd name="connsiteX10-879" fmla="*/ 3759981 w 3885086"/>
                    <a:gd name="connsiteY10-880" fmla="*/ 2047473 h 4224418"/>
                    <a:gd name="connsiteX11-881" fmla="*/ 1708141 w 3885086"/>
                    <a:gd name="connsiteY11-882" fmla="*/ 4099313 h 4224418"/>
                    <a:gd name="connsiteX12-883" fmla="*/ 1708140 w 3885086"/>
                    <a:gd name="connsiteY12-884" fmla="*/ 3787239 h 4224418"/>
                    <a:gd name="connsiteX13-885" fmla="*/ 3447906 w 3885086"/>
                    <a:gd name="connsiteY13-886" fmla="*/ 2047472 h 4224418"/>
                    <a:gd name="connsiteX14-887" fmla="*/ 1621631 w 3885086"/>
                    <a:gd name="connsiteY14-888" fmla="*/ 0 h 4224418"/>
                    <a:gd name="connsiteX15-889" fmla="*/ 1621631 w 3885086"/>
                    <a:gd name="connsiteY15-890" fmla="*/ 312073 h 4224418"/>
                    <a:gd name="connsiteX16-891" fmla="*/ 270720 w 3885086"/>
                    <a:gd name="connsiteY16-892" fmla="*/ 1067768 h 4224418"/>
                    <a:gd name="connsiteX17-893" fmla="*/ 1629 w 3885086"/>
                    <a:gd name="connsiteY17-894" fmla="*/ 908652 h 4224418"/>
                    <a:gd name="connsiteX18-895" fmla="*/ 1621631 w 3885086"/>
                    <a:gd name="connsiteY18-896" fmla="*/ 0 h 4224418"/>
                    <a:gd name="connsiteX0-897" fmla="*/ 270720 w 3885086"/>
                    <a:gd name="connsiteY0-898" fmla="*/ 1067768 h 4099313"/>
                    <a:gd name="connsiteX1-899" fmla="*/ 273843 w 3885086"/>
                    <a:gd name="connsiteY1-900" fmla="*/ 1069614 h 4099313"/>
                    <a:gd name="connsiteX2-901" fmla="*/ 270720 w 3885086"/>
                    <a:gd name="connsiteY2-902" fmla="*/ 1067768 h 4099313"/>
                    <a:gd name="connsiteX3-903" fmla="*/ 0 w 3885086"/>
                    <a:gd name="connsiteY3-904" fmla="*/ 907689 h 4099313"/>
                    <a:gd name="connsiteX4-905" fmla="*/ 1629 w 3885086"/>
                    <a:gd name="connsiteY4-906" fmla="*/ 908652 h 4099313"/>
                    <a:gd name="connsiteX5-907" fmla="*/ 0 w 3885086"/>
                    <a:gd name="connsiteY5-908" fmla="*/ 907689 h 4099313"/>
                    <a:gd name="connsiteX6-909" fmla="*/ 1621631 w 3885086"/>
                    <a:gd name="connsiteY6-910" fmla="*/ 312073 h 4099313"/>
                    <a:gd name="connsiteX7-911" fmla="*/ 1621631 w 3885086"/>
                    <a:gd name="connsiteY7-912" fmla="*/ 312377 h 4099313"/>
                    <a:gd name="connsiteX8-913" fmla="*/ 1621631 w 3885086"/>
                    <a:gd name="connsiteY8-914" fmla="*/ 312073 h 4099313"/>
                    <a:gd name="connsiteX9-915" fmla="*/ 3447906 w 3885086"/>
                    <a:gd name="connsiteY9-916" fmla="*/ 2047472 h 4099313"/>
                    <a:gd name="connsiteX10-917" fmla="*/ 3759981 w 3885086"/>
                    <a:gd name="connsiteY10-918" fmla="*/ 2047473 h 4099313"/>
                    <a:gd name="connsiteX11-919" fmla="*/ 1708141 w 3885086"/>
                    <a:gd name="connsiteY11-920" fmla="*/ 4099313 h 4099313"/>
                    <a:gd name="connsiteX12-921" fmla="*/ 3447906 w 3885086"/>
                    <a:gd name="connsiteY12-922" fmla="*/ 2047472 h 4099313"/>
                    <a:gd name="connsiteX13-923" fmla="*/ 1621631 w 3885086"/>
                    <a:gd name="connsiteY13-924" fmla="*/ 0 h 4099313"/>
                    <a:gd name="connsiteX14-925" fmla="*/ 1621631 w 3885086"/>
                    <a:gd name="connsiteY14-926" fmla="*/ 312073 h 4099313"/>
                    <a:gd name="connsiteX15-927" fmla="*/ 270720 w 3885086"/>
                    <a:gd name="connsiteY15-928" fmla="*/ 1067768 h 4099313"/>
                    <a:gd name="connsiteX16-929" fmla="*/ 1629 w 3885086"/>
                    <a:gd name="connsiteY16-930" fmla="*/ 908652 h 4099313"/>
                    <a:gd name="connsiteX17-931" fmla="*/ 1621631 w 3885086"/>
                    <a:gd name="connsiteY17-932" fmla="*/ 0 h 4099313"/>
                    <a:gd name="connsiteX0-933" fmla="*/ 270720 w 3760643"/>
                    <a:gd name="connsiteY0-934" fmla="*/ 1067768 h 2047473"/>
                    <a:gd name="connsiteX1-935" fmla="*/ 273843 w 3760643"/>
                    <a:gd name="connsiteY1-936" fmla="*/ 1069614 h 2047473"/>
                    <a:gd name="connsiteX2-937" fmla="*/ 270720 w 3760643"/>
                    <a:gd name="connsiteY2-938" fmla="*/ 1067768 h 2047473"/>
                    <a:gd name="connsiteX3-939" fmla="*/ 0 w 3760643"/>
                    <a:gd name="connsiteY3-940" fmla="*/ 907689 h 2047473"/>
                    <a:gd name="connsiteX4-941" fmla="*/ 1629 w 3760643"/>
                    <a:gd name="connsiteY4-942" fmla="*/ 908652 h 2047473"/>
                    <a:gd name="connsiteX5-943" fmla="*/ 0 w 3760643"/>
                    <a:gd name="connsiteY5-944" fmla="*/ 907689 h 2047473"/>
                    <a:gd name="connsiteX6-945" fmla="*/ 1621631 w 3760643"/>
                    <a:gd name="connsiteY6-946" fmla="*/ 312073 h 2047473"/>
                    <a:gd name="connsiteX7-947" fmla="*/ 1621631 w 3760643"/>
                    <a:gd name="connsiteY7-948" fmla="*/ 312377 h 2047473"/>
                    <a:gd name="connsiteX8-949" fmla="*/ 1621631 w 3760643"/>
                    <a:gd name="connsiteY8-950" fmla="*/ 312073 h 2047473"/>
                    <a:gd name="connsiteX9-951" fmla="*/ 3447906 w 3760643"/>
                    <a:gd name="connsiteY9-952" fmla="*/ 2047472 h 2047473"/>
                    <a:gd name="connsiteX10-953" fmla="*/ 3759981 w 3760643"/>
                    <a:gd name="connsiteY10-954" fmla="*/ 2047473 h 2047473"/>
                    <a:gd name="connsiteX11-955" fmla="*/ 3447906 w 3760643"/>
                    <a:gd name="connsiteY11-956" fmla="*/ 2047472 h 2047473"/>
                    <a:gd name="connsiteX12-957" fmla="*/ 1621631 w 3760643"/>
                    <a:gd name="connsiteY12-958" fmla="*/ 0 h 2047473"/>
                    <a:gd name="connsiteX13-959" fmla="*/ 1621631 w 3760643"/>
                    <a:gd name="connsiteY13-960" fmla="*/ 312073 h 2047473"/>
                    <a:gd name="connsiteX14-961" fmla="*/ 270720 w 3760643"/>
                    <a:gd name="connsiteY14-962" fmla="*/ 1067768 h 2047473"/>
                    <a:gd name="connsiteX15-963" fmla="*/ 1629 w 3760643"/>
                    <a:gd name="connsiteY15-964" fmla="*/ 908652 h 2047473"/>
                    <a:gd name="connsiteX16-965" fmla="*/ 1621631 w 3760643"/>
                    <a:gd name="connsiteY16-966" fmla="*/ 0 h 2047473"/>
                    <a:gd name="connsiteX0-967" fmla="*/ 270720 w 1621631"/>
                    <a:gd name="connsiteY0-968" fmla="*/ 1067768 h 1069614"/>
                    <a:gd name="connsiteX1-969" fmla="*/ 273843 w 1621631"/>
                    <a:gd name="connsiteY1-970" fmla="*/ 1069614 h 1069614"/>
                    <a:gd name="connsiteX2-971" fmla="*/ 270720 w 1621631"/>
                    <a:gd name="connsiteY2-972" fmla="*/ 1067768 h 1069614"/>
                    <a:gd name="connsiteX3-973" fmla="*/ 0 w 1621631"/>
                    <a:gd name="connsiteY3-974" fmla="*/ 907689 h 1069614"/>
                    <a:gd name="connsiteX4-975" fmla="*/ 1629 w 1621631"/>
                    <a:gd name="connsiteY4-976" fmla="*/ 908652 h 1069614"/>
                    <a:gd name="connsiteX5-977" fmla="*/ 0 w 1621631"/>
                    <a:gd name="connsiteY5-978" fmla="*/ 907689 h 1069614"/>
                    <a:gd name="connsiteX6-979" fmla="*/ 1621631 w 1621631"/>
                    <a:gd name="connsiteY6-980" fmla="*/ 312073 h 1069614"/>
                    <a:gd name="connsiteX7-981" fmla="*/ 1621631 w 1621631"/>
                    <a:gd name="connsiteY7-982" fmla="*/ 312377 h 1069614"/>
                    <a:gd name="connsiteX8-983" fmla="*/ 1621631 w 1621631"/>
                    <a:gd name="connsiteY8-984" fmla="*/ 312073 h 1069614"/>
                    <a:gd name="connsiteX9-985" fmla="*/ 1621631 w 1621631"/>
                    <a:gd name="connsiteY9-986" fmla="*/ 0 h 1069614"/>
                    <a:gd name="connsiteX10-987" fmla="*/ 1621631 w 1621631"/>
                    <a:gd name="connsiteY10-988" fmla="*/ 312073 h 1069614"/>
                    <a:gd name="connsiteX11-989" fmla="*/ 270720 w 1621631"/>
                    <a:gd name="connsiteY11-990" fmla="*/ 1067768 h 1069614"/>
                    <a:gd name="connsiteX12-991" fmla="*/ 1629 w 1621631"/>
                    <a:gd name="connsiteY12-992" fmla="*/ 908652 h 1069614"/>
                    <a:gd name="connsiteX13-993" fmla="*/ 1621631 w 1621631"/>
                    <a:gd name="connsiteY13-994" fmla="*/ 0 h 1069614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  <a:cxn ang="0">
                      <a:pos x="connsiteX11-23" y="connsiteY11-24"/>
                    </a:cxn>
                    <a:cxn ang="0">
                      <a:pos x="connsiteX12-25" y="connsiteY12-26"/>
                    </a:cxn>
                    <a:cxn ang="0">
                      <a:pos x="connsiteX13-27" y="connsiteY13-28"/>
                    </a:cxn>
                  </a:cxnLst>
                  <a:rect l="l" t="t" r="r" b="b"/>
                  <a:pathLst>
                    <a:path w="1621631" h="1069614">
                      <a:moveTo>
                        <a:pt x="270720" y="1067768"/>
                      </a:moveTo>
                      <a:lnTo>
                        <a:pt x="273843" y="1069614"/>
                      </a:lnTo>
                      <a:lnTo>
                        <a:pt x="270720" y="1067768"/>
                      </a:lnTo>
                      <a:close/>
                      <a:moveTo>
                        <a:pt x="0" y="907689"/>
                      </a:moveTo>
                      <a:lnTo>
                        <a:pt x="1629" y="908652"/>
                      </a:lnTo>
                      <a:lnTo>
                        <a:pt x="0" y="907689"/>
                      </a:lnTo>
                      <a:close/>
                      <a:moveTo>
                        <a:pt x="1621631" y="312073"/>
                      </a:moveTo>
                      <a:lnTo>
                        <a:pt x="1621631" y="312377"/>
                      </a:lnTo>
                      <a:lnTo>
                        <a:pt x="1621631" y="312073"/>
                      </a:lnTo>
                      <a:close/>
                      <a:moveTo>
                        <a:pt x="1621631" y="0"/>
                      </a:moveTo>
                      <a:lnTo>
                        <a:pt x="1621631" y="312073"/>
                      </a:lnTo>
                      <a:cubicBezTo>
                        <a:pt x="1059988" y="337356"/>
                        <a:pt x="568425" y="631117"/>
                        <a:pt x="270720" y="1067768"/>
                      </a:cubicBezTo>
                      <a:lnTo>
                        <a:pt x="1629" y="908652"/>
                      </a:lnTo>
                      <a:cubicBezTo>
                        <a:pt x="354259" y="380480"/>
                        <a:pt x="945677" y="25494"/>
                        <a:pt x="1621631" y="0"/>
                      </a:cubicBezTo>
                      <a:close/>
                    </a:path>
                  </a:pathLst>
                </a:custGeom>
                <a:grpFill/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3218" tIns="46608" rIns="46608" bIns="93218" numCol="1" spcCol="0" rtlCol="0" fromWordArt="0" anchor="b" anchorCtr="0" forceAA="0" compatLnSpc="1">
                  <a:noAutofit/>
                </a:bodyPr>
                <a:lstStyle/>
                <a:p>
                  <a:pPr algn="ctr" defTabSz="93154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800" b="1" spc="-5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FZHei-B01S" panose="02010601030101010101" pitchFamily="2" charset="-122"/>
                    <a:ea typeface="FZHei-B01S" panose="02010601030101010101" pitchFamily="2" charset="-122"/>
                    <a:cs typeface="Segoe UI" panose="020B0502040204020203" pitchFamily="34" charset="0"/>
                    <a:sym typeface="FZHei-B01S" panose="02010601030101010101" pitchFamily="2" charset="-122"/>
                  </a:endParaRPr>
                </a:p>
              </p:txBody>
            </p:sp>
          </p:grpSp>
          <p:grpSp>
            <p:nvGrpSpPr>
              <p:cNvPr id="15" name="Group 105"/>
              <p:cNvGrpSpPr/>
              <p:nvPr/>
            </p:nvGrpSpPr>
            <p:grpSpPr>
              <a:xfrm flipV="1">
                <a:off x="6191250" y="4611080"/>
                <a:ext cx="3473483" cy="1069616"/>
                <a:chOff x="6191250" y="1599764"/>
                <a:chExt cx="3473483" cy="1069616"/>
              </a:xfrm>
              <a:grpFill/>
            </p:grpSpPr>
            <p:sp>
              <p:nvSpPr>
                <p:cNvPr id="44" name="Freeform 108"/>
                <p:cNvSpPr/>
                <p:nvPr/>
              </p:nvSpPr>
              <p:spPr bwMode="auto">
                <a:xfrm>
                  <a:off x="6191250" y="1599766"/>
                  <a:ext cx="1621631" cy="1069614"/>
                </a:xfrm>
                <a:custGeom>
                  <a:avLst/>
                  <a:gdLst>
                    <a:gd name="connsiteX0" fmla="*/ 668844 w 4158105"/>
                    <a:gd name="connsiteY0" fmla="*/ 1079241 h 4110786"/>
                    <a:gd name="connsiteX1" fmla="*/ 671967 w 4158105"/>
                    <a:gd name="connsiteY1" fmla="*/ 1081087 h 4110786"/>
                    <a:gd name="connsiteX2" fmla="*/ 576717 w 4158105"/>
                    <a:gd name="connsiteY2" fmla="*/ 1235869 h 4110786"/>
                    <a:gd name="connsiteX3" fmla="*/ 574232 w 4158105"/>
                    <a:gd name="connsiteY3" fmla="*/ 1234330 h 4110786"/>
                    <a:gd name="connsiteX4" fmla="*/ 668844 w 4158105"/>
                    <a:gd name="connsiteY4" fmla="*/ 1079241 h 4110786"/>
                    <a:gd name="connsiteX5" fmla="*/ 398124 w 4158105"/>
                    <a:gd name="connsiteY5" fmla="*/ 919162 h 4110786"/>
                    <a:gd name="connsiteX6" fmla="*/ 399753 w 4158105"/>
                    <a:gd name="connsiteY6" fmla="*/ 920125 h 4110786"/>
                    <a:gd name="connsiteX7" fmla="*/ 308772 w 4158105"/>
                    <a:gd name="connsiteY7" fmla="*/ 1069886 h 4110786"/>
                    <a:gd name="connsiteX8" fmla="*/ 307636 w 4158105"/>
                    <a:gd name="connsiteY8" fmla="*/ 1069182 h 4110786"/>
                    <a:gd name="connsiteX9" fmla="*/ 398124 w 4158105"/>
                    <a:gd name="connsiteY9" fmla="*/ 919162 h 4110786"/>
                    <a:gd name="connsiteX10" fmla="*/ 2106264 w 4158105"/>
                    <a:gd name="connsiteY10" fmla="*/ 319178 h 4110786"/>
                    <a:gd name="connsiteX11" fmla="*/ 2198792 w 4158105"/>
                    <a:gd name="connsiteY11" fmla="*/ 323850 h 4110786"/>
                    <a:gd name="connsiteX12" fmla="*/ 2019755 w 4158105"/>
                    <a:gd name="connsiteY12" fmla="*/ 323850 h 4110786"/>
                    <a:gd name="connsiteX13" fmla="*/ 2019755 w 4158105"/>
                    <a:gd name="connsiteY13" fmla="*/ 323546 h 4110786"/>
                    <a:gd name="connsiteX14" fmla="*/ 2106264 w 4158105"/>
                    <a:gd name="connsiteY14" fmla="*/ 319178 h 4110786"/>
                    <a:gd name="connsiteX15" fmla="*/ 2224351 w 4158105"/>
                    <a:gd name="connsiteY15" fmla="*/ 13068 h 4110786"/>
                    <a:gd name="connsiteX16" fmla="*/ 4158105 w 4158105"/>
                    <a:gd name="connsiteY16" fmla="*/ 2058946 h 4110786"/>
                    <a:gd name="connsiteX17" fmla="*/ 2106265 w 4158105"/>
                    <a:gd name="connsiteY17" fmla="*/ 4110786 h 4110786"/>
                    <a:gd name="connsiteX18" fmla="*/ 54424 w 4158105"/>
                    <a:gd name="connsiteY18" fmla="*/ 2058946 h 4110786"/>
                    <a:gd name="connsiteX19" fmla="*/ 574232 w 4158105"/>
                    <a:gd name="connsiteY19" fmla="*/ 1234330 h 4110786"/>
                    <a:gd name="connsiteX20" fmla="*/ 366497 w 4158105"/>
                    <a:gd name="connsiteY20" fmla="*/ 2058945 h 4110786"/>
                    <a:gd name="connsiteX21" fmla="*/ 2106264 w 4158105"/>
                    <a:gd name="connsiteY21" fmla="*/ 3798712 h 4110786"/>
                    <a:gd name="connsiteX22" fmla="*/ 3846030 w 4158105"/>
                    <a:gd name="connsiteY22" fmla="*/ 2058945 h 4110786"/>
                    <a:gd name="connsiteX23" fmla="*/ 2198792 w 4158105"/>
                    <a:gd name="connsiteY23" fmla="*/ 323850 h 4110786"/>
                    <a:gd name="connsiteX24" fmla="*/ 2219780 w 4158105"/>
                    <a:gd name="connsiteY24" fmla="*/ 323850 h 4110786"/>
                    <a:gd name="connsiteX25" fmla="*/ 2224351 w 4158105"/>
                    <a:gd name="connsiteY25" fmla="*/ 13068 h 4110786"/>
                    <a:gd name="connsiteX26" fmla="*/ 2019755 w 4158105"/>
                    <a:gd name="connsiteY26" fmla="*/ 11473 h 4110786"/>
                    <a:gd name="connsiteX27" fmla="*/ 2019755 w 4158105"/>
                    <a:gd name="connsiteY27" fmla="*/ 323546 h 4110786"/>
                    <a:gd name="connsiteX28" fmla="*/ 668844 w 4158105"/>
                    <a:gd name="connsiteY28" fmla="*/ 1079241 h 4110786"/>
                    <a:gd name="connsiteX29" fmla="*/ 399753 w 4158105"/>
                    <a:gd name="connsiteY29" fmla="*/ 920125 h 4110786"/>
                    <a:gd name="connsiteX30" fmla="*/ 2019755 w 4158105"/>
                    <a:gd name="connsiteY30" fmla="*/ 11473 h 4110786"/>
                    <a:gd name="connsiteX31" fmla="*/ 2224543 w 4158105"/>
                    <a:gd name="connsiteY31" fmla="*/ 0 h 4110786"/>
                    <a:gd name="connsiteX32" fmla="*/ 2224351 w 4158105"/>
                    <a:gd name="connsiteY32" fmla="*/ 13068 h 4110786"/>
                    <a:gd name="connsiteX33" fmla="*/ 2106265 w 4158105"/>
                    <a:gd name="connsiteY33" fmla="*/ 7105 h 4110786"/>
                    <a:gd name="connsiteX34" fmla="*/ 2019755 w 4158105"/>
                    <a:gd name="connsiteY34" fmla="*/ 11473 h 4110786"/>
                    <a:gd name="connsiteX35" fmla="*/ 2019755 w 4158105"/>
                    <a:gd name="connsiteY35" fmla="*/ 2381 h 4110786"/>
                    <a:gd name="connsiteX36" fmla="*/ 2224543 w 4158105"/>
                    <a:gd name="connsiteY36" fmla="*/ 0 h 4110786"/>
                    <a:gd name="connsiteX0-1" fmla="*/ 668844 w 4158105"/>
                    <a:gd name="connsiteY0-2" fmla="*/ 1079241 h 4110786"/>
                    <a:gd name="connsiteX1-3" fmla="*/ 671967 w 4158105"/>
                    <a:gd name="connsiteY1-4" fmla="*/ 1081087 h 4110786"/>
                    <a:gd name="connsiteX2-5" fmla="*/ 576717 w 4158105"/>
                    <a:gd name="connsiteY2-6" fmla="*/ 1235869 h 4110786"/>
                    <a:gd name="connsiteX3-7" fmla="*/ 574232 w 4158105"/>
                    <a:gd name="connsiteY3-8" fmla="*/ 1234330 h 4110786"/>
                    <a:gd name="connsiteX4-9" fmla="*/ 668844 w 4158105"/>
                    <a:gd name="connsiteY4-10" fmla="*/ 1079241 h 4110786"/>
                    <a:gd name="connsiteX5-11" fmla="*/ 398124 w 4158105"/>
                    <a:gd name="connsiteY5-12" fmla="*/ 919162 h 4110786"/>
                    <a:gd name="connsiteX6-13" fmla="*/ 399753 w 4158105"/>
                    <a:gd name="connsiteY6-14" fmla="*/ 920125 h 4110786"/>
                    <a:gd name="connsiteX7-15" fmla="*/ 308772 w 4158105"/>
                    <a:gd name="connsiteY7-16" fmla="*/ 1069886 h 4110786"/>
                    <a:gd name="connsiteX8-17" fmla="*/ 398124 w 4158105"/>
                    <a:gd name="connsiteY8-18" fmla="*/ 919162 h 4110786"/>
                    <a:gd name="connsiteX9-19" fmla="*/ 2106264 w 4158105"/>
                    <a:gd name="connsiteY9-20" fmla="*/ 319178 h 4110786"/>
                    <a:gd name="connsiteX10-21" fmla="*/ 2198792 w 4158105"/>
                    <a:gd name="connsiteY10-22" fmla="*/ 323850 h 4110786"/>
                    <a:gd name="connsiteX11-23" fmla="*/ 2019755 w 4158105"/>
                    <a:gd name="connsiteY11-24" fmla="*/ 323850 h 4110786"/>
                    <a:gd name="connsiteX12-25" fmla="*/ 2019755 w 4158105"/>
                    <a:gd name="connsiteY12-26" fmla="*/ 323546 h 4110786"/>
                    <a:gd name="connsiteX13-27" fmla="*/ 2106264 w 4158105"/>
                    <a:gd name="connsiteY13-28" fmla="*/ 319178 h 4110786"/>
                    <a:gd name="connsiteX14-29" fmla="*/ 2224351 w 4158105"/>
                    <a:gd name="connsiteY14-30" fmla="*/ 13068 h 4110786"/>
                    <a:gd name="connsiteX15-31" fmla="*/ 4158105 w 4158105"/>
                    <a:gd name="connsiteY15-32" fmla="*/ 2058946 h 4110786"/>
                    <a:gd name="connsiteX16-33" fmla="*/ 2106265 w 4158105"/>
                    <a:gd name="connsiteY16-34" fmla="*/ 4110786 h 4110786"/>
                    <a:gd name="connsiteX17-35" fmla="*/ 54424 w 4158105"/>
                    <a:gd name="connsiteY17-36" fmla="*/ 2058946 h 4110786"/>
                    <a:gd name="connsiteX18-37" fmla="*/ 574232 w 4158105"/>
                    <a:gd name="connsiteY18-38" fmla="*/ 1234330 h 4110786"/>
                    <a:gd name="connsiteX19-39" fmla="*/ 366497 w 4158105"/>
                    <a:gd name="connsiteY19-40" fmla="*/ 2058945 h 4110786"/>
                    <a:gd name="connsiteX20-41" fmla="*/ 2106264 w 4158105"/>
                    <a:gd name="connsiteY20-42" fmla="*/ 3798712 h 4110786"/>
                    <a:gd name="connsiteX21-43" fmla="*/ 3846030 w 4158105"/>
                    <a:gd name="connsiteY21-44" fmla="*/ 2058945 h 4110786"/>
                    <a:gd name="connsiteX22-45" fmla="*/ 2198792 w 4158105"/>
                    <a:gd name="connsiteY22-46" fmla="*/ 323850 h 4110786"/>
                    <a:gd name="connsiteX23-47" fmla="*/ 2219780 w 4158105"/>
                    <a:gd name="connsiteY23-48" fmla="*/ 323850 h 4110786"/>
                    <a:gd name="connsiteX24-49" fmla="*/ 2224351 w 4158105"/>
                    <a:gd name="connsiteY24-50" fmla="*/ 13068 h 4110786"/>
                    <a:gd name="connsiteX25-51" fmla="*/ 2019755 w 4158105"/>
                    <a:gd name="connsiteY25-52" fmla="*/ 11473 h 4110786"/>
                    <a:gd name="connsiteX26-53" fmla="*/ 2019755 w 4158105"/>
                    <a:gd name="connsiteY26-54" fmla="*/ 323546 h 4110786"/>
                    <a:gd name="connsiteX27-55" fmla="*/ 668844 w 4158105"/>
                    <a:gd name="connsiteY27-56" fmla="*/ 1079241 h 4110786"/>
                    <a:gd name="connsiteX28-57" fmla="*/ 399753 w 4158105"/>
                    <a:gd name="connsiteY28-58" fmla="*/ 920125 h 4110786"/>
                    <a:gd name="connsiteX29-59" fmla="*/ 2019755 w 4158105"/>
                    <a:gd name="connsiteY29-60" fmla="*/ 11473 h 4110786"/>
                    <a:gd name="connsiteX30-61" fmla="*/ 2224543 w 4158105"/>
                    <a:gd name="connsiteY30-62" fmla="*/ 0 h 4110786"/>
                    <a:gd name="connsiteX31-63" fmla="*/ 2224351 w 4158105"/>
                    <a:gd name="connsiteY31-64" fmla="*/ 13068 h 4110786"/>
                    <a:gd name="connsiteX32-65" fmla="*/ 2106265 w 4158105"/>
                    <a:gd name="connsiteY32-66" fmla="*/ 7105 h 4110786"/>
                    <a:gd name="connsiteX33-67" fmla="*/ 2019755 w 4158105"/>
                    <a:gd name="connsiteY33-68" fmla="*/ 11473 h 4110786"/>
                    <a:gd name="connsiteX34-69" fmla="*/ 2019755 w 4158105"/>
                    <a:gd name="connsiteY34-70" fmla="*/ 2381 h 4110786"/>
                    <a:gd name="connsiteX35-71" fmla="*/ 2224543 w 4158105"/>
                    <a:gd name="connsiteY35-72" fmla="*/ 0 h 4110786"/>
                    <a:gd name="connsiteX0-73" fmla="*/ 668844 w 4158105"/>
                    <a:gd name="connsiteY0-74" fmla="*/ 1079241 h 4110786"/>
                    <a:gd name="connsiteX1-75" fmla="*/ 671967 w 4158105"/>
                    <a:gd name="connsiteY1-76" fmla="*/ 1081087 h 4110786"/>
                    <a:gd name="connsiteX2-77" fmla="*/ 576717 w 4158105"/>
                    <a:gd name="connsiteY2-78" fmla="*/ 1235869 h 4110786"/>
                    <a:gd name="connsiteX3-79" fmla="*/ 574232 w 4158105"/>
                    <a:gd name="connsiteY3-80" fmla="*/ 1234330 h 4110786"/>
                    <a:gd name="connsiteX4-81" fmla="*/ 668844 w 4158105"/>
                    <a:gd name="connsiteY4-82" fmla="*/ 1079241 h 4110786"/>
                    <a:gd name="connsiteX5-83" fmla="*/ 398124 w 4158105"/>
                    <a:gd name="connsiteY5-84" fmla="*/ 919162 h 4110786"/>
                    <a:gd name="connsiteX6-85" fmla="*/ 399753 w 4158105"/>
                    <a:gd name="connsiteY6-86" fmla="*/ 920125 h 4110786"/>
                    <a:gd name="connsiteX7-87" fmla="*/ 398124 w 4158105"/>
                    <a:gd name="connsiteY7-88" fmla="*/ 919162 h 4110786"/>
                    <a:gd name="connsiteX8-89" fmla="*/ 2106264 w 4158105"/>
                    <a:gd name="connsiteY8-90" fmla="*/ 319178 h 4110786"/>
                    <a:gd name="connsiteX9-91" fmla="*/ 2198792 w 4158105"/>
                    <a:gd name="connsiteY9-92" fmla="*/ 323850 h 4110786"/>
                    <a:gd name="connsiteX10-93" fmla="*/ 2019755 w 4158105"/>
                    <a:gd name="connsiteY10-94" fmla="*/ 323850 h 4110786"/>
                    <a:gd name="connsiteX11-95" fmla="*/ 2019755 w 4158105"/>
                    <a:gd name="connsiteY11-96" fmla="*/ 323546 h 4110786"/>
                    <a:gd name="connsiteX12-97" fmla="*/ 2106264 w 4158105"/>
                    <a:gd name="connsiteY12-98" fmla="*/ 319178 h 4110786"/>
                    <a:gd name="connsiteX13-99" fmla="*/ 2224351 w 4158105"/>
                    <a:gd name="connsiteY13-100" fmla="*/ 13068 h 4110786"/>
                    <a:gd name="connsiteX14-101" fmla="*/ 4158105 w 4158105"/>
                    <a:gd name="connsiteY14-102" fmla="*/ 2058946 h 4110786"/>
                    <a:gd name="connsiteX15-103" fmla="*/ 2106265 w 4158105"/>
                    <a:gd name="connsiteY15-104" fmla="*/ 4110786 h 4110786"/>
                    <a:gd name="connsiteX16-105" fmla="*/ 54424 w 4158105"/>
                    <a:gd name="connsiteY16-106" fmla="*/ 2058946 h 4110786"/>
                    <a:gd name="connsiteX17-107" fmla="*/ 574232 w 4158105"/>
                    <a:gd name="connsiteY17-108" fmla="*/ 1234330 h 4110786"/>
                    <a:gd name="connsiteX18-109" fmla="*/ 366497 w 4158105"/>
                    <a:gd name="connsiteY18-110" fmla="*/ 2058945 h 4110786"/>
                    <a:gd name="connsiteX19-111" fmla="*/ 2106264 w 4158105"/>
                    <a:gd name="connsiteY19-112" fmla="*/ 3798712 h 4110786"/>
                    <a:gd name="connsiteX20-113" fmla="*/ 3846030 w 4158105"/>
                    <a:gd name="connsiteY20-114" fmla="*/ 2058945 h 4110786"/>
                    <a:gd name="connsiteX21-115" fmla="*/ 2198792 w 4158105"/>
                    <a:gd name="connsiteY21-116" fmla="*/ 323850 h 4110786"/>
                    <a:gd name="connsiteX22-117" fmla="*/ 2219780 w 4158105"/>
                    <a:gd name="connsiteY22-118" fmla="*/ 323850 h 4110786"/>
                    <a:gd name="connsiteX23-119" fmla="*/ 2224351 w 4158105"/>
                    <a:gd name="connsiteY23-120" fmla="*/ 13068 h 4110786"/>
                    <a:gd name="connsiteX24-121" fmla="*/ 2019755 w 4158105"/>
                    <a:gd name="connsiteY24-122" fmla="*/ 11473 h 4110786"/>
                    <a:gd name="connsiteX25-123" fmla="*/ 2019755 w 4158105"/>
                    <a:gd name="connsiteY25-124" fmla="*/ 323546 h 4110786"/>
                    <a:gd name="connsiteX26-125" fmla="*/ 668844 w 4158105"/>
                    <a:gd name="connsiteY26-126" fmla="*/ 1079241 h 4110786"/>
                    <a:gd name="connsiteX27-127" fmla="*/ 399753 w 4158105"/>
                    <a:gd name="connsiteY27-128" fmla="*/ 920125 h 4110786"/>
                    <a:gd name="connsiteX28-129" fmla="*/ 2019755 w 4158105"/>
                    <a:gd name="connsiteY28-130" fmla="*/ 11473 h 4110786"/>
                    <a:gd name="connsiteX29-131" fmla="*/ 2224543 w 4158105"/>
                    <a:gd name="connsiteY29-132" fmla="*/ 0 h 4110786"/>
                    <a:gd name="connsiteX30-133" fmla="*/ 2224351 w 4158105"/>
                    <a:gd name="connsiteY30-134" fmla="*/ 13068 h 4110786"/>
                    <a:gd name="connsiteX31-135" fmla="*/ 2106265 w 4158105"/>
                    <a:gd name="connsiteY31-136" fmla="*/ 7105 h 4110786"/>
                    <a:gd name="connsiteX32-137" fmla="*/ 2019755 w 4158105"/>
                    <a:gd name="connsiteY32-138" fmla="*/ 11473 h 4110786"/>
                    <a:gd name="connsiteX33-139" fmla="*/ 2019755 w 4158105"/>
                    <a:gd name="connsiteY33-140" fmla="*/ 2381 h 4110786"/>
                    <a:gd name="connsiteX34-141" fmla="*/ 2224543 w 4158105"/>
                    <a:gd name="connsiteY34-142" fmla="*/ 0 h 4110786"/>
                    <a:gd name="connsiteX0-143" fmla="*/ 739525 w 4228786"/>
                    <a:gd name="connsiteY0-144" fmla="*/ 1079241 h 4110786"/>
                    <a:gd name="connsiteX1-145" fmla="*/ 742648 w 4228786"/>
                    <a:gd name="connsiteY1-146" fmla="*/ 1081087 h 4110786"/>
                    <a:gd name="connsiteX2-147" fmla="*/ 647398 w 4228786"/>
                    <a:gd name="connsiteY2-148" fmla="*/ 1235869 h 4110786"/>
                    <a:gd name="connsiteX3-149" fmla="*/ 644913 w 4228786"/>
                    <a:gd name="connsiteY3-150" fmla="*/ 1234330 h 4110786"/>
                    <a:gd name="connsiteX4-151" fmla="*/ 739525 w 4228786"/>
                    <a:gd name="connsiteY4-152" fmla="*/ 1079241 h 4110786"/>
                    <a:gd name="connsiteX5-153" fmla="*/ 468805 w 4228786"/>
                    <a:gd name="connsiteY5-154" fmla="*/ 919162 h 4110786"/>
                    <a:gd name="connsiteX6-155" fmla="*/ 470434 w 4228786"/>
                    <a:gd name="connsiteY6-156" fmla="*/ 920125 h 4110786"/>
                    <a:gd name="connsiteX7-157" fmla="*/ 468805 w 4228786"/>
                    <a:gd name="connsiteY7-158" fmla="*/ 919162 h 4110786"/>
                    <a:gd name="connsiteX8-159" fmla="*/ 2176945 w 4228786"/>
                    <a:gd name="connsiteY8-160" fmla="*/ 319178 h 4110786"/>
                    <a:gd name="connsiteX9-161" fmla="*/ 2269473 w 4228786"/>
                    <a:gd name="connsiteY9-162" fmla="*/ 323850 h 4110786"/>
                    <a:gd name="connsiteX10-163" fmla="*/ 2090436 w 4228786"/>
                    <a:gd name="connsiteY10-164" fmla="*/ 323850 h 4110786"/>
                    <a:gd name="connsiteX11-165" fmla="*/ 2090436 w 4228786"/>
                    <a:gd name="connsiteY11-166" fmla="*/ 323546 h 4110786"/>
                    <a:gd name="connsiteX12-167" fmla="*/ 2176945 w 4228786"/>
                    <a:gd name="connsiteY12-168" fmla="*/ 319178 h 4110786"/>
                    <a:gd name="connsiteX13-169" fmla="*/ 2295032 w 4228786"/>
                    <a:gd name="connsiteY13-170" fmla="*/ 13068 h 4110786"/>
                    <a:gd name="connsiteX14-171" fmla="*/ 4228786 w 4228786"/>
                    <a:gd name="connsiteY14-172" fmla="*/ 2058946 h 4110786"/>
                    <a:gd name="connsiteX15-173" fmla="*/ 2176946 w 4228786"/>
                    <a:gd name="connsiteY15-174" fmla="*/ 4110786 h 4110786"/>
                    <a:gd name="connsiteX16-175" fmla="*/ 125105 w 4228786"/>
                    <a:gd name="connsiteY16-176" fmla="*/ 2058946 h 4110786"/>
                    <a:gd name="connsiteX17-177" fmla="*/ 437178 w 4228786"/>
                    <a:gd name="connsiteY17-178" fmla="*/ 2058945 h 4110786"/>
                    <a:gd name="connsiteX18-179" fmla="*/ 2176945 w 4228786"/>
                    <a:gd name="connsiteY18-180" fmla="*/ 3798712 h 4110786"/>
                    <a:gd name="connsiteX19-181" fmla="*/ 3916711 w 4228786"/>
                    <a:gd name="connsiteY19-182" fmla="*/ 2058945 h 4110786"/>
                    <a:gd name="connsiteX20-183" fmla="*/ 2269473 w 4228786"/>
                    <a:gd name="connsiteY20-184" fmla="*/ 323850 h 4110786"/>
                    <a:gd name="connsiteX21-185" fmla="*/ 2290461 w 4228786"/>
                    <a:gd name="connsiteY21-186" fmla="*/ 323850 h 4110786"/>
                    <a:gd name="connsiteX22-187" fmla="*/ 2295032 w 4228786"/>
                    <a:gd name="connsiteY22-188" fmla="*/ 13068 h 4110786"/>
                    <a:gd name="connsiteX23-189" fmla="*/ 2090436 w 4228786"/>
                    <a:gd name="connsiteY23-190" fmla="*/ 11473 h 4110786"/>
                    <a:gd name="connsiteX24-191" fmla="*/ 2090436 w 4228786"/>
                    <a:gd name="connsiteY24-192" fmla="*/ 323546 h 4110786"/>
                    <a:gd name="connsiteX25-193" fmla="*/ 739525 w 4228786"/>
                    <a:gd name="connsiteY25-194" fmla="*/ 1079241 h 4110786"/>
                    <a:gd name="connsiteX26-195" fmla="*/ 470434 w 4228786"/>
                    <a:gd name="connsiteY26-196" fmla="*/ 920125 h 4110786"/>
                    <a:gd name="connsiteX27-197" fmla="*/ 2090436 w 4228786"/>
                    <a:gd name="connsiteY27-198" fmla="*/ 11473 h 4110786"/>
                    <a:gd name="connsiteX28-199" fmla="*/ 2295224 w 4228786"/>
                    <a:gd name="connsiteY28-200" fmla="*/ 0 h 4110786"/>
                    <a:gd name="connsiteX29-201" fmla="*/ 2295032 w 4228786"/>
                    <a:gd name="connsiteY29-202" fmla="*/ 13068 h 4110786"/>
                    <a:gd name="connsiteX30-203" fmla="*/ 2176946 w 4228786"/>
                    <a:gd name="connsiteY30-204" fmla="*/ 7105 h 4110786"/>
                    <a:gd name="connsiteX31-205" fmla="*/ 2090436 w 4228786"/>
                    <a:gd name="connsiteY31-206" fmla="*/ 11473 h 4110786"/>
                    <a:gd name="connsiteX32-207" fmla="*/ 2090436 w 4228786"/>
                    <a:gd name="connsiteY32-208" fmla="*/ 2381 h 4110786"/>
                    <a:gd name="connsiteX33-209" fmla="*/ 2295224 w 4228786"/>
                    <a:gd name="connsiteY33-210" fmla="*/ 0 h 4110786"/>
                    <a:gd name="connsiteX0-211" fmla="*/ 739525 w 4228786"/>
                    <a:gd name="connsiteY0-212" fmla="*/ 1079241 h 4110786"/>
                    <a:gd name="connsiteX1-213" fmla="*/ 742648 w 4228786"/>
                    <a:gd name="connsiteY1-214" fmla="*/ 1081087 h 4110786"/>
                    <a:gd name="connsiteX2-215" fmla="*/ 647398 w 4228786"/>
                    <a:gd name="connsiteY2-216" fmla="*/ 1235869 h 4110786"/>
                    <a:gd name="connsiteX3-217" fmla="*/ 739525 w 4228786"/>
                    <a:gd name="connsiteY3-218" fmla="*/ 1079241 h 4110786"/>
                    <a:gd name="connsiteX4-219" fmla="*/ 468805 w 4228786"/>
                    <a:gd name="connsiteY4-220" fmla="*/ 919162 h 4110786"/>
                    <a:gd name="connsiteX5-221" fmla="*/ 470434 w 4228786"/>
                    <a:gd name="connsiteY5-222" fmla="*/ 920125 h 4110786"/>
                    <a:gd name="connsiteX6-223" fmla="*/ 468805 w 4228786"/>
                    <a:gd name="connsiteY6-224" fmla="*/ 919162 h 4110786"/>
                    <a:gd name="connsiteX7-225" fmla="*/ 2176945 w 4228786"/>
                    <a:gd name="connsiteY7-226" fmla="*/ 319178 h 4110786"/>
                    <a:gd name="connsiteX8-227" fmla="*/ 2269473 w 4228786"/>
                    <a:gd name="connsiteY8-228" fmla="*/ 323850 h 4110786"/>
                    <a:gd name="connsiteX9-229" fmla="*/ 2090436 w 4228786"/>
                    <a:gd name="connsiteY9-230" fmla="*/ 323850 h 4110786"/>
                    <a:gd name="connsiteX10-231" fmla="*/ 2090436 w 4228786"/>
                    <a:gd name="connsiteY10-232" fmla="*/ 323546 h 4110786"/>
                    <a:gd name="connsiteX11-233" fmla="*/ 2176945 w 4228786"/>
                    <a:gd name="connsiteY11-234" fmla="*/ 319178 h 4110786"/>
                    <a:gd name="connsiteX12-235" fmla="*/ 2295032 w 4228786"/>
                    <a:gd name="connsiteY12-236" fmla="*/ 13068 h 4110786"/>
                    <a:gd name="connsiteX13-237" fmla="*/ 4228786 w 4228786"/>
                    <a:gd name="connsiteY13-238" fmla="*/ 2058946 h 4110786"/>
                    <a:gd name="connsiteX14-239" fmla="*/ 2176946 w 4228786"/>
                    <a:gd name="connsiteY14-240" fmla="*/ 4110786 h 4110786"/>
                    <a:gd name="connsiteX15-241" fmla="*/ 125105 w 4228786"/>
                    <a:gd name="connsiteY15-242" fmla="*/ 2058946 h 4110786"/>
                    <a:gd name="connsiteX16-243" fmla="*/ 437178 w 4228786"/>
                    <a:gd name="connsiteY16-244" fmla="*/ 2058945 h 4110786"/>
                    <a:gd name="connsiteX17-245" fmla="*/ 2176945 w 4228786"/>
                    <a:gd name="connsiteY17-246" fmla="*/ 3798712 h 4110786"/>
                    <a:gd name="connsiteX18-247" fmla="*/ 3916711 w 4228786"/>
                    <a:gd name="connsiteY18-248" fmla="*/ 2058945 h 4110786"/>
                    <a:gd name="connsiteX19-249" fmla="*/ 2269473 w 4228786"/>
                    <a:gd name="connsiteY19-250" fmla="*/ 323850 h 4110786"/>
                    <a:gd name="connsiteX20-251" fmla="*/ 2290461 w 4228786"/>
                    <a:gd name="connsiteY20-252" fmla="*/ 323850 h 4110786"/>
                    <a:gd name="connsiteX21-253" fmla="*/ 2295032 w 4228786"/>
                    <a:gd name="connsiteY21-254" fmla="*/ 13068 h 4110786"/>
                    <a:gd name="connsiteX22-255" fmla="*/ 2090436 w 4228786"/>
                    <a:gd name="connsiteY22-256" fmla="*/ 11473 h 4110786"/>
                    <a:gd name="connsiteX23-257" fmla="*/ 2090436 w 4228786"/>
                    <a:gd name="connsiteY23-258" fmla="*/ 323546 h 4110786"/>
                    <a:gd name="connsiteX24-259" fmla="*/ 739525 w 4228786"/>
                    <a:gd name="connsiteY24-260" fmla="*/ 1079241 h 4110786"/>
                    <a:gd name="connsiteX25-261" fmla="*/ 470434 w 4228786"/>
                    <a:gd name="connsiteY25-262" fmla="*/ 920125 h 4110786"/>
                    <a:gd name="connsiteX26-263" fmla="*/ 2090436 w 4228786"/>
                    <a:gd name="connsiteY26-264" fmla="*/ 11473 h 4110786"/>
                    <a:gd name="connsiteX27-265" fmla="*/ 2295224 w 4228786"/>
                    <a:gd name="connsiteY27-266" fmla="*/ 0 h 4110786"/>
                    <a:gd name="connsiteX28-267" fmla="*/ 2295032 w 4228786"/>
                    <a:gd name="connsiteY28-268" fmla="*/ 13068 h 4110786"/>
                    <a:gd name="connsiteX29-269" fmla="*/ 2176946 w 4228786"/>
                    <a:gd name="connsiteY29-270" fmla="*/ 7105 h 4110786"/>
                    <a:gd name="connsiteX30-271" fmla="*/ 2090436 w 4228786"/>
                    <a:gd name="connsiteY30-272" fmla="*/ 11473 h 4110786"/>
                    <a:gd name="connsiteX31-273" fmla="*/ 2090436 w 4228786"/>
                    <a:gd name="connsiteY31-274" fmla="*/ 2381 h 4110786"/>
                    <a:gd name="connsiteX32-275" fmla="*/ 2295224 w 4228786"/>
                    <a:gd name="connsiteY32-276" fmla="*/ 0 h 4110786"/>
                    <a:gd name="connsiteX0-277" fmla="*/ 739525 w 4228786"/>
                    <a:gd name="connsiteY0-278" fmla="*/ 1079241 h 4110786"/>
                    <a:gd name="connsiteX1-279" fmla="*/ 742648 w 4228786"/>
                    <a:gd name="connsiteY1-280" fmla="*/ 1081087 h 4110786"/>
                    <a:gd name="connsiteX2-281" fmla="*/ 739525 w 4228786"/>
                    <a:gd name="connsiteY2-282" fmla="*/ 1079241 h 4110786"/>
                    <a:gd name="connsiteX3-283" fmla="*/ 468805 w 4228786"/>
                    <a:gd name="connsiteY3-284" fmla="*/ 919162 h 4110786"/>
                    <a:gd name="connsiteX4-285" fmla="*/ 470434 w 4228786"/>
                    <a:gd name="connsiteY4-286" fmla="*/ 920125 h 4110786"/>
                    <a:gd name="connsiteX5-287" fmla="*/ 468805 w 4228786"/>
                    <a:gd name="connsiteY5-288" fmla="*/ 919162 h 4110786"/>
                    <a:gd name="connsiteX6-289" fmla="*/ 2176945 w 4228786"/>
                    <a:gd name="connsiteY6-290" fmla="*/ 319178 h 4110786"/>
                    <a:gd name="connsiteX7-291" fmla="*/ 2269473 w 4228786"/>
                    <a:gd name="connsiteY7-292" fmla="*/ 323850 h 4110786"/>
                    <a:gd name="connsiteX8-293" fmla="*/ 2090436 w 4228786"/>
                    <a:gd name="connsiteY8-294" fmla="*/ 323850 h 4110786"/>
                    <a:gd name="connsiteX9-295" fmla="*/ 2090436 w 4228786"/>
                    <a:gd name="connsiteY9-296" fmla="*/ 323546 h 4110786"/>
                    <a:gd name="connsiteX10-297" fmla="*/ 2176945 w 4228786"/>
                    <a:gd name="connsiteY10-298" fmla="*/ 319178 h 4110786"/>
                    <a:gd name="connsiteX11-299" fmla="*/ 2295032 w 4228786"/>
                    <a:gd name="connsiteY11-300" fmla="*/ 13068 h 4110786"/>
                    <a:gd name="connsiteX12-301" fmla="*/ 4228786 w 4228786"/>
                    <a:gd name="connsiteY12-302" fmla="*/ 2058946 h 4110786"/>
                    <a:gd name="connsiteX13-303" fmla="*/ 2176946 w 4228786"/>
                    <a:gd name="connsiteY13-304" fmla="*/ 4110786 h 4110786"/>
                    <a:gd name="connsiteX14-305" fmla="*/ 125105 w 4228786"/>
                    <a:gd name="connsiteY14-306" fmla="*/ 2058946 h 4110786"/>
                    <a:gd name="connsiteX15-307" fmla="*/ 437178 w 4228786"/>
                    <a:gd name="connsiteY15-308" fmla="*/ 2058945 h 4110786"/>
                    <a:gd name="connsiteX16-309" fmla="*/ 2176945 w 4228786"/>
                    <a:gd name="connsiteY16-310" fmla="*/ 3798712 h 4110786"/>
                    <a:gd name="connsiteX17-311" fmla="*/ 3916711 w 4228786"/>
                    <a:gd name="connsiteY17-312" fmla="*/ 2058945 h 4110786"/>
                    <a:gd name="connsiteX18-313" fmla="*/ 2269473 w 4228786"/>
                    <a:gd name="connsiteY18-314" fmla="*/ 323850 h 4110786"/>
                    <a:gd name="connsiteX19-315" fmla="*/ 2290461 w 4228786"/>
                    <a:gd name="connsiteY19-316" fmla="*/ 323850 h 4110786"/>
                    <a:gd name="connsiteX20-317" fmla="*/ 2295032 w 4228786"/>
                    <a:gd name="connsiteY20-318" fmla="*/ 13068 h 4110786"/>
                    <a:gd name="connsiteX21-319" fmla="*/ 2090436 w 4228786"/>
                    <a:gd name="connsiteY21-320" fmla="*/ 11473 h 4110786"/>
                    <a:gd name="connsiteX22-321" fmla="*/ 2090436 w 4228786"/>
                    <a:gd name="connsiteY22-322" fmla="*/ 323546 h 4110786"/>
                    <a:gd name="connsiteX23-323" fmla="*/ 739525 w 4228786"/>
                    <a:gd name="connsiteY23-324" fmla="*/ 1079241 h 4110786"/>
                    <a:gd name="connsiteX24-325" fmla="*/ 470434 w 4228786"/>
                    <a:gd name="connsiteY24-326" fmla="*/ 920125 h 4110786"/>
                    <a:gd name="connsiteX25-327" fmla="*/ 2090436 w 4228786"/>
                    <a:gd name="connsiteY25-328" fmla="*/ 11473 h 4110786"/>
                    <a:gd name="connsiteX26-329" fmla="*/ 2295224 w 4228786"/>
                    <a:gd name="connsiteY26-330" fmla="*/ 0 h 4110786"/>
                    <a:gd name="connsiteX27-331" fmla="*/ 2295032 w 4228786"/>
                    <a:gd name="connsiteY27-332" fmla="*/ 13068 h 4110786"/>
                    <a:gd name="connsiteX28-333" fmla="*/ 2176946 w 4228786"/>
                    <a:gd name="connsiteY28-334" fmla="*/ 7105 h 4110786"/>
                    <a:gd name="connsiteX29-335" fmla="*/ 2090436 w 4228786"/>
                    <a:gd name="connsiteY29-336" fmla="*/ 11473 h 4110786"/>
                    <a:gd name="connsiteX30-337" fmla="*/ 2090436 w 4228786"/>
                    <a:gd name="connsiteY30-338" fmla="*/ 2381 h 4110786"/>
                    <a:gd name="connsiteX31-339" fmla="*/ 2295224 w 4228786"/>
                    <a:gd name="connsiteY31-340" fmla="*/ 0 h 4110786"/>
                    <a:gd name="connsiteX0-341" fmla="*/ 739525 w 4228786"/>
                    <a:gd name="connsiteY0-342" fmla="*/ 1079241 h 4110786"/>
                    <a:gd name="connsiteX1-343" fmla="*/ 742648 w 4228786"/>
                    <a:gd name="connsiteY1-344" fmla="*/ 1081087 h 4110786"/>
                    <a:gd name="connsiteX2-345" fmla="*/ 739525 w 4228786"/>
                    <a:gd name="connsiteY2-346" fmla="*/ 1079241 h 4110786"/>
                    <a:gd name="connsiteX3-347" fmla="*/ 468805 w 4228786"/>
                    <a:gd name="connsiteY3-348" fmla="*/ 919162 h 4110786"/>
                    <a:gd name="connsiteX4-349" fmla="*/ 470434 w 4228786"/>
                    <a:gd name="connsiteY4-350" fmla="*/ 920125 h 4110786"/>
                    <a:gd name="connsiteX5-351" fmla="*/ 468805 w 4228786"/>
                    <a:gd name="connsiteY5-352" fmla="*/ 919162 h 4110786"/>
                    <a:gd name="connsiteX6-353" fmla="*/ 2176945 w 4228786"/>
                    <a:gd name="connsiteY6-354" fmla="*/ 319178 h 4110786"/>
                    <a:gd name="connsiteX7-355" fmla="*/ 2269473 w 4228786"/>
                    <a:gd name="connsiteY7-356" fmla="*/ 323850 h 4110786"/>
                    <a:gd name="connsiteX8-357" fmla="*/ 2090436 w 4228786"/>
                    <a:gd name="connsiteY8-358" fmla="*/ 323850 h 4110786"/>
                    <a:gd name="connsiteX9-359" fmla="*/ 2090436 w 4228786"/>
                    <a:gd name="connsiteY9-360" fmla="*/ 323546 h 4110786"/>
                    <a:gd name="connsiteX10-361" fmla="*/ 2176945 w 4228786"/>
                    <a:gd name="connsiteY10-362" fmla="*/ 319178 h 4110786"/>
                    <a:gd name="connsiteX11-363" fmla="*/ 2295032 w 4228786"/>
                    <a:gd name="connsiteY11-364" fmla="*/ 13068 h 4110786"/>
                    <a:gd name="connsiteX12-365" fmla="*/ 4228786 w 4228786"/>
                    <a:gd name="connsiteY12-366" fmla="*/ 2058946 h 4110786"/>
                    <a:gd name="connsiteX13-367" fmla="*/ 2176946 w 4228786"/>
                    <a:gd name="connsiteY13-368" fmla="*/ 4110786 h 4110786"/>
                    <a:gd name="connsiteX14-369" fmla="*/ 125105 w 4228786"/>
                    <a:gd name="connsiteY14-370" fmla="*/ 2058946 h 4110786"/>
                    <a:gd name="connsiteX15-371" fmla="*/ 437178 w 4228786"/>
                    <a:gd name="connsiteY15-372" fmla="*/ 2058945 h 4110786"/>
                    <a:gd name="connsiteX16-373" fmla="*/ 2176945 w 4228786"/>
                    <a:gd name="connsiteY16-374" fmla="*/ 3798712 h 4110786"/>
                    <a:gd name="connsiteX17-375" fmla="*/ 3916711 w 4228786"/>
                    <a:gd name="connsiteY17-376" fmla="*/ 2058945 h 4110786"/>
                    <a:gd name="connsiteX18-377" fmla="*/ 2269473 w 4228786"/>
                    <a:gd name="connsiteY18-378" fmla="*/ 323850 h 4110786"/>
                    <a:gd name="connsiteX19-379" fmla="*/ 2290461 w 4228786"/>
                    <a:gd name="connsiteY19-380" fmla="*/ 323850 h 4110786"/>
                    <a:gd name="connsiteX20-381" fmla="*/ 2295032 w 4228786"/>
                    <a:gd name="connsiteY20-382" fmla="*/ 13068 h 4110786"/>
                    <a:gd name="connsiteX21-383" fmla="*/ 2090436 w 4228786"/>
                    <a:gd name="connsiteY21-384" fmla="*/ 11473 h 4110786"/>
                    <a:gd name="connsiteX22-385" fmla="*/ 2090436 w 4228786"/>
                    <a:gd name="connsiteY22-386" fmla="*/ 323546 h 4110786"/>
                    <a:gd name="connsiteX23-387" fmla="*/ 739525 w 4228786"/>
                    <a:gd name="connsiteY23-388" fmla="*/ 1079241 h 4110786"/>
                    <a:gd name="connsiteX24-389" fmla="*/ 470434 w 4228786"/>
                    <a:gd name="connsiteY24-390" fmla="*/ 920125 h 4110786"/>
                    <a:gd name="connsiteX25-391" fmla="*/ 2090436 w 4228786"/>
                    <a:gd name="connsiteY25-392" fmla="*/ 11473 h 4110786"/>
                    <a:gd name="connsiteX26-393" fmla="*/ 2295224 w 4228786"/>
                    <a:gd name="connsiteY26-394" fmla="*/ 0 h 4110786"/>
                    <a:gd name="connsiteX27-395" fmla="*/ 2176946 w 4228786"/>
                    <a:gd name="connsiteY27-396" fmla="*/ 7105 h 4110786"/>
                    <a:gd name="connsiteX28-397" fmla="*/ 2090436 w 4228786"/>
                    <a:gd name="connsiteY28-398" fmla="*/ 11473 h 4110786"/>
                    <a:gd name="connsiteX29-399" fmla="*/ 2090436 w 4228786"/>
                    <a:gd name="connsiteY29-400" fmla="*/ 2381 h 4110786"/>
                    <a:gd name="connsiteX30-401" fmla="*/ 2295224 w 4228786"/>
                    <a:gd name="connsiteY30-402" fmla="*/ 0 h 4110786"/>
                    <a:gd name="connsiteX0-403" fmla="*/ 739525 w 4228949"/>
                    <a:gd name="connsiteY0-404" fmla="*/ 1079241 h 4110786"/>
                    <a:gd name="connsiteX1-405" fmla="*/ 742648 w 4228949"/>
                    <a:gd name="connsiteY1-406" fmla="*/ 1081087 h 4110786"/>
                    <a:gd name="connsiteX2-407" fmla="*/ 739525 w 4228949"/>
                    <a:gd name="connsiteY2-408" fmla="*/ 1079241 h 4110786"/>
                    <a:gd name="connsiteX3-409" fmla="*/ 468805 w 4228949"/>
                    <a:gd name="connsiteY3-410" fmla="*/ 919162 h 4110786"/>
                    <a:gd name="connsiteX4-411" fmla="*/ 470434 w 4228949"/>
                    <a:gd name="connsiteY4-412" fmla="*/ 920125 h 4110786"/>
                    <a:gd name="connsiteX5-413" fmla="*/ 468805 w 4228949"/>
                    <a:gd name="connsiteY5-414" fmla="*/ 919162 h 4110786"/>
                    <a:gd name="connsiteX6-415" fmla="*/ 2176945 w 4228949"/>
                    <a:gd name="connsiteY6-416" fmla="*/ 319178 h 4110786"/>
                    <a:gd name="connsiteX7-417" fmla="*/ 2269473 w 4228949"/>
                    <a:gd name="connsiteY7-418" fmla="*/ 323850 h 4110786"/>
                    <a:gd name="connsiteX8-419" fmla="*/ 2090436 w 4228949"/>
                    <a:gd name="connsiteY8-420" fmla="*/ 323850 h 4110786"/>
                    <a:gd name="connsiteX9-421" fmla="*/ 2090436 w 4228949"/>
                    <a:gd name="connsiteY9-422" fmla="*/ 323546 h 4110786"/>
                    <a:gd name="connsiteX10-423" fmla="*/ 2176945 w 4228949"/>
                    <a:gd name="connsiteY10-424" fmla="*/ 319178 h 4110786"/>
                    <a:gd name="connsiteX11-425" fmla="*/ 2290461 w 4228949"/>
                    <a:gd name="connsiteY11-426" fmla="*/ 323850 h 4110786"/>
                    <a:gd name="connsiteX12-427" fmla="*/ 4228786 w 4228949"/>
                    <a:gd name="connsiteY12-428" fmla="*/ 2058946 h 4110786"/>
                    <a:gd name="connsiteX13-429" fmla="*/ 2176946 w 4228949"/>
                    <a:gd name="connsiteY13-430" fmla="*/ 4110786 h 4110786"/>
                    <a:gd name="connsiteX14-431" fmla="*/ 125105 w 4228949"/>
                    <a:gd name="connsiteY14-432" fmla="*/ 2058946 h 4110786"/>
                    <a:gd name="connsiteX15-433" fmla="*/ 437178 w 4228949"/>
                    <a:gd name="connsiteY15-434" fmla="*/ 2058945 h 4110786"/>
                    <a:gd name="connsiteX16-435" fmla="*/ 2176945 w 4228949"/>
                    <a:gd name="connsiteY16-436" fmla="*/ 3798712 h 4110786"/>
                    <a:gd name="connsiteX17-437" fmla="*/ 3916711 w 4228949"/>
                    <a:gd name="connsiteY17-438" fmla="*/ 2058945 h 4110786"/>
                    <a:gd name="connsiteX18-439" fmla="*/ 2269473 w 4228949"/>
                    <a:gd name="connsiteY18-440" fmla="*/ 323850 h 4110786"/>
                    <a:gd name="connsiteX19-441" fmla="*/ 2290461 w 4228949"/>
                    <a:gd name="connsiteY19-442" fmla="*/ 323850 h 4110786"/>
                    <a:gd name="connsiteX20-443" fmla="*/ 2090436 w 4228949"/>
                    <a:gd name="connsiteY20-444" fmla="*/ 11473 h 4110786"/>
                    <a:gd name="connsiteX21-445" fmla="*/ 2090436 w 4228949"/>
                    <a:gd name="connsiteY21-446" fmla="*/ 323546 h 4110786"/>
                    <a:gd name="connsiteX22-447" fmla="*/ 739525 w 4228949"/>
                    <a:gd name="connsiteY22-448" fmla="*/ 1079241 h 4110786"/>
                    <a:gd name="connsiteX23-449" fmla="*/ 470434 w 4228949"/>
                    <a:gd name="connsiteY23-450" fmla="*/ 920125 h 4110786"/>
                    <a:gd name="connsiteX24-451" fmla="*/ 2090436 w 4228949"/>
                    <a:gd name="connsiteY24-452" fmla="*/ 11473 h 4110786"/>
                    <a:gd name="connsiteX25-453" fmla="*/ 2295224 w 4228949"/>
                    <a:gd name="connsiteY25-454" fmla="*/ 0 h 4110786"/>
                    <a:gd name="connsiteX26-455" fmla="*/ 2176946 w 4228949"/>
                    <a:gd name="connsiteY26-456" fmla="*/ 7105 h 4110786"/>
                    <a:gd name="connsiteX27-457" fmla="*/ 2090436 w 4228949"/>
                    <a:gd name="connsiteY27-458" fmla="*/ 11473 h 4110786"/>
                    <a:gd name="connsiteX28-459" fmla="*/ 2090436 w 4228949"/>
                    <a:gd name="connsiteY28-460" fmla="*/ 2381 h 4110786"/>
                    <a:gd name="connsiteX29-461" fmla="*/ 2295224 w 4228949"/>
                    <a:gd name="connsiteY29-462" fmla="*/ 0 h 4110786"/>
                    <a:gd name="connsiteX0-463" fmla="*/ 739525 w 4228949"/>
                    <a:gd name="connsiteY0-464" fmla="*/ 1076860 h 4108405"/>
                    <a:gd name="connsiteX1-465" fmla="*/ 742648 w 4228949"/>
                    <a:gd name="connsiteY1-466" fmla="*/ 1078706 h 4108405"/>
                    <a:gd name="connsiteX2-467" fmla="*/ 739525 w 4228949"/>
                    <a:gd name="connsiteY2-468" fmla="*/ 1076860 h 4108405"/>
                    <a:gd name="connsiteX3-469" fmla="*/ 468805 w 4228949"/>
                    <a:gd name="connsiteY3-470" fmla="*/ 916781 h 4108405"/>
                    <a:gd name="connsiteX4-471" fmla="*/ 470434 w 4228949"/>
                    <a:gd name="connsiteY4-472" fmla="*/ 917744 h 4108405"/>
                    <a:gd name="connsiteX5-473" fmla="*/ 468805 w 4228949"/>
                    <a:gd name="connsiteY5-474" fmla="*/ 916781 h 4108405"/>
                    <a:gd name="connsiteX6-475" fmla="*/ 2176945 w 4228949"/>
                    <a:gd name="connsiteY6-476" fmla="*/ 316797 h 4108405"/>
                    <a:gd name="connsiteX7-477" fmla="*/ 2269473 w 4228949"/>
                    <a:gd name="connsiteY7-478" fmla="*/ 321469 h 4108405"/>
                    <a:gd name="connsiteX8-479" fmla="*/ 2090436 w 4228949"/>
                    <a:gd name="connsiteY8-480" fmla="*/ 321469 h 4108405"/>
                    <a:gd name="connsiteX9-481" fmla="*/ 2090436 w 4228949"/>
                    <a:gd name="connsiteY9-482" fmla="*/ 321165 h 4108405"/>
                    <a:gd name="connsiteX10-483" fmla="*/ 2176945 w 4228949"/>
                    <a:gd name="connsiteY10-484" fmla="*/ 316797 h 4108405"/>
                    <a:gd name="connsiteX11-485" fmla="*/ 2290461 w 4228949"/>
                    <a:gd name="connsiteY11-486" fmla="*/ 321469 h 4108405"/>
                    <a:gd name="connsiteX12-487" fmla="*/ 4228786 w 4228949"/>
                    <a:gd name="connsiteY12-488" fmla="*/ 2056565 h 4108405"/>
                    <a:gd name="connsiteX13-489" fmla="*/ 2176946 w 4228949"/>
                    <a:gd name="connsiteY13-490" fmla="*/ 4108405 h 4108405"/>
                    <a:gd name="connsiteX14-491" fmla="*/ 125105 w 4228949"/>
                    <a:gd name="connsiteY14-492" fmla="*/ 2056565 h 4108405"/>
                    <a:gd name="connsiteX15-493" fmla="*/ 437178 w 4228949"/>
                    <a:gd name="connsiteY15-494" fmla="*/ 2056564 h 4108405"/>
                    <a:gd name="connsiteX16-495" fmla="*/ 2176945 w 4228949"/>
                    <a:gd name="connsiteY16-496" fmla="*/ 3796331 h 4108405"/>
                    <a:gd name="connsiteX17-497" fmla="*/ 3916711 w 4228949"/>
                    <a:gd name="connsiteY17-498" fmla="*/ 2056564 h 4108405"/>
                    <a:gd name="connsiteX18-499" fmla="*/ 2269473 w 4228949"/>
                    <a:gd name="connsiteY18-500" fmla="*/ 321469 h 4108405"/>
                    <a:gd name="connsiteX19-501" fmla="*/ 2290461 w 4228949"/>
                    <a:gd name="connsiteY19-502" fmla="*/ 321469 h 4108405"/>
                    <a:gd name="connsiteX20-503" fmla="*/ 2090436 w 4228949"/>
                    <a:gd name="connsiteY20-504" fmla="*/ 9092 h 4108405"/>
                    <a:gd name="connsiteX21-505" fmla="*/ 2090436 w 4228949"/>
                    <a:gd name="connsiteY21-506" fmla="*/ 321165 h 4108405"/>
                    <a:gd name="connsiteX22-507" fmla="*/ 739525 w 4228949"/>
                    <a:gd name="connsiteY22-508" fmla="*/ 1076860 h 4108405"/>
                    <a:gd name="connsiteX23-509" fmla="*/ 470434 w 4228949"/>
                    <a:gd name="connsiteY23-510" fmla="*/ 917744 h 4108405"/>
                    <a:gd name="connsiteX24-511" fmla="*/ 2090436 w 4228949"/>
                    <a:gd name="connsiteY24-512" fmla="*/ 9092 h 4108405"/>
                    <a:gd name="connsiteX25-513" fmla="*/ 2090436 w 4228949"/>
                    <a:gd name="connsiteY25-514" fmla="*/ 0 h 4108405"/>
                    <a:gd name="connsiteX26-515" fmla="*/ 2176946 w 4228949"/>
                    <a:gd name="connsiteY26-516" fmla="*/ 4724 h 4108405"/>
                    <a:gd name="connsiteX27-517" fmla="*/ 2090436 w 4228949"/>
                    <a:gd name="connsiteY27-518" fmla="*/ 9092 h 4108405"/>
                    <a:gd name="connsiteX28-519" fmla="*/ 2090436 w 4228949"/>
                    <a:gd name="connsiteY28-520" fmla="*/ 0 h 4108405"/>
                    <a:gd name="connsiteX0-521" fmla="*/ 739525 w 4228949"/>
                    <a:gd name="connsiteY0-522" fmla="*/ 1076860 h 4108405"/>
                    <a:gd name="connsiteX1-523" fmla="*/ 742648 w 4228949"/>
                    <a:gd name="connsiteY1-524" fmla="*/ 1078706 h 4108405"/>
                    <a:gd name="connsiteX2-525" fmla="*/ 739525 w 4228949"/>
                    <a:gd name="connsiteY2-526" fmla="*/ 1076860 h 4108405"/>
                    <a:gd name="connsiteX3-527" fmla="*/ 468805 w 4228949"/>
                    <a:gd name="connsiteY3-528" fmla="*/ 916781 h 4108405"/>
                    <a:gd name="connsiteX4-529" fmla="*/ 470434 w 4228949"/>
                    <a:gd name="connsiteY4-530" fmla="*/ 917744 h 4108405"/>
                    <a:gd name="connsiteX5-531" fmla="*/ 468805 w 4228949"/>
                    <a:gd name="connsiteY5-532" fmla="*/ 916781 h 4108405"/>
                    <a:gd name="connsiteX6-533" fmla="*/ 2176945 w 4228949"/>
                    <a:gd name="connsiteY6-534" fmla="*/ 316797 h 4108405"/>
                    <a:gd name="connsiteX7-535" fmla="*/ 2269473 w 4228949"/>
                    <a:gd name="connsiteY7-536" fmla="*/ 321469 h 4108405"/>
                    <a:gd name="connsiteX8-537" fmla="*/ 2090436 w 4228949"/>
                    <a:gd name="connsiteY8-538" fmla="*/ 321469 h 4108405"/>
                    <a:gd name="connsiteX9-539" fmla="*/ 2090436 w 4228949"/>
                    <a:gd name="connsiteY9-540" fmla="*/ 321165 h 4108405"/>
                    <a:gd name="connsiteX10-541" fmla="*/ 2176945 w 4228949"/>
                    <a:gd name="connsiteY10-542" fmla="*/ 316797 h 4108405"/>
                    <a:gd name="connsiteX11-543" fmla="*/ 2290461 w 4228949"/>
                    <a:gd name="connsiteY11-544" fmla="*/ 321469 h 4108405"/>
                    <a:gd name="connsiteX12-545" fmla="*/ 4228786 w 4228949"/>
                    <a:gd name="connsiteY12-546" fmla="*/ 2056565 h 4108405"/>
                    <a:gd name="connsiteX13-547" fmla="*/ 2176946 w 4228949"/>
                    <a:gd name="connsiteY13-548" fmla="*/ 4108405 h 4108405"/>
                    <a:gd name="connsiteX14-549" fmla="*/ 125105 w 4228949"/>
                    <a:gd name="connsiteY14-550" fmla="*/ 2056565 h 4108405"/>
                    <a:gd name="connsiteX15-551" fmla="*/ 437178 w 4228949"/>
                    <a:gd name="connsiteY15-552" fmla="*/ 2056564 h 4108405"/>
                    <a:gd name="connsiteX16-553" fmla="*/ 2176945 w 4228949"/>
                    <a:gd name="connsiteY16-554" fmla="*/ 3796331 h 4108405"/>
                    <a:gd name="connsiteX17-555" fmla="*/ 3916711 w 4228949"/>
                    <a:gd name="connsiteY17-556" fmla="*/ 2056564 h 4108405"/>
                    <a:gd name="connsiteX18-557" fmla="*/ 2269473 w 4228949"/>
                    <a:gd name="connsiteY18-558" fmla="*/ 321469 h 4108405"/>
                    <a:gd name="connsiteX19-559" fmla="*/ 2290461 w 4228949"/>
                    <a:gd name="connsiteY19-560" fmla="*/ 321469 h 4108405"/>
                    <a:gd name="connsiteX20-561" fmla="*/ 2090436 w 4228949"/>
                    <a:gd name="connsiteY20-562" fmla="*/ 9092 h 4108405"/>
                    <a:gd name="connsiteX21-563" fmla="*/ 2090436 w 4228949"/>
                    <a:gd name="connsiteY21-564" fmla="*/ 321165 h 4108405"/>
                    <a:gd name="connsiteX22-565" fmla="*/ 739525 w 4228949"/>
                    <a:gd name="connsiteY22-566" fmla="*/ 1076860 h 4108405"/>
                    <a:gd name="connsiteX23-567" fmla="*/ 470434 w 4228949"/>
                    <a:gd name="connsiteY23-568" fmla="*/ 917744 h 4108405"/>
                    <a:gd name="connsiteX24-569" fmla="*/ 2090436 w 4228949"/>
                    <a:gd name="connsiteY24-570" fmla="*/ 9092 h 4108405"/>
                    <a:gd name="connsiteX25-571" fmla="*/ 2090436 w 4228949"/>
                    <a:gd name="connsiteY25-572" fmla="*/ 0 h 4108405"/>
                    <a:gd name="connsiteX26-573" fmla="*/ 2090436 w 4228949"/>
                    <a:gd name="connsiteY26-574" fmla="*/ 9092 h 4108405"/>
                    <a:gd name="connsiteX27-575" fmla="*/ 2090436 w 4228949"/>
                    <a:gd name="connsiteY27-576" fmla="*/ 0 h 4108405"/>
                    <a:gd name="connsiteX0-577" fmla="*/ 739525 w 4228925"/>
                    <a:gd name="connsiteY0-578" fmla="*/ 1076860 h 4108405"/>
                    <a:gd name="connsiteX1-579" fmla="*/ 742648 w 4228925"/>
                    <a:gd name="connsiteY1-580" fmla="*/ 1078706 h 4108405"/>
                    <a:gd name="connsiteX2-581" fmla="*/ 739525 w 4228925"/>
                    <a:gd name="connsiteY2-582" fmla="*/ 1076860 h 4108405"/>
                    <a:gd name="connsiteX3-583" fmla="*/ 468805 w 4228925"/>
                    <a:gd name="connsiteY3-584" fmla="*/ 916781 h 4108405"/>
                    <a:gd name="connsiteX4-585" fmla="*/ 470434 w 4228925"/>
                    <a:gd name="connsiteY4-586" fmla="*/ 917744 h 4108405"/>
                    <a:gd name="connsiteX5-587" fmla="*/ 468805 w 4228925"/>
                    <a:gd name="connsiteY5-588" fmla="*/ 916781 h 4108405"/>
                    <a:gd name="connsiteX6-589" fmla="*/ 2176945 w 4228925"/>
                    <a:gd name="connsiteY6-590" fmla="*/ 316797 h 4108405"/>
                    <a:gd name="connsiteX7-591" fmla="*/ 2269473 w 4228925"/>
                    <a:gd name="connsiteY7-592" fmla="*/ 321469 h 4108405"/>
                    <a:gd name="connsiteX8-593" fmla="*/ 2090436 w 4228925"/>
                    <a:gd name="connsiteY8-594" fmla="*/ 321469 h 4108405"/>
                    <a:gd name="connsiteX9-595" fmla="*/ 2090436 w 4228925"/>
                    <a:gd name="connsiteY9-596" fmla="*/ 321165 h 4108405"/>
                    <a:gd name="connsiteX10-597" fmla="*/ 2176945 w 4228925"/>
                    <a:gd name="connsiteY10-598" fmla="*/ 316797 h 4108405"/>
                    <a:gd name="connsiteX11-599" fmla="*/ 2290461 w 4228925"/>
                    <a:gd name="connsiteY11-600" fmla="*/ 321469 h 4108405"/>
                    <a:gd name="connsiteX12-601" fmla="*/ 4228786 w 4228925"/>
                    <a:gd name="connsiteY12-602" fmla="*/ 2056565 h 4108405"/>
                    <a:gd name="connsiteX13-603" fmla="*/ 2176946 w 4228925"/>
                    <a:gd name="connsiteY13-604" fmla="*/ 4108405 h 4108405"/>
                    <a:gd name="connsiteX14-605" fmla="*/ 125105 w 4228925"/>
                    <a:gd name="connsiteY14-606" fmla="*/ 2056565 h 4108405"/>
                    <a:gd name="connsiteX15-607" fmla="*/ 437178 w 4228925"/>
                    <a:gd name="connsiteY15-608" fmla="*/ 2056564 h 4108405"/>
                    <a:gd name="connsiteX16-609" fmla="*/ 2176945 w 4228925"/>
                    <a:gd name="connsiteY16-610" fmla="*/ 3796331 h 4108405"/>
                    <a:gd name="connsiteX17-611" fmla="*/ 3916711 w 4228925"/>
                    <a:gd name="connsiteY17-612" fmla="*/ 2056564 h 4108405"/>
                    <a:gd name="connsiteX18-613" fmla="*/ 2290461 w 4228925"/>
                    <a:gd name="connsiteY18-614" fmla="*/ 321469 h 4108405"/>
                    <a:gd name="connsiteX19-615" fmla="*/ 2090436 w 4228925"/>
                    <a:gd name="connsiteY19-616" fmla="*/ 9092 h 4108405"/>
                    <a:gd name="connsiteX20-617" fmla="*/ 2090436 w 4228925"/>
                    <a:gd name="connsiteY20-618" fmla="*/ 321165 h 4108405"/>
                    <a:gd name="connsiteX21-619" fmla="*/ 739525 w 4228925"/>
                    <a:gd name="connsiteY21-620" fmla="*/ 1076860 h 4108405"/>
                    <a:gd name="connsiteX22-621" fmla="*/ 470434 w 4228925"/>
                    <a:gd name="connsiteY22-622" fmla="*/ 917744 h 4108405"/>
                    <a:gd name="connsiteX23-623" fmla="*/ 2090436 w 4228925"/>
                    <a:gd name="connsiteY23-624" fmla="*/ 9092 h 4108405"/>
                    <a:gd name="connsiteX24-625" fmla="*/ 2090436 w 4228925"/>
                    <a:gd name="connsiteY24-626" fmla="*/ 0 h 4108405"/>
                    <a:gd name="connsiteX25-627" fmla="*/ 2090436 w 4228925"/>
                    <a:gd name="connsiteY25-628" fmla="*/ 9092 h 4108405"/>
                    <a:gd name="connsiteX26-629" fmla="*/ 2090436 w 4228925"/>
                    <a:gd name="connsiteY26-630" fmla="*/ 0 h 4108405"/>
                    <a:gd name="connsiteX0-631" fmla="*/ 739525 w 4228925"/>
                    <a:gd name="connsiteY0-632" fmla="*/ 1076860 h 4108405"/>
                    <a:gd name="connsiteX1-633" fmla="*/ 742648 w 4228925"/>
                    <a:gd name="connsiteY1-634" fmla="*/ 1078706 h 4108405"/>
                    <a:gd name="connsiteX2-635" fmla="*/ 739525 w 4228925"/>
                    <a:gd name="connsiteY2-636" fmla="*/ 1076860 h 4108405"/>
                    <a:gd name="connsiteX3-637" fmla="*/ 468805 w 4228925"/>
                    <a:gd name="connsiteY3-638" fmla="*/ 916781 h 4108405"/>
                    <a:gd name="connsiteX4-639" fmla="*/ 470434 w 4228925"/>
                    <a:gd name="connsiteY4-640" fmla="*/ 917744 h 4108405"/>
                    <a:gd name="connsiteX5-641" fmla="*/ 468805 w 4228925"/>
                    <a:gd name="connsiteY5-642" fmla="*/ 916781 h 4108405"/>
                    <a:gd name="connsiteX6-643" fmla="*/ 2176945 w 4228925"/>
                    <a:gd name="connsiteY6-644" fmla="*/ 316797 h 4108405"/>
                    <a:gd name="connsiteX7-645" fmla="*/ 2090436 w 4228925"/>
                    <a:gd name="connsiteY7-646" fmla="*/ 321469 h 4108405"/>
                    <a:gd name="connsiteX8-647" fmla="*/ 2090436 w 4228925"/>
                    <a:gd name="connsiteY8-648" fmla="*/ 321165 h 4108405"/>
                    <a:gd name="connsiteX9-649" fmla="*/ 2176945 w 4228925"/>
                    <a:gd name="connsiteY9-650" fmla="*/ 316797 h 4108405"/>
                    <a:gd name="connsiteX10-651" fmla="*/ 2290461 w 4228925"/>
                    <a:gd name="connsiteY10-652" fmla="*/ 321469 h 4108405"/>
                    <a:gd name="connsiteX11-653" fmla="*/ 4228786 w 4228925"/>
                    <a:gd name="connsiteY11-654" fmla="*/ 2056565 h 4108405"/>
                    <a:gd name="connsiteX12-655" fmla="*/ 2176946 w 4228925"/>
                    <a:gd name="connsiteY12-656" fmla="*/ 4108405 h 4108405"/>
                    <a:gd name="connsiteX13-657" fmla="*/ 125105 w 4228925"/>
                    <a:gd name="connsiteY13-658" fmla="*/ 2056565 h 4108405"/>
                    <a:gd name="connsiteX14-659" fmla="*/ 437178 w 4228925"/>
                    <a:gd name="connsiteY14-660" fmla="*/ 2056564 h 4108405"/>
                    <a:gd name="connsiteX15-661" fmla="*/ 2176945 w 4228925"/>
                    <a:gd name="connsiteY15-662" fmla="*/ 3796331 h 4108405"/>
                    <a:gd name="connsiteX16-663" fmla="*/ 3916711 w 4228925"/>
                    <a:gd name="connsiteY16-664" fmla="*/ 2056564 h 4108405"/>
                    <a:gd name="connsiteX17-665" fmla="*/ 2290461 w 4228925"/>
                    <a:gd name="connsiteY17-666" fmla="*/ 321469 h 4108405"/>
                    <a:gd name="connsiteX18-667" fmla="*/ 2090436 w 4228925"/>
                    <a:gd name="connsiteY18-668" fmla="*/ 9092 h 4108405"/>
                    <a:gd name="connsiteX19-669" fmla="*/ 2090436 w 4228925"/>
                    <a:gd name="connsiteY19-670" fmla="*/ 321165 h 4108405"/>
                    <a:gd name="connsiteX20-671" fmla="*/ 739525 w 4228925"/>
                    <a:gd name="connsiteY20-672" fmla="*/ 1076860 h 4108405"/>
                    <a:gd name="connsiteX21-673" fmla="*/ 470434 w 4228925"/>
                    <a:gd name="connsiteY21-674" fmla="*/ 917744 h 4108405"/>
                    <a:gd name="connsiteX22-675" fmla="*/ 2090436 w 4228925"/>
                    <a:gd name="connsiteY22-676" fmla="*/ 9092 h 4108405"/>
                    <a:gd name="connsiteX23-677" fmla="*/ 2090436 w 4228925"/>
                    <a:gd name="connsiteY23-678" fmla="*/ 0 h 4108405"/>
                    <a:gd name="connsiteX24-679" fmla="*/ 2090436 w 4228925"/>
                    <a:gd name="connsiteY24-680" fmla="*/ 9092 h 4108405"/>
                    <a:gd name="connsiteX25-681" fmla="*/ 2090436 w 4228925"/>
                    <a:gd name="connsiteY25-682" fmla="*/ 0 h 4108405"/>
                    <a:gd name="connsiteX0-683" fmla="*/ 739525 w 4228925"/>
                    <a:gd name="connsiteY0-684" fmla="*/ 1076860 h 4108405"/>
                    <a:gd name="connsiteX1-685" fmla="*/ 742648 w 4228925"/>
                    <a:gd name="connsiteY1-686" fmla="*/ 1078706 h 4108405"/>
                    <a:gd name="connsiteX2-687" fmla="*/ 739525 w 4228925"/>
                    <a:gd name="connsiteY2-688" fmla="*/ 1076860 h 4108405"/>
                    <a:gd name="connsiteX3-689" fmla="*/ 468805 w 4228925"/>
                    <a:gd name="connsiteY3-690" fmla="*/ 916781 h 4108405"/>
                    <a:gd name="connsiteX4-691" fmla="*/ 470434 w 4228925"/>
                    <a:gd name="connsiteY4-692" fmla="*/ 917744 h 4108405"/>
                    <a:gd name="connsiteX5-693" fmla="*/ 468805 w 4228925"/>
                    <a:gd name="connsiteY5-694" fmla="*/ 916781 h 4108405"/>
                    <a:gd name="connsiteX6-695" fmla="*/ 2090436 w 4228925"/>
                    <a:gd name="connsiteY6-696" fmla="*/ 321165 h 4108405"/>
                    <a:gd name="connsiteX7-697" fmla="*/ 2090436 w 4228925"/>
                    <a:gd name="connsiteY7-698" fmla="*/ 321469 h 4108405"/>
                    <a:gd name="connsiteX8-699" fmla="*/ 2090436 w 4228925"/>
                    <a:gd name="connsiteY8-700" fmla="*/ 321165 h 4108405"/>
                    <a:gd name="connsiteX9-701" fmla="*/ 2290461 w 4228925"/>
                    <a:gd name="connsiteY9-702" fmla="*/ 321469 h 4108405"/>
                    <a:gd name="connsiteX10-703" fmla="*/ 4228786 w 4228925"/>
                    <a:gd name="connsiteY10-704" fmla="*/ 2056565 h 4108405"/>
                    <a:gd name="connsiteX11-705" fmla="*/ 2176946 w 4228925"/>
                    <a:gd name="connsiteY11-706" fmla="*/ 4108405 h 4108405"/>
                    <a:gd name="connsiteX12-707" fmla="*/ 125105 w 4228925"/>
                    <a:gd name="connsiteY12-708" fmla="*/ 2056565 h 4108405"/>
                    <a:gd name="connsiteX13-709" fmla="*/ 437178 w 4228925"/>
                    <a:gd name="connsiteY13-710" fmla="*/ 2056564 h 4108405"/>
                    <a:gd name="connsiteX14-711" fmla="*/ 2176945 w 4228925"/>
                    <a:gd name="connsiteY14-712" fmla="*/ 3796331 h 4108405"/>
                    <a:gd name="connsiteX15-713" fmla="*/ 3916711 w 4228925"/>
                    <a:gd name="connsiteY15-714" fmla="*/ 2056564 h 4108405"/>
                    <a:gd name="connsiteX16-715" fmla="*/ 2290461 w 4228925"/>
                    <a:gd name="connsiteY16-716" fmla="*/ 321469 h 4108405"/>
                    <a:gd name="connsiteX17-717" fmla="*/ 2090436 w 4228925"/>
                    <a:gd name="connsiteY17-718" fmla="*/ 9092 h 4108405"/>
                    <a:gd name="connsiteX18-719" fmla="*/ 2090436 w 4228925"/>
                    <a:gd name="connsiteY18-720" fmla="*/ 321165 h 4108405"/>
                    <a:gd name="connsiteX19-721" fmla="*/ 739525 w 4228925"/>
                    <a:gd name="connsiteY19-722" fmla="*/ 1076860 h 4108405"/>
                    <a:gd name="connsiteX20-723" fmla="*/ 470434 w 4228925"/>
                    <a:gd name="connsiteY20-724" fmla="*/ 917744 h 4108405"/>
                    <a:gd name="connsiteX21-725" fmla="*/ 2090436 w 4228925"/>
                    <a:gd name="connsiteY21-726" fmla="*/ 9092 h 4108405"/>
                    <a:gd name="connsiteX22-727" fmla="*/ 2090436 w 4228925"/>
                    <a:gd name="connsiteY22-728" fmla="*/ 0 h 4108405"/>
                    <a:gd name="connsiteX23-729" fmla="*/ 2090436 w 4228925"/>
                    <a:gd name="connsiteY23-730" fmla="*/ 9092 h 4108405"/>
                    <a:gd name="connsiteX24-731" fmla="*/ 2090436 w 4228925"/>
                    <a:gd name="connsiteY24-732" fmla="*/ 0 h 4108405"/>
                    <a:gd name="connsiteX0-733" fmla="*/ 739525 w 4228925"/>
                    <a:gd name="connsiteY0-734" fmla="*/ 1067768 h 4099313"/>
                    <a:gd name="connsiteX1-735" fmla="*/ 742648 w 4228925"/>
                    <a:gd name="connsiteY1-736" fmla="*/ 1069614 h 4099313"/>
                    <a:gd name="connsiteX2-737" fmla="*/ 739525 w 4228925"/>
                    <a:gd name="connsiteY2-738" fmla="*/ 1067768 h 4099313"/>
                    <a:gd name="connsiteX3-739" fmla="*/ 468805 w 4228925"/>
                    <a:gd name="connsiteY3-740" fmla="*/ 907689 h 4099313"/>
                    <a:gd name="connsiteX4-741" fmla="*/ 470434 w 4228925"/>
                    <a:gd name="connsiteY4-742" fmla="*/ 908652 h 4099313"/>
                    <a:gd name="connsiteX5-743" fmla="*/ 468805 w 4228925"/>
                    <a:gd name="connsiteY5-744" fmla="*/ 907689 h 4099313"/>
                    <a:gd name="connsiteX6-745" fmla="*/ 2090436 w 4228925"/>
                    <a:gd name="connsiteY6-746" fmla="*/ 312073 h 4099313"/>
                    <a:gd name="connsiteX7-747" fmla="*/ 2090436 w 4228925"/>
                    <a:gd name="connsiteY7-748" fmla="*/ 312377 h 4099313"/>
                    <a:gd name="connsiteX8-749" fmla="*/ 2090436 w 4228925"/>
                    <a:gd name="connsiteY8-750" fmla="*/ 312073 h 4099313"/>
                    <a:gd name="connsiteX9-751" fmla="*/ 2290461 w 4228925"/>
                    <a:gd name="connsiteY9-752" fmla="*/ 312377 h 4099313"/>
                    <a:gd name="connsiteX10-753" fmla="*/ 4228786 w 4228925"/>
                    <a:gd name="connsiteY10-754" fmla="*/ 2047473 h 4099313"/>
                    <a:gd name="connsiteX11-755" fmla="*/ 2176946 w 4228925"/>
                    <a:gd name="connsiteY11-756" fmla="*/ 4099313 h 4099313"/>
                    <a:gd name="connsiteX12-757" fmla="*/ 125105 w 4228925"/>
                    <a:gd name="connsiteY12-758" fmla="*/ 2047473 h 4099313"/>
                    <a:gd name="connsiteX13-759" fmla="*/ 437178 w 4228925"/>
                    <a:gd name="connsiteY13-760" fmla="*/ 2047472 h 4099313"/>
                    <a:gd name="connsiteX14-761" fmla="*/ 2176945 w 4228925"/>
                    <a:gd name="connsiteY14-762" fmla="*/ 3787239 h 4099313"/>
                    <a:gd name="connsiteX15-763" fmla="*/ 3916711 w 4228925"/>
                    <a:gd name="connsiteY15-764" fmla="*/ 2047472 h 4099313"/>
                    <a:gd name="connsiteX16-765" fmla="*/ 2290461 w 4228925"/>
                    <a:gd name="connsiteY16-766" fmla="*/ 312377 h 4099313"/>
                    <a:gd name="connsiteX17-767" fmla="*/ 2090436 w 4228925"/>
                    <a:gd name="connsiteY17-768" fmla="*/ 0 h 4099313"/>
                    <a:gd name="connsiteX18-769" fmla="*/ 2090436 w 4228925"/>
                    <a:gd name="connsiteY18-770" fmla="*/ 312073 h 4099313"/>
                    <a:gd name="connsiteX19-771" fmla="*/ 739525 w 4228925"/>
                    <a:gd name="connsiteY19-772" fmla="*/ 1067768 h 4099313"/>
                    <a:gd name="connsiteX20-773" fmla="*/ 470434 w 4228925"/>
                    <a:gd name="connsiteY20-774" fmla="*/ 908652 h 4099313"/>
                    <a:gd name="connsiteX21-775" fmla="*/ 2090436 w 4228925"/>
                    <a:gd name="connsiteY21-776" fmla="*/ 0 h 4099313"/>
                    <a:gd name="connsiteX0-777" fmla="*/ 739525 w 4353891"/>
                    <a:gd name="connsiteY0-778" fmla="*/ 1067768 h 4099313"/>
                    <a:gd name="connsiteX1-779" fmla="*/ 742648 w 4353891"/>
                    <a:gd name="connsiteY1-780" fmla="*/ 1069614 h 4099313"/>
                    <a:gd name="connsiteX2-781" fmla="*/ 739525 w 4353891"/>
                    <a:gd name="connsiteY2-782" fmla="*/ 1067768 h 4099313"/>
                    <a:gd name="connsiteX3-783" fmla="*/ 468805 w 4353891"/>
                    <a:gd name="connsiteY3-784" fmla="*/ 907689 h 4099313"/>
                    <a:gd name="connsiteX4-785" fmla="*/ 470434 w 4353891"/>
                    <a:gd name="connsiteY4-786" fmla="*/ 908652 h 4099313"/>
                    <a:gd name="connsiteX5-787" fmla="*/ 468805 w 4353891"/>
                    <a:gd name="connsiteY5-788" fmla="*/ 907689 h 4099313"/>
                    <a:gd name="connsiteX6-789" fmla="*/ 2090436 w 4353891"/>
                    <a:gd name="connsiteY6-790" fmla="*/ 312073 h 4099313"/>
                    <a:gd name="connsiteX7-791" fmla="*/ 2090436 w 4353891"/>
                    <a:gd name="connsiteY7-792" fmla="*/ 312377 h 4099313"/>
                    <a:gd name="connsiteX8-793" fmla="*/ 2090436 w 4353891"/>
                    <a:gd name="connsiteY8-794" fmla="*/ 312073 h 4099313"/>
                    <a:gd name="connsiteX9-795" fmla="*/ 3916711 w 4353891"/>
                    <a:gd name="connsiteY9-796" fmla="*/ 2047472 h 4099313"/>
                    <a:gd name="connsiteX10-797" fmla="*/ 4228786 w 4353891"/>
                    <a:gd name="connsiteY10-798" fmla="*/ 2047473 h 4099313"/>
                    <a:gd name="connsiteX11-799" fmla="*/ 2176946 w 4353891"/>
                    <a:gd name="connsiteY11-800" fmla="*/ 4099313 h 4099313"/>
                    <a:gd name="connsiteX12-801" fmla="*/ 125105 w 4353891"/>
                    <a:gd name="connsiteY12-802" fmla="*/ 2047473 h 4099313"/>
                    <a:gd name="connsiteX13-803" fmla="*/ 437178 w 4353891"/>
                    <a:gd name="connsiteY13-804" fmla="*/ 2047472 h 4099313"/>
                    <a:gd name="connsiteX14-805" fmla="*/ 2176945 w 4353891"/>
                    <a:gd name="connsiteY14-806" fmla="*/ 3787239 h 4099313"/>
                    <a:gd name="connsiteX15-807" fmla="*/ 3916711 w 4353891"/>
                    <a:gd name="connsiteY15-808" fmla="*/ 2047472 h 4099313"/>
                    <a:gd name="connsiteX16-809" fmla="*/ 2090436 w 4353891"/>
                    <a:gd name="connsiteY16-810" fmla="*/ 0 h 4099313"/>
                    <a:gd name="connsiteX17-811" fmla="*/ 2090436 w 4353891"/>
                    <a:gd name="connsiteY17-812" fmla="*/ 312073 h 4099313"/>
                    <a:gd name="connsiteX18-813" fmla="*/ 739525 w 4353891"/>
                    <a:gd name="connsiteY18-814" fmla="*/ 1067768 h 4099313"/>
                    <a:gd name="connsiteX19-815" fmla="*/ 470434 w 4353891"/>
                    <a:gd name="connsiteY19-816" fmla="*/ 908652 h 4099313"/>
                    <a:gd name="connsiteX20-817" fmla="*/ 2090436 w 4353891"/>
                    <a:gd name="connsiteY20-818" fmla="*/ 0 h 4099313"/>
                    <a:gd name="connsiteX0-819" fmla="*/ 614420 w 4228786"/>
                    <a:gd name="connsiteY0-820" fmla="*/ 1067768 h 4099313"/>
                    <a:gd name="connsiteX1-821" fmla="*/ 617543 w 4228786"/>
                    <a:gd name="connsiteY1-822" fmla="*/ 1069614 h 4099313"/>
                    <a:gd name="connsiteX2-823" fmla="*/ 614420 w 4228786"/>
                    <a:gd name="connsiteY2-824" fmla="*/ 1067768 h 4099313"/>
                    <a:gd name="connsiteX3-825" fmla="*/ 343700 w 4228786"/>
                    <a:gd name="connsiteY3-826" fmla="*/ 907689 h 4099313"/>
                    <a:gd name="connsiteX4-827" fmla="*/ 345329 w 4228786"/>
                    <a:gd name="connsiteY4-828" fmla="*/ 908652 h 4099313"/>
                    <a:gd name="connsiteX5-829" fmla="*/ 343700 w 4228786"/>
                    <a:gd name="connsiteY5-830" fmla="*/ 907689 h 4099313"/>
                    <a:gd name="connsiteX6-831" fmla="*/ 1965331 w 4228786"/>
                    <a:gd name="connsiteY6-832" fmla="*/ 312073 h 4099313"/>
                    <a:gd name="connsiteX7-833" fmla="*/ 1965331 w 4228786"/>
                    <a:gd name="connsiteY7-834" fmla="*/ 312377 h 4099313"/>
                    <a:gd name="connsiteX8-835" fmla="*/ 1965331 w 4228786"/>
                    <a:gd name="connsiteY8-836" fmla="*/ 312073 h 4099313"/>
                    <a:gd name="connsiteX9-837" fmla="*/ 3791606 w 4228786"/>
                    <a:gd name="connsiteY9-838" fmla="*/ 2047472 h 4099313"/>
                    <a:gd name="connsiteX10-839" fmla="*/ 4103681 w 4228786"/>
                    <a:gd name="connsiteY10-840" fmla="*/ 2047473 h 4099313"/>
                    <a:gd name="connsiteX11-841" fmla="*/ 2051841 w 4228786"/>
                    <a:gd name="connsiteY11-842" fmla="*/ 4099313 h 4099313"/>
                    <a:gd name="connsiteX12-843" fmla="*/ 0 w 4228786"/>
                    <a:gd name="connsiteY12-844" fmla="*/ 2047473 h 4099313"/>
                    <a:gd name="connsiteX13-845" fmla="*/ 2051840 w 4228786"/>
                    <a:gd name="connsiteY13-846" fmla="*/ 3787239 h 4099313"/>
                    <a:gd name="connsiteX14-847" fmla="*/ 3791606 w 4228786"/>
                    <a:gd name="connsiteY14-848" fmla="*/ 2047472 h 4099313"/>
                    <a:gd name="connsiteX15-849" fmla="*/ 1965331 w 4228786"/>
                    <a:gd name="connsiteY15-850" fmla="*/ 0 h 4099313"/>
                    <a:gd name="connsiteX16-851" fmla="*/ 1965331 w 4228786"/>
                    <a:gd name="connsiteY16-852" fmla="*/ 312073 h 4099313"/>
                    <a:gd name="connsiteX17-853" fmla="*/ 614420 w 4228786"/>
                    <a:gd name="connsiteY17-854" fmla="*/ 1067768 h 4099313"/>
                    <a:gd name="connsiteX18-855" fmla="*/ 345329 w 4228786"/>
                    <a:gd name="connsiteY18-856" fmla="*/ 908652 h 4099313"/>
                    <a:gd name="connsiteX19-857" fmla="*/ 1965331 w 4228786"/>
                    <a:gd name="connsiteY19-858" fmla="*/ 0 h 4099313"/>
                    <a:gd name="connsiteX0-859" fmla="*/ 270720 w 3885086"/>
                    <a:gd name="connsiteY0-860" fmla="*/ 1067768 h 4224418"/>
                    <a:gd name="connsiteX1-861" fmla="*/ 273843 w 3885086"/>
                    <a:gd name="connsiteY1-862" fmla="*/ 1069614 h 4224418"/>
                    <a:gd name="connsiteX2-863" fmla="*/ 270720 w 3885086"/>
                    <a:gd name="connsiteY2-864" fmla="*/ 1067768 h 4224418"/>
                    <a:gd name="connsiteX3-865" fmla="*/ 0 w 3885086"/>
                    <a:gd name="connsiteY3-866" fmla="*/ 907689 h 4224418"/>
                    <a:gd name="connsiteX4-867" fmla="*/ 1629 w 3885086"/>
                    <a:gd name="connsiteY4-868" fmla="*/ 908652 h 4224418"/>
                    <a:gd name="connsiteX5-869" fmla="*/ 0 w 3885086"/>
                    <a:gd name="connsiteY5-870" fmla="*/ 907689 h 4224418"/>
                    <a:gd name="connsiteX6-871" fmla="*/ 1621631 w 3885086"/>
                    <a:gd name="connsiteY6-872" fmla="*/ 312073 h 4224418"/>
                    <a:gd name="connsiteX7-873" fmla="*/ 1621631 w 3885086"/>
                    <a:gd name="connsiteY7-874" fmla="*/ 312377 h 4224418"/>
                    <a:gd name="connsiteX8-875" fmla="*/ 1621631 w 3885086"/>
                    <a:gd name="connsiteY8-876" fmla="*/ 312073 h 4224418"/>
                    <a:gd name="connsiteX9-877" fmla="*/ 3447906 w 3885086"/>
                    <a:gd name="connsiteY9-878" fmla="*/ 2047472 h 4224418"/>
                    <a:gd name="connsiteX10-879" fmla="*/ 3759981 w 3885086"/>
                    <a:gd name="connsiteY10-880" fmla="*/ 2047473 h 4224418"/>
                    <a:gd name="connsiteX11-881" fmla="*/ 1708141 w 3885086"/>
                    <a:gd name="connsiteY11-882" fmla="*/ 4099313 h 4224418"/>
                    <a:gd name="connsiteX12-883" fmla="*/ 1708140 w 3885086"/>
                    <a:gd name="connsiteY12-884" fmla="*/ 3787239 h 4224418"/>
                    <a:gd name="connsiteX13-885" fmla="*/ 3447906 w 3885086"/>
                    <a:gd name="connsiteY13-886" fmla="*/ 2047472 h 4224418"/>
                    <a:gd name="connsiteX14-887" fmla="*/ 1621631 w 3885086"/>
                    <a:gd name="connsiteY14-888" fmla="*/ 0 h 4224418"/>
                    <a:gd name="connsiteX15-889" fmla="*/ 1621631 w 3885086"/>
                    <a:gd name="connsiteY15-890" fmla="*/ 312073 h 4224418"/>
                    <a:gd name="connsiteX16-891" fmla="*/ 270720 w 3885086"/>
                    <a:gd name="connsiteY16-892" fmla="*/ 1067768 h 4224418"/>
                    <a:gd name="connsiteX17-893" fmla="*/ 1629 w 3885086"/>
                    <a:gd name="connsiteY17-894" fmla="*/ 908652 h 4224418"/>
                    <a:gd name="connsiteX18-895" fmla="*/ 1621631 w 3885086"/>
                    <a:gd name="connsiteY18-896" fmla="*/ 0 h 4224418"/>
                    <a:gd name="connsiteX0-897" fmla="*/ 270720 w 3885086"/>
                    <a:gd name="connsiteY0-898" fmla="*/ 1067768 h 4099313"/>
                    <a:gd name="connsiteX1-899" fmla="*/ 273843 w 3885086"/>
                    <a:gd name="connsiteY1-900" fmla="*/ 1069614 h 4099313"/>
                    <a:gd name="connsiteX2-901" fmla="*/ 270720 w 3885086"/>
                    <a:gd name="connsiteY2-902" fmla="*/ 1067768 h 4099313"/>
                    <a:gd name="connsiteX3-903" fmla="*/ 0 w 3885086"/>
                    <a:gd name="connsiteY3-904" fmla="*/ 907689 h 4099313"/>
                    <a:gd name="connsiteX4-905" fmla="*/ 1629 w 3885086"/>
                    <a:gd name="connsiteY4-906" fmla="*/ 908652 h 4099313"/>
                    <a:gd name="connsiteX5-907" fmla="*/ 0 w 3885086"/>
                    <a:gd name="connsiteY5-908" fmla="*/ 907689 h 4099313"/>
                    <a:gd name="connsiteX6-909" fmla="*/ 1621631 w 3885086"/>
                    <a:gd name="connsiteY6-910" fmla="*/ 312073 h 4099313"/>
                    <a:gd name="connsiteX7-911" fmla="*/ 1621631 w 3885086"/>
                    <a:gd name="connsiteY7-912" fmla="*/ 312377 h 4099313"/>
                    <a:gd name="connsiteX8-913" fmla="*/ 1621631 w 3885086"/>
                    <a:gd name="connsiteY8-914" fmla="*/ 312073 h 4099313"/>
                    <a:gd name="connsiteX9-915" fmla="*/ 3447906 w 3885086"/>
                    <a:gd name="connsiteY9-916" fmla="*/ 2047472 h 4099313"/>
                    <a:gd name="connsiteX10-917" fmla="*/ 3759981 w 3885086"/>
                    <a:gd name="connsiteY10-918" fmla="*/ 2047473 h 4099313"/>
                    <a:gd name="connsiteX11-919" fmla="*/ 1708141 w 3885086"/>
                    <a:gd name="connsiteY11-920" fmla="*/ 4099313 h 4099313"/>
                    <a:gd name="connsiteX12-921" fmla="*/ 3447906 w 3885086"/>
                    <a:gd name="connsiteY12-922" fmla="*/ 2047472 h 4099313"/>
                    <a:gd name="connsiteX13-923" fmla="*/ 1621631 w 3885086"/>
                    <a:gd name="connsiteY13-924" fmla="*/ 0 h 4099313"/>
                    <a:gd name="connsiteX14-925" fmla="*/ 1621631 w 3885086"/>
                    <a:gd name="connsiteY14-926" fmla="*/ 312073 h 4099313"/>
                    <a:gd name="connsiteX15-927" fmla="*/ 270720 w 3885086"/>
                    <a:gd name="connsiteY15-928" fmla="*/ 1067768 h 4099313"/>
                    <a:gd name="connsiteX16-929" fmla="*/ 1629 w 3885086"/>
                    <a:gd name="connsiteY16-930" fmla="*/ 908652 h 4099313"/>
                    <a:gd name="connsiteX17-931" fmla="*/ 1621631 w 3885086"/>
                    <a:gd name="connsiteY17-932" fmla="*/ 0 h 4099313"/>
                    <a:gd name="connsiteX0-933" fmla="*/ 270720 w 3760643"/>
                    <a:gd name="connsiteY0-934" fmla="*/ 1067768 h 2047473"/>
                    <a:gd name="connsiteX1-935" fmla="*/ 273843 w 3760643"/>
                    <a:gd name="connsiteY1-936" fmla="*/ 1069614 h 2047473"/>
                    <a:gd name="connsiteX2-937" fmla="*/ 270720 w 3760643"/>
                    <a:gd name="connsiteY2-938" fmla="*/ 1067768 h 2047473"/>
                    <a:gd name="connsiteX3-939" fmla="*/ 0 w 3760643"/>
                    <a:gd name="connsiteY3-940" fmla="*/ 907689 h 2047473"/>
                    <a:gd name="connsiteX4-941" fmla="*/ 1629 w 3760643"/>
                    <a:gd name="connsiteY4-942" fmla="*/ 908652 h 2047473"/>
                    <a:gd name="connsiteX5-943" fmla="*/ 0 w 3760643"/>
                    <a:gd name="connsiteY5-944" fmla="*/ 907689 h 2047473"/>
                    <a:gd name="connsiteX6-945" fmla="*/ 1621631 w 3760643"/>
                    <a:gd name="connsiteY6-946" fmla="*/ 312073 h 2047473"/>
                    <a:gd name="connsiteX7-947" fmla="*/ 1621631 w 3760643"/>
                    <a:gd name="connsiteY7-948" fmla="*/ 312377 h 2047473"/>
                    <a:gd name="connsiteX8-949" fmla="*/ 1621631 w 3760643"/>
                    <a:gd name="connsiteY8-950" fmla="*/ 312073 h 2047473"/>
                    <a:gd name="connsiteX9-951" fmla="*/ 3447906 w 3760643"/>
                    <a:gd name="connsiteY9-952" fmla="*/ 2047472 h 2047473"/>
                    <a:gd name="connsiteX10-953" fmla="*/ 3759981 w 3760643"/>
                    <a:gd name="connsiteY10-954" fmla="*/ 2047473 h 2047473"/>
                    <a:gd name="connsiteX11-955" fmla="*/ 3447906 w 3760643"/>
                    <a:gd name="connsiteY11-956" fmla="*/ 2047472 h 2047473"/>
                    <a:gd name="connsiteX12-957" fmla="*/ 1621631 w 3760643"/>
                    <a:gd name="connsiteY12-958" fmla="*/ 0 h 2047473"/>
                    <a:gd name="connsiteX13-959" fmla="*/ 1621631 w 3760643"/>
                    <a:gd name="connsiteY13-960" fmla="*/ 312073 h 2047473"/>
                    <a:gd name="connsiteX14-961" fmla="*/ 270720 w 3760643"/>
                    <a:gd name="connsiteY14-962" fmla="*/ 1067768 h 2047473"/>
                    <a:gd name="connsiteX15-963" fmla="*/ 1629 w 3760643"/>
                    <a:gd name="connsiteY15-964" fmla="*/ 908652 h 2047473"/>
                    <a:gd name="connsiteX16-965" fmla="*/ 1621631 w 3760643"/>
                    <a:gd name="connsiteY16-966" fmla="*/ 0 h 2047473"/>
                    <a:gd name="connsiteX0-967" fmla="*/ 270720 w 1621631"/>
                    <a:gd name="connsiteY0-968" fmla="*/ 1067768 h 1069614"/>
                    <a:gd name="connsiteX1-969" fmla="*/ 273843 w 1621631"/>
                    <a:gd name="connsiteY1-970" fmla="*/ 1069614 h 1069614"/>
                    <a:gd name="connsiteX2-971" fmla="*/ 270720 w 1621631"/>
                    <a:gd name="connsiteY2-972" fmla="*/ 1067768 h 1069614"/>
                    <a:gd name="connsiteX3-973" fmla="*/ 0 w 1621631"/>
                    <a:gd name="connsiteY3-974" fmla="*/ 907689 h 1069614"/>
                    <a:gd name="connsiteX4-975" fmla="*/ 1629 w 1621631"/>
                    <a:gd name="connsiteY4-976" fmla="*/ 908652 h 1069614"/>
                    <a:gd name="connsiteX5-977" fmla="*/ 0 w 1621631"/>
                    <a:gd name="connsiteY5-978" fmla="*/ 907689 h 1069614"/>
                    <a:gd name="connsiteX6-979" fmla="*/ 1621631 w 1621631"/>
                    <a:gd name="connsiteY6-980" fmla="*/ 312073 h 1069614"/>
                    <a:gd name="connsiteX7-981" fmla="*/ 1621631 w 1621631"/>
                    <a:gd name="connsiteY7-982" fmla="*/ 312377 h 1069614"/>
                    <a:gd name="connsiteX8-983" fmla="*/ 1621631 w 1621631"/>
                    <a:gd name="connsiteY8-984" fmla="*/ 312073 h 1069614"/>
                    <a:gd name="connsiteX9-985" fmla="*/ 1621631 w 1621631"/>
                    <a:gd name="connsiteY9-986" fmla="*/ 0 h 1069614"/>
                    <a:gd name="connsiteX10-987" fmla="*/ 1621631 w 1621631"/>
                    <a:gd name="connsiteY10-988" fmla="*/ 312073 h 1069614"/>
                    <a:gd name="connsiteX11-989" fmla="*/ 270720 w 1621631"/>
                    <a:gd name="connsiteY11-990" fmla="*/ 1067768 h 1069614"/>
                    <a:gd name="connsiteX12-991" fmla="*/ 1629 w 1621631"/>
                    <a:gd name="connsiteY12-992" fmla="*/ 908652 h 1069614"/>
                    <a:gd name="connsiteX13-993" fmla="*/ 1621631 w 1621631"/>
                    <a:gd name="connsiteY13-994" fmla="*/ 0 h 1069614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  <a:cxn ang="0">
                      <a:pos x="connsiteX11-23" y="connsiteY11-24"/>
                    </a:cxn>
                    <a:cxn ang="0">
                      <a:pos x="connsiteX12-25" y="connsiteY12-26"/>
                    </a:cxn>
                    <a:cxn ang="0">
                      <a:pos x="connsiteX13-27" y="connsiteY13-28"/>
                    </a:cxn>
                  </a:cxnLst>
                  <a:rect l="l" t="t" r="r" b="b"/>
                  <a:pathLst>
                    <a:path w="1621631" h="1069614">
                      <a:moveTo>
                        <a:pt x="270720" y="1067768"/>
                      </a:moveTo>
                      <a:lnTo>
                        <a:pt x="273843" y="1069614"/>
                      </a:lnTo>
                      <a:lnTo>
                        <a:pt x="270720" y="1067768"/>
                      </a:lnTo>
                      <a:close/>
                      <a:moveTo>
                        <a:pt x="0" y="907689"/>
                      </a:moveTo>
                      <a:lnTo>
                        <a:pt x="1629" y="908652"/>
                      </a:lnTo>
                      <a:lnTo>
                        <a:pt x="0" y="907689"/>
                      </a:lnTo>
                      <a:close/>
                      <a:moveTo>
                        <a:pt x="1621631" y="312073"/>
                      </a:moveTo>
                      <a:lnTo>
                        <a:pt x="1621631" y="312377"/>
                      </a:lnTo>
                      <a:lnTo>
                        <a:pt x="1621631" y="312073"/>
                      </a:lnTo>
                      <a:close/>
                      <a:moveTo>
                        <a:pt x="1621631" y="0"/>
                      </a:moveTo>
                      <a:lnTo>
                        <a:pt x="1621631" y="312073"/>
                      </a:lnTo>
                      <a:cubicBezTo>
                        <a:pt x="1059988" y="337356"/>
                        <a:pt x="568425" y="631117"/>
                        <a:pt x="270720" y="1067768"/>
                      </a:cubicBezTo>
                      <a:lnTo>
                        <a:pt x="1629" y="908652"/>
                      </a:lnTo>
                      <a:cubicBezTo>
                        <a:pt x="354259" y="380480"/>
                        <a:pt x="945677" y="25494"/>
                        <a:pt x="1621631" y="0"/>
                      </a:cubicBezTo>
                      <a:close/>
                    </a:path>
                  </a:pathLst>
                </a:custGeom>
                <a:grpFill/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3218" tIns="46608" rIns="46608" bIns="93218" numCol="1" spcCol="0" rtlCol="0" fromWordArt="0" anchor="b" anchorCtr="0" forceAA="0" compatLnSpc="1">
                  <a:noAutofit/>
                </a:bodyPr>
                <a:lstStyle/>
                <a:p>
                  <a:pPr algn="ctr" defTabSz="93154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800" b="1" spc="-5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FZHei-B01S" panose="02010601030101010101" pitchFamily="2" charset="-122"/>
                    <a:ea typeface="FZHei-B01S" panose="02010601030101010101" pitchFamily="2" charset="-122"/>
                    <a:cs typeface="Segoe UI" panose="020B0502040204020203" pitchFamily="34" charset="0"/>
                    <a:sym typeface="FZHei-B01S" panose="02010601030101010101" pitchFamily="2" charset="-122"/>
                  </a:endParaRPr>
                </a:p>
              </p:txBody>
            </p:sp>
            <p:sp>
              <p:nvSpPr>
                <p:cNvPr id="45" name="Freeform 109"/>
                <p:cNvSpPr/>
                <p:nvPr/>
              </p:nvSpPr>
              <p:spPr bwMode="auto">
                <a:xfrm flipH="1">
                  <a:off x="8043102" y="1599764"/>
                  <a:ext cx="1621631" cy="1069614"/>
                </a:xfrm>
                <a:custGeom>
                  <a:avLst/>
                  <a:gdLst>
                    <a:gd name="connsiteX0" fmla="*/ 668844 w 4158105"/>
                    <a:gd name="connsiteY0" fmla="*/ 1079241 h 4110786"/>
                    <a:gd name="connsiteX1" fmla="*/ 671967 w 4158105"/>
                    <a:gd name="connsiteY1" fmla="*/ 1081087 h 4110786"/>
                    <a:gd name="connsiteX2" fmla="*/ 576717 w 4158105"/>
                    <a:gd name="connsiteY2" fmla="*/ 1235869 h 4110786"/>
                    <a:gd name="connsiteX3" fmla="*/ 574232 w 4158105"/>
                    <a:gd name="connsiteY3" fmla="*/ 1234330 h 4110786"/>
                    <a:gd name="connsiteX4" fmla="*/ 668844 w 4158105"/>
                    <a:gd name="connsiteY4" fmla="*/ 1079241 h 4110786"/>
                    <a:gd name="connsiteX5" fmla="*/ 398124 w 4158105"/>
                    <a:gd name="connsiteY5" fmla="*/ 919162 h 4110786"/>
                    <a:gd name="connsiteX6" fmla="*/ 399753 w 4158105"/>
                    <a:gd name="connsiteY6" fmla="*/ 920125 h 4110786"/>
                    <a:gd name="connsiteX7" fmla="*/ 308772 w 4158105"/>
                    <a:gd name="connsiteY7" fmla="*/ 1069886 h 4110786"/>
                    <a:gd name="connsiteX8" fmla="*/ 307636 w 4158105"/>
                    <a:gd name="connsiteY8" fmla="*/ 1069182 h 4110786"/>
                    <a:gd name="connsiteX9" fmla="*/ 398124 w 4158105"/>
                    <a:gd name="connsiteY9" fmla="*/ 919162 h 4110786"/>
                    <a:gd name="connsiteX10" fmla="*/ 2106264 w 4158105"/>
                    <a:gd name="connsiteY10" fmla="*/ 319178 h 4110786"/>
                    <a:gd name="connsiteX11" fmla="*/ 2198792 w 4158105"/>
                    <a:gd name="connsiteY11" fmla="*/ 323850 h 4110786"/>
                    <a:gd name="connsiteX12" fmla="*/ 2019755 w 4158105"/>
                    <a:gd name="connsiteY12" fmla="*/ 323850 h 4110786"/>
                    <a:gd name="connsiteX13" fmla="*/ 2019755 w 4158105"/>
                    <a:gd name="connsiteY13" fmla="*/ 323546 h 4110786"/>
                    <a:gd name="connsiteX14" fmla="*/ 2106264 w 4158105"/>
                    <a:gd name="connsiteY14" fmla="*/ 319178 h 4110786"/>
                    <a:gd name="connsiteX15" fmla="*/ 2224351 w 4158105"/>
                    <a:gd name="connsiteY15" fmla="*/ 13068 h 4110786"/>
                    <a:gd name="connsiteX16" fmla="*/ 4158105 w 4158105"/>
                    <a:gd name="connsiteY16" fmla="*/ 2058946 h 4110786"/>
                    <a:gd name="connsiteX17" fmla="*/ 2106265 w 4158105"/>
                    <a:gd name="connsiteY17" fmla="*/ 4110786 h 4110786"/>
                    <a:gd name="connsiteX18" fmla="*/ 54424 w 4158105"/>
                    <a:gd name="connsiteY18" fmla="*/ 2058946 h 4110786"/>
                    <a:gd name="connsiteX19" fmla="*/ 574232 w 4158105"/>
                    <a:gd name="connsiteY19" fmla="*/ 1234330 h 4110786"/>
                    <a:gd name="connsiteX20" fmla="*/ 366497 w 4158105"/>
                    <a:gd name="connsiteY20" fmla="*/ 2058945 h 4110786"/>
                    <a:gd name="connsiteX21" fmla="*/ 2106264 w 4158105"/>
                    <a:gd name="connsiteY21" fmla="*/ 3798712 h 4110786"/>
                    <a:gd name="connsiteX22" fmla="*/ 3846030 w 4158105"/>
                    <a:gd name="connsiteY22" fmla="*/ 2058945 h 4110786"/>
                    <a:gd name="connsiteX23" fmla="*/ 2198792 w 4158105"/>
                    <a:gd name="connsiteY23" fmla="*/ 323850 h 4110786"/>
                    <a:gd name="connsiteX24" fmla="*/ 2219780 w 4158105"/>
                    <a:gd name="connsiteY24" fmla="*/ 323850 h 4110786"/>
                    <a:gd name="connsiteX25" fmla="*/ 2224351 w 4158105"/>
                    <a:gd name="connsiteY25" fmla="*/ 13068 h 4110786"/>
                    <a:gd name="connsiteX26" fmla="*/ 2019755 w 4158105"/>
                    <a:gd name="connsiteY26" fmla="*/ 11473 h 4110786"/>
                    <a:gd name="connsiteX27" fmla="*/ 2019755 w 4158105"/>
                    <a:gd name="connsiteY27" fmla="*/ 323546 h 4110786"/>
                    <a:gd name="connsiteX28" fmla="*/ 668844 w 4158105"/>
                    <a:gd name="connsiteY28" fmla="*/ 1079241 h 4110786"/>
                    <a:gd name="connsiteX29" fmla="*/ 399753 w 4158105"/>
                    <a:gd name="connsiteY29" fmla="*/ 920125 h 4110786"/>
                    <a:gd name="connsiteX30" fmla="*/ 2019755 w 4158105"/>
                    <a:gd name="connsiteY30" fmla="*/ 11473 h 4110786"/>
                    <a:gd name="connsiteX31" fmla="*/ 2224543 w 4158105"/>
                    <a:gd name="connsiteY31" fmla="*/ 0 h 4110786"/>
                    <a:gd name="connsiteX32" fmla="*/ 2224351 w 4158105"/>
                    <a:gd name="connsiteY32" fmla="*/ 13068 h 4110786"/>
                    <a:gd name="connsiteX33" fmla="*/ 2106265 w 4158105"/>
                    <a:gd name="connsiteY33" fmla="*/ 7105 h 4110786"/>
                    <a:gd name="connsiteX34" fmla="*/ 2019755 w 4158105"/>
                    <a:gd name="connsiteY34" fmla="*/ 11473 h 4110786"/>
                    <a:gd name="connsiteX35" fmla="*/ 2019755 w 4158105"/>
                    <a:gd name="connsiteY35" fmla="*/ 2381 h 4110786"/>
                    <a:gd name="connsiteX36" fmla="*/ 2224543 w 4158105"/>
                    <a:gd name="connsiteY36" fmla="*/ 0 h 4110786"/>
                    <a:gd name="connsiteX0-1" fmla="*/ 668844 w 4158105"/>
                    <a:gd name="connsiteY0-2" fmla="*/ 1079241 h 4110786"/>
                    <a:gd name="connsiteX1-3" fmla="*/ 671967 w 4158105"/>
                    <a:gd name="connsiteY1-4" fmla="*/ 1081087 h 4110786"/>
                    <a:gd name="connsiteX2-5" fmla="*/ 576717 w 4158105"/>
                    <a:gd name="connsiteY2-6" fmla="*/ 1235869 h 4110786"/>
                    <a:gd name="connsiteX3-7" fmla="*/ 574232 w 4158105"/>
                    <a:gd name="connsiteY3-8" fmla="*/ 1234330 h 4110786"/>
                    <a:gd name="connsiteX4-9" fmla="*/ 668844 w 4158105"/>
                    <a:gd name="connsiteY4-10" fmla="*/ 1079241 h 4110786"/>
                    <a:gd name="connsiteX5-11" fmla="*/ 398124 w 4158105"/>
                    <a:gd name="connsiteY5-12" fmla="*/ 919162 h 4110786"/>
                    <a:gd name="connsiteX6-13" fmla="*/ 399753 w 4158105"/>
                    <a:gd name="connsiteY6-14" fmla="*/ 920125 h 4110786"/>
                    <a:gd name="connsiteX7-15" fmla="*/ 308772 w 4158105"/>
                    <a:gd name="connsiteY7-16" fmla="*/ 1069886 h 4110786"/>
                    <a:gd name="connsiteX8-17" fmla="*/ 398124 w 4158105"/>
                    <a:gd name="connsiteY8-18" fmla="*/ 919162 h 4110786"/>
                    <a:gd name="connsiteX9-19" fmla="*/ 2106264 w 4158105"/>
                    <a:gd name="connsiteY9-20" fmla="*/ 319178 h 4110786"/>
                    <a:gd name="connsiteX10-21" fmla="*/ 2198792 w 4158105"/>
                    <a:gd name="connsiteY10-22" fmla="*/ 323850 h 4110786"/>
                    <a:gd name="connsiteX11-23" fmla="*/ 2019755 w 4158105"/>
                    <a:gd name="connsiteY11-24" fmla="*/ 323850 h 4110786"/>
                    <a:gd name="connsiteX12-25" fmla="*/ 2019755 w 4158105"/>
                    <a:gd name="connsiteY12-26" fmla="*/ 323546 h 4110786"/>
                    <a:gd name="connsiteX13-27" fmla="*/ 2106264 w 4158105"/>
                    <a:gd name="connsiteY13-28" fmla="*/ 319178 h 4110786"/>
                    <a:gd name="connsiteX14-29" fmla="*/ 2224351 w 4158105"/>
                    <a:gd name="connsiteY14-30" fmla="*/ 13068 h 4110786"/>
                    <a:gd name="connsiteX15-31" fmla="*/ 4158105 w 4158105"/>
                    <a:gd name="connsiteY15-32" fmla="*/ 2058946 h 4110786"/>
                    <a:gd name="connsiteX16-33" fmla="*/ 2106265 w 4158105"/>
                    <a:gd name="connsiteY16-34" fmla="*/ 4110786 h 4110786"/>
                    <a:gd name="connsiteX17-35" fmla="*/ 54424 w 4158105"/>
                    <a:gd name="connsiteY17-36" fmla="*/ 2058946 h 4110786"/>
                    <a:gd name="connsiteX18-37" fmla="*/ 574232 w 4158105"/>
                    <a:gd name="connsiteY18-38" fmla="*/ 1234330 h 4110786"/>
                    <a:gd name="connsiteX19-39" fmla="*/ 366497 w 4158105"/>
                    <a:gd name="connsiteY19-40" fmla="*/ 2058945 h 4110786"/>
                    <a:gd name="connsiteX20-41" fmla="*/ 2106264 w 4158105"/>
                    <a:gd name="connsiteY20-42" fmla="*/ 3798712 h 4110786"/>
                    <a:gd name="connsiteX21-43" fmla="*/ 3846030 w 4158105"/>
                    <a:gd name="connsiteY21-44" fmla="*/ 2058945 h 4110786"/>
                    <a:gd name="connsiteX22-45" fmla="*/ 2198792 w 4158105"/>
                    <a:gd name="connsiteY22-46" fmla="*/ 323850 h 4110786"/>
                    <a:gd name="connsiteX23-47" fmla="*/ 2219780 w 4158105"/>
                    <a:gd name="connsiteY23-48" fmla="*/ 323850 h 4110786"/>
                    <a:gd name="connsiteX24-49" fmla="*/ 2224351 w 4158105"/>
                    <a:gd name="connsiteY24-50" fmla="*/ 13068 h 4110786"/>
                    <a:gd name="connsiteX25-51" fmla="*/ 2019755 w 4158105"/>
                    <a:gd name="connsiteY25-52" fmla="*/ 11473 h 4110786"/>
                    <a:gd name="connsiteX26-53" fmla="*/ 2019755 w 4158105"/>
                    <a:gd name="connsiteY26-54" fmla="*/ 323546 h 4110786"/>
                    <a:gd name="connsiteX27-55" fmla="*/ 668844 w 4158105"/>
                    <a:gd name="connsiteY27-56" fmla="*/ 1079241 h 4110786"/>
                    <a:gd name="connsiteX28-57" fmla="*/ 399753 w 4158105"/>
                    <a:gd name="connsiteY28-58" fmla="*/ 920125 h 4110786"/>
                    <a:gd name="connsiteX29-59" fmla="*/ 2019755 w 4158105"/>
                    <a:gd name="connsiteY29-60" fmla="*/ 11473 h 4110786"/>
                    <a:gd name="connsiteX30-61" fmla="*/ 2224543 w 4158105"/>
                    <a:gd name="connsiteY30-62" fmla="*/ 0 h 4110786"/>
                    <a:gd name="connsiteX31-63" fmla="*/ 2224351 w 4158105"/>
                    <a:gd name="connsiteY31-64" fmla="*/ 13068 h 4110786"/>
                    <a:gd name="connsiteX32-65" fmla="*/ 2106265 w 4158105"/>
                    <a:gd name="connsiteY32-66" fmla="*/ 7105 h 4110786"/>
                    <a:gd name="connsiteX33-67" fmla="*/ 2019755 w 4158105"/>
                    <a:gd name="connsiteY33-68" fmla="*/ 11473 h 4110786"/>
                    <a:gd name="connsiteX34-69" fmla="*/ 2019755 w 4158105"/>
                    <a:gd name="connsiteY34-70" fmla="*/ 2381 h 4110786"/>
                    <a:gd name="connsiteX35-71" fmla="*/ 2224543 w 4158105"/>
                    <a:gd name="connsiteY35-72" fmla="*/ 0 h 4110786"/>
                    <a:gd name="connsiteX0-73" fmla="*/ 668844 w 4158105"/>
                    <a:gd name="connsiteY0-74" fmla="*/ 1079241 h 4110786"/>
                    <a:gd name="connsiteX1-75" fmla="*/ 671967 w 4158105"/>
                    <a:gd name="connsiteY1-76" fmla="*/ 1081087 h 4110786"/>
                    <a:gd name="connsiteX2-77" fmla="*/ 576717 w 4158105"/>
                    <a:gd name="connsiteY2-78" fmla="*/ 1235869 h 4110786"/>
                    <a:gd name="connsiteX3-79" fmla="*/ 574232 w 4158105"/>
                    <a:gd name="connsiteY3-80" fmla="*/ 1234330 h 4110786"/>
                    <a:gd name="connsiteX4-81" fmla="*/ 668844 w 4158105"/>
                    <a:gd name="connsiteY4-82" fmla="*/ 1079241 h 4110786"/>
                    <a:gd name="connsiteX5-83" fmla="*/ 398124 w 4158105"/>
                    <a:gd name="connsiteY5-84" fmla="*/ 919162 h 4110786"/>
                    <a:gd name="connsiteX6-85" fmla="*/ 399753 w 4158105"/>
                    <a:gd name="connsiteY6-86" fmla="*/ 920125 h 4110786"/>
                    <a:gd name="connsiteX7-87" fmla="*/ 398124 w 4158105"/>
                    <a:gd name="connsiteY7-88" fmla="*/ 919162 h 4110786"/>
                    <a:gd name="connsiteX8-89" fmla="*/ 2106264 w 4158105"/>
                    <a:gd name="connsiteY8-90" fmla="*/ 319178 h 4110786"/>
                    <a:gd name="connsiteX9-91" fmla="*/ 2198792 w 4158105"/>
                    <a:gd name="connsiteY9-92" fmla="*/ 323850 h 4110786"/>
                    <a:gd name="connsiteX10-93" fmla="*/ 2019755 w 4158105"/>
                    <a:gd name="connsiteY10-94" fmla="*/ 323850 h 4110786"/>
                    <a:gd name="connsiteX11-95" fmla="*/ 2019755 w 4158105"/>
                    <a:gd name="connsiteY11-96" fmla="*/ 323546 h 4110786"/>
                    <a:gd name="connsiteX12-97" fmla="*/ 2106264 w 4158105"/>
                    <a:gd name="connsiteY12-98" fmla="*/ 319178 h 4110786"/>
                    <a:gd name="connsiteX13-99" fmla="*/ 2224351 w 4158105"/>
                    <a:gd name="connsiteY13-100" fmla="*/ 13068 h 4110786"/>
                    <a:gd name="connsiteX14-101" fmla="*/ 4158105 w 4158105"/>
                    <a:gd name="connsiteY14-102" fmla="*/ 2058946 h 4110786"/>
                    <a:gd name="connsiteX15-103" fmla="*/ 2106265 w 4158105"/>
                    <a:gd name="connsiteY15-104" fmla="*/ 4110786 h 4110786"/>
                    <a:gd name="connsiteX16-105" fmla="*/ 54424 w 4158105"/>
                    <a:gd name="connsiteY16-106" fmla="*/ 2058946 h 4110786"/>
                    <a:gd name="connsiteX17-107" fmla="*/ 574232 w 4158105"/>
                    <a:gd name="connsiteY17-108" fmla="*/ 1234330 h 4110786"/>
                    <a:gd name="connsiteX18-109" fmla="*/ 366497 w 4158105"/>
                    <a:gd name="connsiteY18-110" fmla="*/ 2058945 h 4110786"/>
                    <a:gd name="connsiteX19-111" fmla="*/ 2106264 w 4158105"/>
                    <a:gd name="connsiteY19-112" fmla="*/ 3798712 h 4110786"/>
                    <a:gd name="connsiteX20-113" fmla="*/ 3846030 w 4158105"/>
                    <a:gd name="connsiteY20-114" fmla="*/ 2058945 h 4110786"/>
                    <a:gd name="connsiteX21-115" fmla="*/ 2198792 w 4158105"/>
                    <a:gd name="connsiteY21-116" fmla="*/ 323850 h 4110786"/>
                    <a:gd name="connsiteX22-117" fmla="*/ 2219780 w 4158105"/>
                    <a:gd name="connsiteY22-118" fmla="*/ 323850 h 4110786"/>
                    <a:gd name="connsiteX23-119" fmla="*/ 2224351 w 4158105"/>
                    <a:gd name="connsiteY23-120" fmla="*/ 13068 h 4110786"/>
                    <a:gd name="connsiteX24-121" fmla="*/ 2019755 w 4158105"/>
                    <a:gd name="connsiteY24-122" fmla="*/ 11473 h 4110786"/>
                    <a:gd name="connsiteX25-123" fmla="*/ 2019755 w 4158105"/>
                    <a:gd name="connsiteY25-124" fmla="*/ 323546 h 4110786"/>
                    <a:gd name="connsiteX26-125" fmla="*/ 668844 w 4158105"/>
                    <a:gd name="connsiteY26-126" fmla="*/ 1079241 h 4110786"/>
                    <a:gd name="connsiteX27-127" fmla="*/ 399753 w 4158105"/>
                    <a:gd name="connsiteY27-128" fmla="*/ 920125 h 4110786"/>
                    <a:gd name="connsiteX28-129" fmla="*/ 2019755 w 4158105"/>
                    <a:gd name="connsiteY28-130" fmla="*/ 11473 h 4110786"/>
                    <a:gd name="connsiteX29-131" fmla="*/ 2224543 w 4158105"/>
                    <a:gd name="connsiteY29-132" fmla="*/ 0 h 4110786"/>
                    <a:gd name="connsiteX30-133" fmla="*/ 2224351 w 4158105"/>
                    <a:gd name="connsiteY30-134" fmla="*/ 13068 h 4110786"/>
                    <a:gd name="connsiteX31-135" fmla="*/ 2106265 w 4158105"/>
                    <a:gd name="connsiteY31-136" fmla="*/ 7105 h 4110786"/>
                    <a:gd name="connsiteX32-137" fmla="*/ 2019755 w 4158105"/>
                    <a:gd name="connsiteY32-138" fmla="*/ 11473 h 4110786"/>
                    <a:gd name="connsiteX33-139" fmla="*/ 2019755 w 4158105"/>
                    <a:gd name="connsiteY33-140" fmla="*/ 2381 h 4110786"/>
                    <a:gd name="connsiteX34-141" fmla="*/ 2224543 w 4158105"/>
                    <a:gd name="connsiteY34-142" fmla="*/ 0 h 4110786"/>
                    <a:gd name="connsiteX0-143" fmla="*/ 739525 w 4228786"/>
                    <a:gd name="connsiteY0-144" fmla="*/ 1079241 h 4110786"/>
                    <a:gd name="connsiteX1-145" fmla="*/ 742648 w 4228786"/>
                    <a:gd name="connsiteY1-146" fmla="*/ 1081087 h 4110786"/>
                    <a:gd name="connsiteX2-147" fmla="*/ 647398 w 4228786"/>
                    <a:gd name="connsiteY2-148" fmla="*/ 1235869 h 4110786"/>
                    <a:gd name="connsiteX3-149" fmla="*/ 644913 w 4228786"/>
                    <a:gd name="connsiteY3-150" fmla="*/ 1234330 h 4110786"/>
                    <a:gd name="connsiteX4-151" fmla="*/ 739525 w 4228786"/>
                    <a:gd name="connsiteY4-152" fmla="*/ 1079241 h 4110786"/>
                    <a:gd name="connsiteX5-153" fmla="*/ 468805 w 4228786"/>
                    <a:gd name="connsiteY5-154" fmla="*/ 919162 h 4110786"/>
                    <a:gd name="connsiteX6-155" fmla="*/ 470434 w 4228786"/>
                    <a:gd name="connsiteY6-156" fmla="*/ 920125 h 4110786"/>
                    <a:gd name="connsiteX7-157" fmla="*/ 468805 w 4228786"/>
                    <a:gd name="connsiteY7-158" fmla="*/ 919162 h 4110786"/>
                    <a:gd name="connsiteX8-159" fmla="*/ 2176945 w 4228786"/>
                    <a:gd name="connsiteY8-160" fmla="*/ 319178 h 4110786"/>
                    <a:gd name="connsiteX9-161" fmla="*/ 2269473 w 4228786"/>
                    <a:gd name="connsiteY9-162" fmla="*/ 323850 h 4110786"/>
                    <a:gd name="connsiteX10-163" fmla="*/ 2090436 w 4228786"/>
                    <a:gd name="connsiteY10-164" fmla="*/ 323850 h 4110786"/>
                    <a:gd name="connsiteX11-165" fmla="*/ 2090436 w 4228786"/>
                    <a:gd name="connsiteY11-166" fmla="*/ 323546 h 4110786"/>
                    <a:gd name="connsiteX12-167" fmla="*/ 2176945 w 4228786"/>
                    <a:gd name="connsiteY12-168" fmla="*/ 319178 h 4110786"/>
                    <a:gd name="connsiteX13-169" fmla="*/ 2295032 w 4228786"/>
                    <a:gd name="connsiteY13-170" fmla="*/ 13068 h 4110786"/>
                    <a:gd name="connsiteX14-171" fmla="*/ 4228786 w 4228786"/>
                    <a:gd name="connsiteY14-172" fmla="*/ 2058946 h 4110786"/>
                    <a:gd name="connsiteX15-173" fmla="*/ 2176946 w 4228786"/>
                    <a:gd name="connsiteY15-174" fmla="*/ 4110786 h 4110786"/>
                    <a:gd name="connsiteX16-175" fmla="*/ 125105 w 4228786"/>
                    <a:gd name="connsiteY16-176" fmla="*/ 2058946 h 4110786"/>
                    <a:gd name="connsiteX17-177" fmla="*/ 437178 w 4228786"/>
                    <a:gd name="connsiteY17-178" fmla="*/ 2058945 h 4110786"/>
                    <a:gd name="connsiteX18-179" fmla="*/ 2176945 w 4228786"/>
                    <a:gd name="connsiteY18-180" fmla="*/ 3798712 h 4110786"/>
                    <a:gd name="connsiteX19-181" fmla="*/ 3916711 w 4228786"/>
                    <a:gd name="connsiteY19-182" fmla="*/ 2058945 h 4110786"/>
                    <a:gd name="connsiteX20-183" fmla="*/ 2269473 w 4228786"/>
                    <a:gd name="connsiteY20-184" fmla="*/ 323850 h 4110786"/>
                    <a:gd name="connsiteX21-185" fmla="*/ 2290461 w 4228786"/>
                    <a:gd name="connsiteY21-186" fmla="*/ 323850 h 4110786"/>
                    <a:gd name="connsiteX22-187" fmla="*/ 2295032 w 4228786"/>
                    <a:gd name="connsiteY22-188" fmla="*/ 13068 h 4110786"/>
                    <a:gd name="connsiteX23-189" fmla="*/ 2090436 w 4228786"/>
                    <a:gd name="connsiteY23-190" fmla="*/ 11473 h 4110786"/>
                    <a:gd name="connsiteX24-191" fmla="*/ 2090436 w 4228786"/>
                    <a:gd name="connsiteY24-192" fmla="*/ 323546 h 4110786"/>
                    <a:gd name="connsiteX25-193" fmla="*/ 739525 w 4228786"/>
                    <a:gd name="connsiteY25-194" fmla="*/ 1079241 h 4110786"/>
                    <a:gd name="connsiteX26-195" fmla="*/ 470434 w 4228786"/>
                    <a:gd name="connsiteY26-196" fmla="*/ 920125 h 4110786"/>
                    <a:gd name="connsiteX27-197" fmla="*/ 2090436 w 4228786"/>
                    <a:gd name="connsiteY27-198" fmla="*/ 11473 h 4110786"/>
                    <a:gd name="connsiteX28-199" fmla="*/ 2295224 w 4228786"/>
                    <a:gd name="connsiteY28-200" fmla="*/ 0 h 4110786"/>
                    <a:gd name="connsiteX29-201" fmla="*/ 2295032 w 4228786"/>
                    <a:gd name="connsiteY29-202" fmla="*/ 13068 h 4110786"/>
                    <a:gd name="connsiteX30-203" fmla="*/ 2176946 w 4228786"/>
                    <a:gd name="connsiteY30-204" fmla="*/ 7105 h 4110786"/>
                    <a:gd name="connsiteX31-205" fmla="*/ 2090436 w 4228786"/>
                    <a:gd name="connsiteY31-206" fmla="*/ 11473 h 4110786"/>
                    <a:gd name="connsiteX32-207" fmla="*/ 2090436 w 4228786"/>
                    <a:gd name="connsiteY32-208" fmla="*/ 2381 h 4110786"/>
                    <a:gd name="connsiteX33-209" fmla="*/ 2295224 w 4228786"/>
                    <a:gd name="connsiteY33-210" fmla="*/ 0 h 4110786"/>
                    <a:gd name="connsiteX0-211" fmla="*/ 739525 w 4228786"/>
                    <a:gd name="connsiteY0-212" fmla="*/ 1079241 h 4110786"/>
                    <a:gd name="connsiteX1-213" fmla="*/ 742648 w 4228786"/>
                    <a:gd name="connsiteY1-214" fmla="*/ 1081087 h 4110786"/>
                    <a:gd name="connsiteX2-215" fmla="*/ 647398 w 4228786"/>
                    <a:gd name="connsiteY2-216" fmla="*/ 1235869 h 4110786"/>
                    <a:gd name="connsiteX3-217" fmla="*/ 739525 w 4228786"/>
                    <a:gd name="connsiteY3-218" fmla="*/ 1079241 h 4110786"/>
                    <a:gd name="connsiteX4-219" fmla="*/ 468805 w 4228786"/>
                    <a:gd name="connsiteY4-220" fmla="*/ 919162 h 4110786"/>
                    <a:gd name="connsiteX5-221" fmla="*/ 470434 w 4228786"/>
                    <a:gd name="connsiteY5-222" fmla="*/ 920125 h 4110786"/>
                    <a:gd name="connsiteX6-223" fmla="*/ 468805 w 4228786"/>
                    <a:gd name="connsiteY6-224" fmla="*/ 919162 h 4110786"/>
                    <a:gd name="connsiteX7-225" fmla="*/ 2176945 w 4228786"/>
                    <a:gd name="connsiteY7-226" fmla="*/ 319178 h 4110786"/>
                    <a:gd name="connsiteX8-227" fmla="*/ 2269473 w 4228786"/>
                    <a:gd name="connsiteY8-228" fmla="*/ 323850 h 4110786"/>
                    <a:gd name="connsiteX9-229" fmla="*/ 2090436 w 4228786"/>
                    <a:gd name="connsiteY9-230" fmla="*/ 323850 h 4110786"/>
                    <a:gd name="connsiteX10-231" fmla="*/ 2090436 w 4228786"/>
                    <a:gd name="connsiteY10-232" fmla="*/ 323546 h 4110786"/>
                    <a:gd name="connsiteX11-233" fmla="*/ 2176945 w 4228786"/>
                    <a:gd name="connsiteY11-234" fmla="*/ 319178 h 4110786"/>
                    <a:gd name="connsiteX12-235" fmla="*/ 2295032 w 4228786"/>
                    <a:gd name="connsiteY12-236" fmla="*/ 13068 h 4110786"/>
                    <a:gd name="connsiteX13-237" fmla="*/ 4228786 w 4228786"/>
                    <a:gd name="connsiteY13-238" fmla="*/ 2058946 h 4110786"/>
                    <a:gd name="connsiteX14-239" fmla="*/ 2176946 w 4228786"/>
                    <a:gd name="connsiteY14-240" fmla="*/ 4110786 h 4110786"/>
                    <a:gd name="connsiteX15-241" fmla="*/ 125105 w 4228786"/>
                    <a:gd name="connsiteY15-242" fmla="*/ 2058946 h 4110786"/>
                    <a:gd name="connsiteX16-243" fmla="*/ 437178 w 4228786"/>
                    <a:gd name="connsiteY16-244" fmla="*/ 2058945 h 4110786"/>
                    <a:gd name="connsiteX17-245" fmla="*/ 2176945 w 4228786"/>
                    <a:gd name="connsiteY17-246" fmla="*/ 3798712 h 4110786"/>
                    <a:gd name="connsiteX18-247" fmla="*/ 3916711 w 4228786"/>
                    <a:gd name="connsiteY18-248" fmla="*/ 2058945 h 4110786"/>
                    <a:gd name="connsiteX19-249" fmla="*/ 2269473 w 4228786"/>
                    <a:gd name="connsiteY19-250" fmla="*/ 323850 h 4110786"/>
                    <a:gd name="connsiteX20-251" fmla="*/ 2290461 w 4228786"/>
                    <a:gd name="connsiteY20-252" fmla="*/ 323850 h 4110786"/>
                    <a:gd name="connsiteX21-253" fmla="*/ 2295032 w 4228786"/>
                    <a:gd name="connsiteY21-254" fmla="*/ 13068 h 4110786"/>
                    <a:gd name="connsiteX22-255" fmla="*/ 2090436 w 4228786"/>
                    <a:gd name="connsiteY22-256" fmla="*/ 11473 h 4110786"/>
                    <a:gd name="connsiteX23-257" fmla="*/ 2090436 w 4228786"/>
                    <a:gd name="connsiteY23-258" fmla="*/ 323546 h 4110786"/>
                    <a:gd name="connsiteX24-259" fmla="*/ 739525 w 4228786"/>
                    <a:gd name="connsiteY24-260" fmla="*/ 1079241 h 4110786"/>
                    <a:gd name="connsiteX25-261" fmla="*/ 470434 w 4228786"/>
                    <a:gd name="connsiteY25-262" fmla="*/ 920125 h 4110786"/>
                    <a:gd name="connsiteX26-263" fmla="*/ 2090436 w 4228786"/>
                    <a:gd name="connsiteY26-264" fmla="*/ 11473 h 4110786"/>
                    <a:gd name="connsiteX27-265" fmla="*/ 2295224 w 4228786"/>
                    <a:gd name="connsiteY27-266" fmla="*/ 0 h 4110786"/>
                    <a:gd name="connsiteX28-267" fmla="*/ 2295032 w 4228786"/>
                    <a:gd name="connsiteY28-268" fmla="*/ 13068 h 4110786"/>
                    <a:gd name="connsiteX29-269" fmla="*/ 2176946 w 4228786"/>
                    <a:gd name="connsiteY29-270" fmla="*/ 7105 h 4110786"/>
                    <a:gd name="connsiteX30-271" fmla="*/ 2090436 w 4228786"/>
                    <a:gd name="connsiteY30-272" fmla="*/ 11473 h 4110786"/>
                    <a:gd name="connsiteX31-273" fmla="*/ 2090436 w 4228786"/>
                    <a:gd name="connsiteY31-274" fmla="*/ 2381 h 4110786"/>
                    <a:gd name="connsiteX32-275" fmla="*/ 2295224 w 4228786"/>
                    <a:gd name="connsiteY32-276" fmla="*/ 0 h 4110786"/>
                    <a:gd name="connsiteX0-277" fmla="*/ 739525 w 4228786"/>
                    <a:gd name="connsiteY0-278" fmla="*/ 1079241 h 4110786"/>
                    <a:gd name="connsiteX1-279" fmla="*/ 742648 w 4228786"/>
                    <a:gd name="connsiteY1-280" fmla="*/ 1081087 h 4110786"/>
                    <a:gd name="connsiteX2-281" fmla="*/ 739525 w 4228786"/>
                    <a:gd name="connsiteY2-282" fmla="*/ 1079241 h 4110786"/>
                    <a:gd name="connsiteX3-283" fmla="*/ 468805 w 4228786"/>
                    <a:gd name="connsiteY3-284" fmla="*/ 919162 h 4110786"/>
                    <a:gd name="connsiteX4-285" fmla="*/ 470434 w 4228786"/>
                    <a:gd name="connsiteY4-286" fmla="*/ 920125 h 4110786"/>
                    <a:gd name="connsiteX5-287" fmla="*/ 468805 w 4228786"/>
                    <a:gd name="connsiteY5-288" fmla="*/ 919162 h 4110786"/>
                    <a:gd name="connsiteX6-289" fmla="*/ 2176945 w 4228786"/>
                    <a:gd name="connsiteY6-290" fmla="*/ 319178 h 4110786"/>
                    <a:gd name="connsiteX7-291" fmla="*/ 2269473 w 4228786"/>
                    <a:gd name="connsiteY7-292" fmla="*/ 323850 h 4110786"/>
                    <a:gd name="connsiteX8-293" fmla="*/ 2090436 w 4228786"/>
                    <a:gd name="connsiteY8-294" fmla="*/ 323850 h 4110786"/>
                    <a:gd name="connsiteX9-295" fmla="*/ 2090436 w 4228786"/>
                    <a:gd name="connsiteY9-296" fmla="*/ 323546 h 4110786"/>
                    <a:gd name="connsiteX10-297" fmla="*/ 2176945 w 4228786"/>
                    <a:gd name="connsiteY10-298" fmla="*/ 319178 h 4110786"/>
                    <a:gd name="connsiteX11-299" fmla="*/ 2295032 w 4228786"/>
                    <a:gd name="connsiteY11-300" fmla="*/ 13068 h 4110786"/>
                    <a:gd name="connsiteX12-301" fmla="*/ 4228786 w 4228786"/>
                    <a:gd name="connsiteY12-302" fmla="*/ 2058946 h 4110786"/>
                    <a:gd name="connsiteX13-303" fmla="*/ 2176946 w 4228786"/>
                    <a:gd name="connsiteY13-304" fmla="*/ 4110786 h 4110786"/>
                    <a:gd name="connsiteX14-305" fmla="*/ 125105 w 4228786"/>
                    <a:gd name="connsiteY14-306" fmla="*/ 2058946 h 4110786"/>
                    <a:gd name="connsiteX15-307" fmla="*/ 437178 w 4228786"/>
                    <a:gd name="connsiteY15-308" fmla="*/ 2058945 h 4110786"/>
                    <a:gd name="connsiteX16-309" fmla="*/ 2176945 w 4228786"/>
                    <a:gd name="connsiteY16-310" fmla="*/ 3798712 h 4110786"/>
                    <a:gd name="connsiteX17-311" fmla="*/ 3916711 w 4228786"/>
                    <a:gd name="connsiteY17-312" fmla="*/ 2058945 h 4110786"/>
                    <a:gd name="connsiteX18-313" fmla="*/ 2269473 w 4228786"/>
                    <a:gd name="connsiteY18-314" fmla="*/ 323850 h 4110786"/>
                    <a:gd name="connsiteX19-315" fmla="*/ 2290461 w 4228786"/>
                    <a:gd name="connsiteY19-316" fmla="*/ 323850 h 4110786"/>
                    <a:gd name="connsiteX20-317" fmla="*/ 2295032 w 4228786"/>
                    <a:gd name="connsiteY20-318" fmla="*/ 13068 h 4110786"/>
                    <a:gd name="connsiteX21-319" fmla="*/ 2090436 w 4228786"/>
                    <a:gd name="connsiteY21-320" fmla="*/ 11473 h 4110786"/>
                    <a:gd name="connsiteX22-321" fmla="*/ 2090436 w 4228786"/>
                    <a:gd name="connsiteY22-322" fmla="*/ 323546 h 4110786"/>
                    <a:gd name="connsiteX23-323" fmla="*/ 739525 w 4228786"/>
                    <a:gd name="connsiteY23-324" fmla="*/ 1079241 h 4110786"/>
                    <a:gd name="connsiteX24-325" fmla="*/ 470434 w 4228786"/>
                    <a:gd name="connsiteY24-326" fmla="*/ 920125 h 4110786"/>
                    <a:gd name="connsiteX25-327" fmla="*/ 2090436 w 4228786"/>
                    <a:gd name="connsiteY25-328" fmla="*/ 11473 h 4110786"/>
                    <a:gd name="connsiteX26-329" fmla="*/ 2295224 w 4228786"/>
                    <a:gd name="connsiteY26-330" fmla="*/ 0 h 4110786"/>
                    <a:gd name="connsiteX27-331" fmla="*/ 2295032 w 4228786"/>
                    <a:gd name="connsiteY27-332" fmla="*/ 13068 h 4110786"/>
                    <a:gd name="connsiteX28-333" fmla="*/ 2176946 w 4228786"/>
                    <a:gd name="connsiteY28-334" fmla="*/ 7105 h 4110786"/>
                    <a:gd name="connsiteX29-335" fmla="*/ 2090436 w 4228786"/>
                    <a:gd name="connsiteY29-336" fmla="*/ 11473 h 4110786"/>
                    <a:gd name="connsiteX30-337" fmla="*/ 2090436 w 4228786"/>
                    <a:gd name="connsiteY30-338" fmla="*/ 2381 h 4110786"/>
                    <a:gd name="connsiteX31-339" fmla="*/ 2295224 w 4228786"/>
                    <a:gd name="connsiteY31-340" fmla="*/ 0 h 4110786"/>
                    <a:gd name="connsiteX0-341" fmla="*/ 739525 w 4228786"/>
                    <a:gd name="connsiteY0-342" fmla="*/ 1079241 h 4110786"/>
                    <a:gd name="connsiteX1-343" fmla="*/ 742648 w 4228786"/>
                    <a:gd name="connsiteY1-344" fmla="*/ 1081087 h 4110786"/>
                    <a:gd name="connsiteX2-345" fmla="*/ 739525 w 4228786"/>
                    <a:gd name="connsiteY2-346" fmla="*/ 1079241 h 4110786"/>
                    <a:gd name="connsiteX3-347" fmla="*/ 468805 w 4228786"/>
                    <a:gd name="connsiteY3-348" fmla="*/ 919162 h 4110786"/>
                    <a:gd name="connsiteX4-349" fmla="*/ 470434 w 4228786"/>
                    <a:gd name="connsiteY4-350" fmla="*/ 920125 h 4110786"/>
                    <a:gd name="connsiteX5-351" fmla="*/ 468805 w 4228786"/>
                    <a:gd name="connsiteY5-352" fmla="*/ 919162 h 4110786"/>
                    <a:gd name="connsiteX6-353" fmla="*/ 2176945 w 4228786"/>
                    <a:gd name="connsiteY6-354" fmla="*/ 319178 h 4110786"/>
                    <a:gd name="connsiteX7-355" fmla="*/ 2269473 w 4228786"/>
                    <a:gd name="connsiteY7-356" fmla="*/ 323850 h 4110786"/>
                    <a:gd name="connsiteX8-357" fmla="*/ 2090436 w 4228786"/>
                    <a:gd name="connsiteY8-358" fmla="*/ 323850 h 4110786"/>
                    <a:gd name="connsiteX9-359" fmla="*/ 2090436 w 4228786"/>
                    <a:gd name="connsiteY9-360" fmla="*/ 323546 h 4110786"/>
                    <a:gd name="connsiteX10-361" fmla="*/ 2176945 w 4228786"/>
                    <a:gd name="connsiteY10-362" fmla="*/ 319178 h 4110786"/>
                    <a:gd name="connsiteX11-363" fmla="*/ 2295032 w 4228786"/>
                    <a:gd name="connsiteY11-364" fmla="*/ 13068 h 4110786"/>
                    <a:gd name="connsiteX12-365" fmla="*/ 4228786 w 4228786"/>
                    <a:gd name="connsiteY12-366" fmla="*/ 2058946 h 4110786"/>
                    <a:gd name="connsiteX13-367" fmla="*/ 2176946 w 4228786"/>
                    <a:gd name="connsiteY13-368" fmla="*/ 4110786 h 4110786"/>
                    <a:gd name="connsiteX14-369" fmla="*/ 125105 w 4228786"/>
                    <a:gd name="connsiteY14-370" fmla="*/ 2058946 h 4110786"/>
                    <a:gd name="connsiteX15-371" fmla="*/ 437178 w 4228786"/>
                    <a:gd name="connsiteY15-372" fmla="*/ 2058945 h 4110786"/>
                    <a:gd name="connsiteX16-373" fmla="*/ 2176945 w 4228786"/>
                    <a:gd name="connsiteY16-374" fmla="*/ 3798712 h 4110786"/>
                    <a:gd name="connsiteX17-375" fmla="*/ 3916711 w 4228786"/>
                    <a:gd name="connsiteY17-376" fmla="*/ 2058945 h 4110786"/>
                    <a:gd name="connsiteX18-377" fmla="*/ 2269473 w 4228786"/>
                    <a:gd name="connsiteY18-378" fmla="*/ 323850 h 4110786"/>
                    <a:gd name="connsiteX19-379" fmla="*/ 2290461 w 4228786"/>
                    <a:gd name="connsiteY19-380" fmla="*/ 323850 h 4110786"/>
                    <a:gd name="connsiteX20-381" fmla="*/ 2295032 w 4228786"/>
                    <a:gd name="connsiteY20-382" fmla="*/ 13068 h 4110786"/>
                    <a:gd name="connsiteX21-383" fmla="*/ 2090436 w 4228786"/>
                    <a:gd name="connsiteY21-384" fmla="*/ 11473 h 4110786"/>
                    <a:gd name="connsiteX22-385" fmla="*/ 2090436 w 4228786"/>
                    <a:gd name="connsiteY22-386" fmla="*/ 323546 h 4110786"/>
                    <a:gd name="connsiteX23-387" fmla="*/ 739525 w 4228786"/>
                    <a:gd name="connsiteY23-388" fmla="*/ 1079241 h 4110786"/>
                    <a:gd name="connsiteX24-389" fmla="*/ 470434 w 4228786"/>
                    <a:gd name="connsiteY24-390" fmla="*/ 920125 h 4110786"/>
                    <a:gd name="connsiteX25-391" fmla="*/ 2090436 w 4228786"/>
                    <a:gd name="connsiteY25-392" fmla="*/ 11473 h 4110786"/>
                    <a:gd name="connsiteX26-393" fmla="*/ 2295224 w 4228786"/>
                    <a:gd name="connsiteY26-394" fmla="*/ 0 h 4110786"/>
                    <a:gd name="connsiteX27-395" fmla="*/ 2176946 w 4228786"/>
                    <a:gd name="connsiteY27-396" fmla="*/ 7105 h 4110786"/>
                    <a:gd name="connsiteX28-397" fmla="*/ 2090436 w 4228786"/>
                    <a:gd name="connsiteY28-398" fmla="*/ 11473 h 4110786"/>
                    <a:gd name="connsiteX29-399" fmla="*/ 2090436 w 4228786"/>
                    <a:gd name="connsiteY29-400" fmla="*/ 2381 h 4110786"/>
                    <a:gd name="connsiteX30-401" fmla="*/ 2295224 w 4228786"/>
                    <a:gd name="connsiteY30-402" fmla="*/ 0 h 4110786"/>
                    <a:gd name="connsiteX0-403" fmla="*/ 739525 w 4228949"/>
                    <a:gd name="connsiteY0-404" fmla="*/ 1079241 h 4110786"/>
                    <a:gd name="connsiteX1-405" fmla="*/ 742648 w 4228949"/>
                    <a:gd name="connsiteY1-406" fmla="*/ 1081087 h 4110786"/>
                    <a:gd name="connsiteX2-407" fmla="*/ 739525 w 4228949"/>
                    <a:gd name="connsiteY2-408" fmla="*/ 1079241 h 4110786"/>
                    <a:gd name="connsiteX3-409" fmla="*/ 468805 w 4228949"/>
                    <a:gd name="connsiteY3-410" fmla="*/ 919162 h 4110786"/>
                    <a:gd name="connsiteX4-411" fmla="*/ 470434 w 4228949"/>
                    <a:gd name="connsiteY4-412" fmla="*/ 920125 h 4110786"/>
                    <a:gd name="connsiteX5-413" fmla="*/ 468805 w 4228949"/>
                    <a:gd name="connsiteY5-414" fmla="*/ 919162 h 4110786"/>
                    <a:gd name="connsiteX6-415" fmla="*/ 2176945 w 4228949"/>
                    <a:gd name="connsiteY6-416" fmla="*/ 319178 h 4110786"/>
                    <a:gd name="connsiteX7-417" fmla="*/ 2269473 w 4228949"/>
                    <a:gd name="connsiteY7-418" fmla="*/ 323850 h 4110786"/>
                    <a:gd name="connsiteX8-419" fmla="*/ 2090436 w 4228949"/>
                    <a:gd name="connsiteY8-420" fmla="*/ 323850 h 4110786"/>
                    <a:gd name="connsiteX9-421" fmla="*/ 2090436 w 4228949"/>
                    <a:gd name="connsiteY9-422" fmla="*/ 323546 h 4110786"/>
                    <a:gd name="connsiteX10-423" fmla="*/ 2176945 w 4228949"/>
                    <a:gd name="connsiteY10-424" fmla="*/ 319178 h 4110786"/>
                    <a:gd name="connsiteX11-425" fmla="*/ 2290461 w 4228949"/>
                    <a:gd name="connsiteY11-426" fmla="*/ 323850 h 4110786"/>
                    <a:gd name="connsiteX12-427" fmla="*/ 4228786 w 4228949"/>
                    <a:gd name="connsiteY12-428" fmla="*/ 2058946 h 4110786"/>
                    <a:gd name="connsiteX13-429" fmla="*/ 2176946 w 4228949"/>
                    <a:gd name="connsiteY13-430" fmla="*/ 4110786 h 4110786"/>
                    <a:gd name="connsiteX14-431" fmla="*/ 125105 w 4228949"/>
                    <a:gd name="connsiteY14-432" fmla="*/ 2058946 h 4110786"/>
                    <a:gd name="connsiteX15-433" fmla="*/ 437178 w 4228949"/>
                    <a:gd name="connsiteY15-434" fmla="*/ 2058945 h 4110786"/>
                    <a:gd name="connsiteX16-435" fmla="*/ 2176945 w 4228949"/>
                    <a:gd name="connsiteY16-436" fmla="*/ 3798712 h 4110786"/>
                    <a:gd name="connsiteX17-437" fmla="*/ 3916711 w 4228949"/>
                    <a:gd name="connsiteY17-438" fmla="*/ 2058945 h 4110786"/>
                    <a:gd name="connsiteX18-439" fmla="*/ 2269473 w 4228949"/>
                    <a:gd name="connsiteY18-440" fmla="*/ 323850 h 4110786"/>
                    <a:gd name="connsiteX19-441" fmla="*/ 2290461 w 4228949"/>
                    <a:gd name="connsiteY19-442" fmla="*/ 323850 h 4110786"/>
                    <a:gd name="connsiteX20-443" fmla="*/ 2090436 w 4228949"/>
                    <a:gd name="connsiteY20-444" fmla="*/ 11473 h 4110786"/>
                    <a:gd name="connsiteX21-445" fmla="*/ 2090436 w 4228949"/>
                    <a:gd name="connsiteY21-446" fmla="*/ 323546 h 4110786"/>
                    <a:gd name="connsiteX22-447" fmla="*/ 739525 w 4228949"/>
                    <a:gd name="connsiteY22-448" fmla="*/ 1079241 h 4110786"/>
                    <a:gd name="connsiteX23-449" fmla="*/ 470434 w 4228949"/>
                    <a:gd name="connsiteY23-450" fmla="*/ 920125 h 4110786"/>
                    <a:gd name="connsiteX24-451" fmla="*/ 2090436 w 4228949"/>
                    <a:gd name="connsiteY24-452" fmla="*/ 11473 h 4110786"/>
                    <a:gd name="connsiteX25-453" fmla="*/ 2295224 w 4228949"/>
                    <a:gd name="connsiteY25-454" fmla="*/ 0 h 4110786"/>
                    <a:gd name="connsiteX26-455" fmla="*/ 2176946 w 4228949"/>
                    <a:gd name="connsiteY26-456" fmla="*/ 7105 h 4110786"/>
                    <a:gd name="connsiteX27-457" fmla="*/ 2090436 w 4228949"/>
                    <a:gd name="connsiteY27-458" fmla="*/ 11473 h 4110786"/>
                    <a:gd name="connsiteX28-459" fmla="*/ 2090436 w 4228949"/>
                    <a:gd name="connsiteY28-460" fmla="*/ 2381 h 4110786"/>
                    <a:gd name="connsiteX29-461" fmla="*/ 2295224 w 4228949"/>
                    <a:gd name="connsiteY29-462" fmla="*/ 0 h 4110786"/>
                    <a:gd name="connsiteX0-463" fmla="*/ 739525 w 4228949"/>
                    <a:gd name="connsiteY0-464" fmla="*/ 1076860 h 4108405"/>
                    <a:gd name="connsiteX1-465" fmla="*/ 742648 w 4228949"/>
                    <a:gd name="connsiteY1-466" fmla="*/ 1078706 h 4108405"/>
                    <a:gd name="connsiteX2-467" fmla="*/ 739525 w 4228949"/>
                    <a:gd name="connsiteY2-468" fmla="*/ 1076860 h 4108405"/>
                    <a:gd name="connsiteX3-469" fmla="*/ 468805 w 4228949"/>
                    <a:gd name="connsiteY3-470" fmla="*/ 916781 h 4108405"/>
                    <a:gd name="connsiteX4-471" fmla="*/ 470434 w 4228949"/>
                    <a:gd name="connsiteY4-472" fmla="*/ 917744 h 4108405"/>
                    <a:gd name="connsiteX5-473" fmla="*/ 468805 w 4228949"/>
                    <a:gd name="connsiteY5-474" fmla="*/ 916781 h 4108405"/>
                    <a:gd name="connsiteX6-475" fmla="*/ 2176945 w 4228949"/>
                    <a:gd name="connsiteY6-476" fmla="*/ 316797 h 4108405"/>
                    <a:gd name="connsiteX7-477" fmla="*/ 2269473 w 4228949"/>
                    <a:gd name="connsiteY7-478" fmla="*/ 321469 h 4108405"/>
                    <a:gd name="connsiteX8-479" fmla="*/ 2090436 w 4228949"/>
                    <a:gd name="connsiteY8-480" fmla="*/ 321469 h 4108405"/>
                    <a:gd name="connsiteX9-481" fmla="*/ 2090436 w 4228949"/>
                    <a:gd name="connsiteY9-482" fmla="*/ 321165 h 4108405"/>
                    <a:gd name="connsiteX10-483" fmla="*/ 2176945 w 4228949"/>
                    <a:gd name="connsiteY10-484" fmla="*/ 316797 h 4108405"/>
                    <a:gd name="connsiteX11-485" fmla="*/ 2290461 w 4228949"/>
                    <a:gd name="connsiteY11-486" fmla="*/ 321469 h 4108405"/>
                    <a:gd name="connsiteX12-487" fmla="*/ 4228786 w 4228949"/>
                    <a:gd name="connsiteY12-488" fmla="*/ 2056565 h 4108405"/>
                    <a:gd name="connsiteX13-489" fmla="*/ 2176946 w 4228949"/>
                    <a:gd name="connsiteY13-490" fmla="*/ 4108405 h 4108405"/>
                    <a:gd name="connsiteX14-491" fmla="*/ 125105 w 4228949"/>
                    <a:gd name="connsiteY14-492" fmla="*/ 2056565 h 4108405"/>
                    <a:gd name="connsiteX15-493" fmla="*/ 437178 w 4228949"/>
                    <a:gd name="connsiteY15-494" fmla="*/ 2056564 h 4108405"/>
                    <a:gd name="connsiteX16-495" fmla="*/ 2176945 w 4228949"/>
                    <a:gd name="connsiteY16-496" fmla="*/ 3796331 h 4108405"/>
                    <a:gd name="connsiteX17-497" fmla="*/ 3916711 w 4228949"/>
                    <a:gd name="connsiteY17-498" fmla="*/ 2056564 h 4108405"/>
                    <a:gd name="connsiteX18-499" fmla="*/ 2269473 w 4228949"/>
                    <a:gd name="connsiteY18-500" fmla="*/ 321469 h 4108405"/>
                    <a:gd name="connsiteX19-501" fmla="*/ 2290461 w 4228949"/>
                    <a:gd name="connsiteY19-502" fmla="*/ 321469 h 4108405"/>
                    <a:gd name="connsiteX20-503" fmla="*/ 2090436 w 4228949"/>
                    <a:gd name="connsiteY20-504" fmla="*/ 9092 h 4108405"/>
                    <a:gd name="connsiteX21-505" fmla="*/ 2090436 w 4228949"/>
                    <a:gd name="connsiteY21-506" fmla="*/ 321165 h 4108405"/>
                    <a:gd name="connsiteX22-507" fmla="*/ 739525 w 4228949"/>
                    <a:gd name="connsiteY22-508" fmla="*/ 1076860 h 4108405"/>
                    <a:gd name="connsiteX23-509" fmla="*/ 470434 w 4228949"/>
                    <a:gd name="connsiteY23-510" fmla="*/ 917744 h 4108405"/>
                    <a:gd name="connsiteX24-511" fmla="*/ 2090436 w 4228949"/>
                    <a:gd name="connsiteY24-512" fmla="*/ 9092 h 4108405"/>
                    <a:gd name="connsiteX25-513" fmla="*/ 2090436 w 4228949"/>
                    <a:gd name="connsiteY25-514" fmla="*/ 0 h 4108405"/>
                    <a:gd name="connsiteX26-515" fmla="*/ 2176946 w 4228949"/>
                    <a:gd name="connsiteY26-516" fmla="*/ 4724 h 4108405"/>
                    <a:gd name="connsiteX27-517" fmla="*/ 2090436 w 4228949"/>
                    <a:gd name="connsiteY27-518" fmla="*/ 9092 h 4108405"/>
                    <a:gd name="connsiteX28-519" fmla="*/ 2090436 w 4228949"/>
                    <a:gd name="connsiteY28-520" fmla="*/ 0 h 4108405"/>
                    <a:gd name="connsiteX0-521" fmla="*/ 739525 w 4228949"/>
                    <a:gd name="connsiteY0-522" fmla="*/ 1076860 h 4108405"/>
                    <a:gd name="connsiteX1-523" fmla="*/ 742648 w 4228949"/>
                    <a:gd name="connsiteY1-524" fmla="*/ 1078706 h 4108405"/>
                    <a:gd name="connsiteX2-525" fmla="*/ 739525 w 4228949"/>
                    <a:gd name="connsiteY2-526" fmla="*/ 1076860 h 4108405"/>
                    <a:gd name="connsiteX3-527" fmla="*/ 468805 w 4228949"/>
                    <a:gd name="connsiteY3-528" fmla="*/ 916781 h 4108405"/>
                    <a:gd name="connsiteX4-529" fmla="*/ 470434 w 4228949"/>
                    <a:gd name="connsiteY4-530" fmla="*/ 917744 h 4108405"/>
                    <a:gd name="connsiteX5-531" fmla="*/ 468805 w 4228949"/>
                    <a:gd name="connsiteY5-532" fmla="*/ 916781 h 4108405"/>
                    <a:gd name="connsiteX6-533" fmla="*/ 2176945 w 4228949"/>
                    <a:gd name="connsiteY6-534" fmla="*/ 316797 h 4108405"/>
                    <a:gd name="connsiteX7-535" fmla="*/ 2269473 w 4228949"/>
                    <a:gd name="connsiteY7-536" fmla="*/ 321469 h 4108405"/>
                    <a:gd name="connsiteX8-537" fmla="*/ 2090436 w 4228949"/>
                    <a:gd name="connsiteY8-538" fmla="*/ 321469 h 4108405"/>
                    <a:gd name="connsiteX9-539" fmla="*/ 2090436 w 4228949"/>
                    <a:gd name="connsiteY9-540" fmla="*/ 321165 h 4108405"/>
                    <a:gd name="connsiteX10-541" fmla="*/ 2176945 w 4228949"/>
                    <a:gd name="connsiteY10-542" fmla="*/ 316797 h 4108405"/>
                    <a:gd name="connsiteX11-543" fmla="*/ 2290461 w 4228949"/>
                    <a:gd name="connsiteY11-544" fmla="*/ 321469 h 4108405"/>
                    <a:gd name="connsiteX12-545" fmla="*/ 4228786 w 4228949"/>
                    <a:gd name="connsiteY12-546" fmla="*/ 2056565 h 4108405"/>
                    <a:gd name="connsiteX13-547" fmla="*/ 2176946 w 4228949"/>
                    <a:gd name="connsiteY13-548" fmla="*/ 4108405 h 4108405"/>
                    <a:gd name="connsiteX14-549" fmla="*/ 125105 w 4228949"/>
                    <a:gd name="connsiteY14-550" fmla="*/ 2056565 h 4108405"/>
                    <a:gd name="connsiteX15-551" fmla="*/ 437178 w 4228949"/>
                    <a:gd name="connsiteY15-552" fmla="*/ 2056564 h 4108405"/>
                    <a:gd name="connsiteX16-553" fmla="*/ 2176945 w 4228949"/>
                    <a:gd name="connsiteY16-554" fmla="*/ 3796331 h 4108405"/>
                    <a:gd name="connsiteX17-555" fmla="*/ 3916711 w 4228949"/>
                    <a:gd name="connsiteY17-556" fmla="*/ 2056564 h 4108405"/>
                    <a:gd name="connsiteX18-557" fmla="*/ 2269473 w 4228949"/>
                    <a:gd name="connsiteY18-558" fmla="*/ 321469 h 4108405"/>
                    <a:gd name="connsiteX19-559" fmla="*/ 2290461 w 4228949"/>
                    <a:gd name="connsiteY19-560" fmla="*/ 321469 h 4108405"/>
                    <a:gd name="connsiteX20-561" fmla="*/ 2090436 w 4228949"/>
                    <a:gd name="connsiteY20-562" fmla="*/ 9092 h 4108405"/>
                    <a:gd name="connsiteX21-563" fmla="*/ 2090436 w 4228949"/>
                    <a:gd name="connsiteY21-564" fmla="*/ 321165 h 4108405"/>
                    <a:gd name="connsiteX22-565" fmla="*/ 739525 w 4228949"/>
                    <a:gd name="connsiteY22-566" fmla="*/ 1076860 h 4108405"/>
                    <a:gd name="connsiteX23-567" fmla="*/ 470434 w 4228949"/>
                    <a:gd name="connsiteY23-568" fmla="*/ 917744 h 4108405"/>
                    <a:gd name="connsiteX24-569" fmla="*/ 2090436 w 4228949"/>
                    <a:gd name="connsiteY24-570" fmla="*/ 9092 h 4108405"/>
                    <a:gd name="connsiteX25-571" fmla="*/ 2090436 w 4228949"/>
                    <a:gd name="connsiteY25-572" fmla="*/ 0 h 4108405"/>
                    <a:gd name="connsiteX26-573" fmla="*/ 2090436 w 4228949"/>
                    <a:gd name="connsiteY26-574" fmla="*/ 9092 h 4108405"/>
                    <a:gd name="connsiteX27-575" fmla="*/ 2090436 w 4228949"/>
                    <a:gd name="connsiteY27-576" fmla="*/ 0 h 4108405"/>
                    <a:gd name="connsiteX0-577" fmla="*/ 739525 w 4228925"/>
                    <a:gd name="connsiteY0-578" fmla="*/ 1076860 h 4108405"/>
                    <a:gd name="connsiteX1-579" fmla="*/ 742648 w 4228925"/>
                    <a:gd name="connsiteY1-580" fmla="*/ 1078706 h 4108405"/>
                    <a:gd name="connsiteX2-581" fmla="*/ 739525 w 4228925"/>
                    <a:gd name="connsiteY2-582" fmla="*/ 1076860 h 4108405"/>
                    <a:gd name="connsiteX3-583" fmla="*/ 468805 w 4228925"/>
                    <a:gd name="connsiteY3-584" fmla="*/ 916781 h 4108405"/>
                    <a:gd name="connsiteX4-585" fmla="*/ 470434 w 4228925"/>
                    <a:gd name="connsiteY4-586" fmla="*/ 917744 h 4108405"/>
                    <a:gd name="connsiteX5-587" fmla="*/ 468805 w 4228925"/>
                    <a:gd name="connsiteY5-588" fmla="*/ 916781 h 4108405"/>
                    <a:gd name="connsiteX6-589" fmla="*/ 2176945 w 4228925"/>
                    <a:gd name="connsiteY6-590" fmla="*/ 316797 h 4108405"/>
                    <a:gd name="connsiteX7-591" fmla="*/ 2269473 w 4228925"/>
                    <a:gd name="connsiteY7-592" fmla="*/ 321469 h 4108405"/>
                    <a:gd name="connsiteX8-593" fmla="*/ 2090436 w 4228925"/>
                    <a:gd name="connsiteY8-594" fmla="*/ 321469 h 4108405"/>
                    <a:gd name="connsiteX9-595" fmla="*/ 2090436 w 4228925"/>
                    <a:gd name="connsiteY9-596" fmla="*/ 321165 h 4108405"/>
                    <a:gd name="connsiteX10-597" fmla="*/ 2176945 w 4228925"/>
                    <a:gd name="connsiteY10-598" fmla="*/ 316797 h 4108405"/>
                    <a:gd name="connsiteX11-599" fmla="*/ 2290461 w 4228925"/>
                    <a:gd name="connsiteY11-600" fmla="*/ 321469 h 4108405"/>
                    <a:gd name="connsiteX12-601" fmla="*/ 4228786 w 4228925"/>
                    <a:gd name="connsiteY12-602" fmla="*/ 2056565 h 4108405"/>
                    <a:gd name="connsiteX13-603" fmla="*/ 2176946 w 4228925"/>
                    <a:gd name="connsiteY13-604" fmla="*/ 4108405 h 4108405"/>
                    <a:gd name="connsiteX14-605" fmla="*/ 125105 w 4228925"/>
                    <a:gd name="connsiteY14-606" fmla="*/ 2056565 h 4108405"/>
                    <a:gd name="connsiteX15-607" fmla="*/ 437178 w 4228925"/>
                    <a:gd name="connsiteY15-608" fmla="*/ 2056564 h 4108405"/>
                    <a:gd name="connsiteX16-609" fmla="*/ 2176945 w 4228925"/>
                    <a:gd name="connsiteY16-610" fmla="*/ 3796331 h 4108405"/>
                    <a:gd name="connsiteX17-611" fmla="*/ 3916711 w 4228925"/>
                    <a:gd name="connsiteY17-612" fmla="*/ 2056564 h 4108405"/>
                    <a:gd name="connsiteX18-613" fmla="*/ 2290461 w 4228925"/>
                    <a:gd name="connsiteY18-614" fmla="*/ 321469 h 4108405"/>
                    <a:gd name="connsiteX19-615" fmla="*/ 2090436 w 4228925"/>
                    <a:gd name="connsiteY19-616" fmla="*/ 9092 h 4108405"/>
                    <a:gd name="connsiteX20-617" fmla="*/ 2090436 w 4228925"/>
                    <a:gd name="connsiteY20-618" fmla="*/ 321165 h 4108405"/>
                    <a:gd name="connsiteX21-619" fmla="*/ 739525 w 4228925"/>
                    <a:gd name="connsiteY21-620" fmla="*/ 1076860 h 4108405"/>
                    <a:gd name="connsiteX22-621" fmla="*/ 470434 w 4228925"/>
                    <a:gd name="connsiteY22-622" fmla="*/ 917744 h 4108405"/>
                    <a:gd name="connsiteX23-623" fmla="*/ 2090436 w 4228925"/>
                    <a:gd name="connsiteY23-624" fmla="*/ 9092 h 4108405"/>
                    <a:gd name="connsiteX24-625" fmla="*/ 2090436 w 4228925"/>
                    <a:gd name="connsiteY24-626" fmla="*/ 0 h 4108405"/>
                    <a:gd name="connsiteX25-627" fmla="*/ 2090436 w 4228925"/>
                    <a:gd name="connsiteY25-628" fmla="*/ 9092 h 4108405"/>
                    <a:gd name="connsiteX26-629" fmla="*/ 2090436 w 4228925"/>
                    <a:gd name="connsiteY26-630" fmla="*/ 0 h 4108405"/>
                    <a:gd name="connsiteX0-631" fmla="*/ 739525 w 4228925"/>
                    <a:gd name="connsiteY0-632" fmla="*/ 1076860 h 4108405"/>
                    <a:gd name="connsiteX1-633" fmla="*/ 742648 w 4228925"/>
                    <a:gd name="connsiteY1-634" fmla="*/ 1078706 h 4108405"/>
                    <a:gd name="connsiteX2-635" fmla="*/ 739525 w 4228925"/>
                    <a:gd name="connsiteY2-636" fmla="*/ 1076860 h 4108405"/>
                    <a:gd name="connsiteX3-637" fmla="*/ 468805 w 4228925"/>
                    <a:gd name="connsiteY3-638" fmla="*/ 916781 h 4108405"/>
                    <a:gd name="connsiteX4-639" fmla="*/ 470434 w 4228925"/>
                    <a:gd name="connsiteY4-640" fmla="*/ 917744 h 4108405"/>
                    <a:gd name="connsiteX5-641" fmla="*/ 468805 w 4228925"/>
                    <a:gd name="connsiteY5-642" fmla="*/ 916781 h 4108405"/>
                    <a:gd name="connsiteX6-643" fmla="*/ 2176945 w 4228925"/>
                    <a:gd name="connsiteY6-644" fmla="*/ 316797 h 4108405"/>
                    <a:gd name="connsiteX7-645" fmla="*/ 2090436 w 4228925"/>
                    <a:gd name="connsiteY7-646" fmla="*/ 321469 h 4108405"/>
                    <a:gd name="connsiteX8-647" fmla="*/ 2090436 w 4228925"/>
                    <a:gd name="connsiteY8-648" fmla="*/ 321165 h 4108405"/>
                    <a:gd name="connsiteX9-649" fmla="*/ 2176945 w 4228925"/>
                    <a:gd name="connsiteY9-650" fmla="*/ 316797 h 4108405"/>
                    <a:gd name="connsiteX10-651" fmla="*/ 2290461 w 4228925"/>
                    <a:gd name="connsiteY10-652" fmla="*/ 321469 h 4108405"/>
                    <a:gd name="connsiteX11-653" fmla="*/ 4228786 w 4228925"/>
                    <a:gd name="connsiteY11-654" fmla="*/ 2056565 h 4108405"/>
                    <a:gd name="connsiteX12-655" fmla="*/ 2176946 w 4228925"/>
                    <a:gd name="connsiteY12-656" fmla="*/ 4108405 h 4108405"/>
                    <a:gd name="connsiteX13-657" fmla="*/ 125105 w 4228925"/>
                    <a:gd name="connsiteY13-658" fmla="*/ 2056565 h 4108405"/>
                    <a:gd name="connsiteX14-659" fmla="*/ 437178 w 4228925"/>
                    <a:gd name="connsiteY14-660" fmla="*/ 2056564 h 4108405"/>
                    <a:gd name="connsiteX15-661" fmla="*/ 2176945 w 4228925"/>
                    <a:gd name="connsiteY15-662" fmla="*/ 3796331 h 4108405"/>
                    <a:gd name="connsiteX16-663" fmla="*/ 3916711 w 4228925"/>
                    <a:gd name="connsiteY16-664" fmla="*/ 2056564 h 4108405"/>
                    <a:gd name="connsiteX17-665" fmla="*/ 2290461 w 4228925"/>
                    <a:gd name="connsiteY17-666" fmla="*/ 321469 h 4108405"/>
                    <a:gd name="connsiteX18-667" fmla="*/ 2090436 w 4228925"/>
                    <a:gd name="connsiteY18-668" fmla="*/ 9092 h 4108405"/>
                    <a:gd name="connsiteX19-669" fmla="*/ 2090436 w 4228925"/>
                    <a:gd name="connsiteY19-670" fmla="*/ 321165 h 4108405"/>
                    <a:gd name="connsiteX20-671" fmla="*/ 739525 w 4228925"/>
                    <a:gd name="connsiteY20-672" fmla="*/ 1076860 h 4108405"/>
                    <a:gd name="connsiteX21-673" fmla="*/ 470434 w 4228925"/>
                    <a:gd name="connsiteY21-674" fmla="*/ 917744 h 4108405"/>
                    <a:gd name="connsiteX22-675" fmla="*/ 2090436 w 4228925"/>
                    <a:gd name="connsiteY22-676" fmla="*/ 9092 h 4108405"/>
                    <a:gd name="connsiteX23-677" fmla="*/ 2090436 w 4228925"/>
                    <a:gd name="connsiteY23-678" fmla="*/ 0 h 4108405"/>
                    <a:gd name="connsiteX24-679" fmla="*/ 2090436 w 4228925"/>
                    <a:gd name="connsiteY24-680" fmla="*/ 9092 h 4108405"/>
                    <a:gd name="connsiteX25-681" fmla="*/ 2090436 w 4228925"/>
                    <a:gd name="connsiteY25-682" fmla="*/ 0 h 4108405"/>
                    <a:gd name="connsiteX0-683" fmla="*/ 739525 w 4228925"/>
                    <a:gd name="connsiteY0-684" fmla="*/ 1076860 h 4108405"/>
                    <a:gd name="connsiteX1-685" fmla="*/ 742648 w 4228925"/>
                    <a:gd name="connsiteY1-686" fmla="*/ 1078706 h 4108405"/>
                    <a:gd name="connsiteX2-687" fmla="*/ 739525 w 4228925"/>
                    <a:gd name="connsiteY2-688" fmla="*/ 1076860 h 4108405"/>
                    <a:gd name="connsiteX3-689" fmla="*/ 468805 w 4228925"/>
                    <a:gd name="connsiteY3-690" fmla="*/ 916781 h 4108405"/>
                    <a:gd name="connsiteX4-691" fmla="*/ 470434 w 4228925"/>
                    <a:gd name="connsiteY4-692" fmla="*/ 917744 h 4108405"/>
                    <a:gd name="connsiteX5-693" fmla="*/ 468805 w 4228925"/>
                    <a:gd name="connsiteY5-694" fmla="*/ 916781 h 4108405"/>
                    <a:gd name="connsiteX6-695" fmla="*/ 2090436 w 4228925"/>
                    <a:gd name="connsiteY6-696" fmla="*/ 321165 h 4108405"/>
                    <a:gd name="connsiteX7-697" fmla="*/ 2090436 w 4228925"/>
                    <a:gd name="connsiteY7-698" fmla="*/ 321469 h 4108405"/>
                    <a:gd name="connsiteX8-699" fmla="*/ 2090436 w 4228925"/>
                    <a:gd name="connsiteY8-700" fmla="*/ 321165 h 4108405"/>
                    <a:gd name="connsiteX9-701" fmla="*/ 2290461 w 4228925"/>
                    <a:gd name="connsiteY9-702" fmla="*/ 321469 h 4108405"/>
                    <a:gd name="connsiteX10-703" fmla="*/ 4228786 w 4228925"/>
                    <a:gd name="connsiteY10-704" fmla="*/ 2056565 h 4108405"/>
                    <a:gd name="connsiteX11-705" fmla="*/ 2176946 w 4228925"/>
                    <a:gd name="connsiteY11-706" fmla="*/ 4108405 h 4108405"/>
                    <a:gd name="connsiteX12-707" fmla="*/ 125105 w 4228925"/>
                    <a:gd name="connsiteY12-708" fmla="*/ 2056565 h 4108405"/>
                    <a:gd name="connsiteX13-709" fmla="*/ 437178 w 4228925"/>
                    <a:gd name="connsiteY13-710" fmla="*/ 2056564 h 4108405"/>
                    <a:gd name="connsiteX14-711" fmla="*/ 2176945 w 4228925"/>
                    <a:gd name="connsiteY14-712" fmla="*/ 3796331 h 4108405"/>
                    <a:gd name="connsiteX15-713" fmla="*/ 3916711 w 4228925"/>
                    <a:gd name="connsiteY15-714" fmla="*/ 2056564 h 4108405"/>
                    <a:gd name="connsiteX16-715" fmla="*/ 2290461 w 4228925"/>
                    <a:gd name="connsiteY16-716" fmla="*/ 321469 h 4108405"/>
                    <a:gd name="connsiteX17-717" fmla="*/ 2090436 w 4228925"/>
                    <a:gd name="connsiteY17-718" fmla="*/ 9092 h 4108405"/>
                    <a:gd name="connsiteX18-719" fmla="*/ 2090436 w 4228925"/>
                    <a:gd name="connsiteY18-720" fmla="*/ 321165 h 4108405"/>
                    <a:gd name="connsiteX19-721" fmla="*/ 739525 w 4228925"/>
                    <a:gd name="connsiteY19-722" fmla="*/ 1076860 h 4108405"/>
                    <a:gd name="connsiteX20-723" fmla="*/ 470434 w 4228925"/>
                    <a:gd name="connsiteY20-724" fmla="*/ 917744 h 4108405"/>
                    <a:gd name="connsiteX21-725" fmla="*/ 2090436 w 4228925"/>
                    <a:gd name="connsiteY21-726" fmla="*/ 9092 h 4108405"/>
                    <a:gd name="connsiteX22-727" fmla="*/ 2090436 w 4228925"/>
                    <a:gd name="connsiteY22-728" fmla="*/ 0 h 4108405"/>
                    <a:gd name="connsiteX23-729" fmla="*/ 2090436 w 4228925"/>
                    <a:gd name="connsiteY23-730" fmla="*/ 9092 h 4108405"/>
                    <a:gd name="connsiteX24-731" fmla="*/ 2090436 w 4228925"/>
                    <a:gd name="connsiteY24-732" fmla="*/ 0 h 4108405"/>
                    <a:gd name="connsiteX0-733" fmla="*/ 739525 w 4228925"/>
                    <a:gd name="connsiteY0-734" fmla="*/ 1067768 h 4099313"/>
                    <a:gd name="connsiteX1-735" fmla="*/ 742648 w 4228925"/>
                    <a:gd name="connsiteY1-736" fmla="*/ 1069614 h 4099313"/>
                    <a:gd name="connsiteX2-737" fmla="*/ 739525 w 4228925"/>
                    <a:gd name="connsiteY2-738" fmla="*/ 1067768 h 4099313"/>
                    <a:gd name="connsiteX3-739" fmla="*/ 468805 w 4228925"/>
                    <a:gd name="connsiteY3-740" fmla="*/ 907689 h 4099313"/>
                    <a:gd name="connsiteX4-741" fmla="*/ 470434 w 4228925"/>
                    <a:gd name="connsiteY4-742" fmla="*/ 908652 h 4099313"/>
                    <a:gd name="connsiteX5-743" fmla="*/ 468805 w 4228925"/>
                    <a:gd name="connsiteY5-744" fmla="*/ 907689 h 4099313"/>
                    <a:gd name="connsiteX6-745" fmla="*/ 2090436 w 4228925"/>
                    <a:gd name="connsiteY6-746" fmla="*/ 312073 h 4099313"/>
                    <a:gd name="connsiteX7-747" fmla="*/ 2090436 w 4228925"/>
                    <a:gd name="connsiteY7-748" fmla="*/ 312377 h 4099313"/>
                    <a:gd name="connsiteX8-749" fmla="*/ 2090436 w 4228925"/>
                    <a:gd name="connsiteY8-750" fmla="*/ 312073 h 4099313"/>
                    <a:gd name="connsiteX9-751" fmla="*/ 2290461 w 4228925"/>
                    <a:gd name="connsiteY9-752" fmla="*/ 312377 h 4099313"/>
                    <a:gd name="connsiteX10-753" fmla="*/ 4228786 w 4228925"/>
                    <a:gd name="connsiteY10-754" fmla="*/ 2047473 h 4099313"/>
                    <a:gd name="connsiteX11-755" fmla="*/ 2176946 w 4228925"/>
                    <a:gd name="connsiteY11-756" fmla="*/ 4099313 h 4099313"/>
                    <a:gd name="connsiteX12-757" fmla="*/ 125105 w 4228925"/>
                    <a:gd name="connsiteY12-758" fmla="*/ 2047473 h 4099313"/>
                    <a:gd name="connsiteX13-759" fmla="*/ 437178 w 4228925"/>
                    <a:gd name="connsiteY13-760" fmla="*/ 2047472 h 4099313"/>
                    <a:gd name="connsiteX14-761" fmla="*/ 2176945 w 4228925"/>
                    <a:gd name="connsiteY14-762" fmla="*/ 3787239 h 4099313"/>
                    <a:gd name="connsiteX15-763" fmla="*/ 3916711 w 4228925"/>
                    <a:gd name="connsiteY15-764" fmla="*/ 2047472 h 4099313"/>
                    <a:gd name="connsiteX16-765" fmla="*/ 2290461 w 4228925"/>
                    <a:gd name="connsiteY16-766" fmla="*/ 312377 h 4099313"/>
                    <a:gd name="connsiteX17-767" fmla="*/ 2090436 w 4228925"/>
                    <a:gd name="connsiteY17-768" fmla="*/ 0 h 4099313"/>
                    <a:gd name="connsiteX18-769" fmla="*/ 2090436 w 4228925"/>
                    <a:gd name="connsiteY18-770" fmla="*/ 312073 h 4099313"/>
                    <a:gd name="connsiteX19-771" fmla="*/ 739525 w 4228925"/>
                    <a:gd name="connsiteY19-772" fmla="*/ 1067768 h 4099313"/>
                    <a:gd name="connsiteX20-773" fmla="*/ 470434 w 4228925"/>
                    <a:gd name="connsiteY20-774" fmla="*/ 908652 h 4099313"/>
                    <a:gd name="connsiteX21-775" fmla="*/ 2090436 w 4228925"/>
                    <a:gd name="connsiteY21-776" fmla="*/ 0 h 4099313"/>
                    <a:gd name="connsiteX0-777" fmla="*/ 739525 w 4353891"/>
                    <a:gd name="connsiteY0-778" fmla="*/ 1067768 h 4099313"/>
                    <a:gd name="connsiteX1-779" fmla="*/ 742648 w 4353891"/>
                    <a:gd name="connsiteY1-780" fmla="*/ 1069614 h 4099313"/>
                    <a:gd name="connsiteX2-781" fmla="*/ 739525 w 4353891"/>
                    <a:gd name="connsiteY2-782" fmla="*/ 1067768 h 4099313"/>
                    <a:gd name="connsiteX3-783" fmla="*/ 468805 w 4353891"/>
                    <a:gd name="connsiteY3-784" fmla="*/ 907689 h 4099313"/>
                    <a:gd name="connsiteX4-785" fmla="*/ 470434 w 4353891"/>
                    <a:gd name="connsiteY4-786" fmla="*/ 908652 h 4099313"/>
                    <a:gd name="connsiteX5-787" fmla="*/ 468805 w 4353891"/>
                    <a:gd name="connsiteY5-788" fmla="*/ 907689 h 4099313"/>
                    <a:gd name="connsiteX6-789" fmla="*/ 2090436 w 4353891"/>
                    <a:gd name="connsiteY6-790" fmla="*/ 312073 h 4099313"/>
                    <a:gd name="connsiteX7-791" fmla="*/ 2090436 w 4353891"/>
                    <a:gd name="connsiteY7-792" fmla="*/ 312377 h 4099313"/>
                    <a:gd name="connsiteX8-793" fmla="*/ 2090436 w 4353891"/>
                    <a:gd name="connsiteY8-794" fmla="*/ 312073 h 4099313"/>
                    <a:gd name="connsiteX9-795" fmla="*/ 3916711 w 4353891"/>
                    <a:gd name="connsiteY9-796" fmla="*/ 2047472 h 4099313"/>
                    <a:gd name="connsiteX10-797" fmla="*/ 4228786 w 4353891"/>
                    <a:gd name="connsiteY10-798" fmla="*/ 2047473 h 4099313"/>
                    <a:gd name="connsiteX11-799" fmla="*/ 2176946 w 4353891"/>
                    <a:gd name="connsiteY11-800" fmla="*/ 4099313 h 4099313"/>
                    <a:gd name="connsiteX12-801" fmla="*/ 125105 w 4353891"/>
                    <a:gd name="connsiteY12-802" fmla="*/ 2047473 h 4099313"/>
                    <a:gd name="connsiteX13-803" fmla="*/ 437178 w 4353891"/>
                    <a:gd name="connsiteY13-804" fmla="*/ 2047472 h 4099313"/>
                    <a:gd name="connsiteX14-805" fmla="*/ 2176945 w 4353891"/>
                    <a:gd name="connsiteY14-806" fmla="*/ 3787239 h 4099313"/>
                    <a:gd name="connsiteX15-807" fmla="*/ 3916711 w 4353891"/>
                    <a:gd name="connsiteY15-808" fmla="*/ 2047472 h 4099313"/>
                    <a:gd name="connsiteX16-809" fmla="*/ 2090436 w 4353891"/>
                    <a:gd name="connsiteY16-810" fmla="*/ 0 h 4099313"/>
                    <a:gd name="connsiteX17-811" fmla="*/ 2090436 w 4353891"/>
                    <a:gd name="connsiteY17-812" fmla="*/ 312073 h 4099313"/>
                    <a:gd name="connsiteX18-813" fmla="*/ 739525 w 4353891"/>
                    <a:gd name="connsiteY18-814" fmla="*/ 1067768 h 4099313"/>
                    <a:gd name="connsiteX19-815" fmla="*/ 470434 w 4353891"/>
                    <a:gd name="connsiteY19-816" fmla="*/ 908652 h 4099313"/>
                    <a:gd name="connsiteX20-817" fmla="*/ 2090436 w 4353891"/>
                    <a:gd name="connsiteY20-818" fmla="*/ 0 h 4099313"/>
                    <a:gd name="connsiteX0-819" fmla="*/ 614420 w 4228786"/>
                    <a:gd name="connsiteY0-820" fmla="*/ 1067768 h 4099313"/>
                    <a:gd name="connsiteX1-821" fmla="*/ 617543 w 4228786"/>
                    <a:gd name="connsiteY1-822" fmla="*/ 1069614 h 4099313"/>
                    <a:gd name="connsiteX2-823" fmla="*/ 614420 w 4228786"/>
                    <a:gd name="connsiteY2-824" fmla="*/ 1067768 h 4099313"/>
                    <a:gd name="connsiteX3-825" fmla="*/ 343700 w 4228786"/>
                    <a:gd name="connsiteY3-826" fmla="*/ 907689 h 4099313"/>
                    <a:gd name="connsiteX4-827" fmla="*/ 345329 w 4228786"/>
                    <a:gd name="connsiteY4-828" fmla="*/ 908652 h 4099313"/>
                    <a:gd name="connsiteX5-829" fmla="*/ 343700 w 4228786"/>
                    <a:gd name="connsiteY5-830" fmla="*/ 907689 h 4099313"/>
                    <a:gd name="connsiteX6-831" fmla="*/ 1965331 w 4228786"/>
                    <a:gd name="connsiteY6-832" fmla="*/ 312073 h 4099313"/>
                    <a:gd name="connsiteX7-833" fmla="*/ 1965331 w 4228786"/>
                    <a:gd name="connsiteY7-834" fmla="*/ 312377 h 4099313"/>
                    <a:gd name="connsiteX8-835" fmla="*/ 1965331 w 4228786"/>
                    <a:gd name="connsiteY8-836" fmla="*/ 312073 h 4099313"/>
                    <a:gd name="connsiteX9-837" fmla="*/ 3791606 w 4228786"/>
                    <a:gd name="connsiteY9-838" fmla="*/ 2047472 h 4099313"/>
                    <a:gd name="connsiteX10-839" fmla="*/ 4103681 w 4228786"/>
                    <a:gd name="connsiteY10-840" fmla="*/ 2047473 h 4099313"/>
                    <a:gd name="connsiteX11-841" fmla="*/ 2051841 w 4228786"/>
                    <a:gd name="connsiteY11-842" fmla="*/ 4099313 h 4099313"/>
                    <a:gd name="connsiteX12-843" fmla="*/ 0 w 4228786"/>
                    <a:gd name="connsiteY12-844" fmla="*/ 2047473 h 4099313"/>
                    <a:gd name="connsiteX13-845" fmla="*/ 2051840 w 4228786"/>
                    <a:gd name="connsiteY13-846" fmla="*/ 3787239 h 4099313"/>
                    <a:gd name="connsiteX14-847" fmla="*/ 3791606 w 4228786"/>
                    <a:gd name="connsiteY14-848" fmla="*/ 2047472 h 4099313"/>
                    <a:gd name="connsiteX15-849" fmla="*/ 1965331 w 4228786"/>
                    <a:gd name="connsiteY15-850" fmla="*/ 0 h 4099313"/>
                    <a:gd name="connsiteX16-851" fmla="*/ 1965331 w 4228786"/>
                    <a:gd name="connsiteY16-852" fmla="*/ 312073 h 4099313"/>
                    <a:gd name="connsiteX17-853" fmla="*/ 614420 w 4228786"/>
                    <a:gd name="connsiteY17-854" fmla="*/ 1067768 h 4099313"/>
                    <a:gd name="connsiteX18-855" fmla="*/ 345329 w 4228786"/>
                    <a:gd name="connsiteY18-856" fmla="*/ 908652 h 4099313"/>
                    <a:gd name="connsiteX19-857" fmla="*/ 1965331 w 4228786"/>
                    <a:gd name="connsiteY19-858" fmla="*/ 0 h 4099313"/>
                    <a:gd name="connsiteX0-859" fmla="*/ 270720 w 3885086"/>
                    <a:gd name="connsiteY0-860" fmla="*/ 1067768 h 4224418"/>
                    <a:gd name="connsiteX1-861" fmla="*/ 273843 w 3885086"/>
                    <a:gd name="connsiteY1-862" fmla="*/ 1069614 h 4224418"/>
                    <a:gd name="connsiteX2-863" fmla="*/ 270720 w 3885086"/>
                    <a:gd name="connsiteY2-864" fmla="*/ 1067768 h 4224418"/>
                    <a:gd name="connsiteX3-865" fmla="*/ 0 w 3885086"/>
                    <a:gd name="connsiteY3-866" fmla="*/ 907689 h 4224418"/>
                    <a:gd name="connsiteX4-867" fmla="*/ 1629 w 3885086"/>
                    <a:gd name="connsiteY4-868" fmla="*/ 908652 h 4224418"/>
                    <a:gd name="connsiteX5-869" fmla="*/ 0 w 3885086"/>
                    <a:gd name="connsiteY5-870" fmla="*/ 907689 h 4224418"/>
                    <a:gd name="connsiteX6-871" fmla="*/ 1621631 w 3885086"/>
                    <a:gd name="connsiteY6-872" fmla="*/ 312073 h 4224418"/>
                    <a:gd name="connsiteX7-873" fmla="*/ 1621631 w 3885086"/>
                    <a:gd name="connsiteY7-874" fmla="*/ 312377 h 4224418"/>
                    <a:gd name="connsiteX8-875" fmla="*/ 1621631 w 3885086"/>
                    <a:gd name="connsiteY8-876" fmla="*/ 312073 h 4224418"/>
                    <a:gd name="connsiteX9-877" fmla="*/ 3447906 w 3885086"/>
                    <a:gd name="connsiteY9-878" fmla="*/ 2047472 h 4224418"/>
                    <a:gd name="connsiteX10-879" fmla="*/ 3759981 w 3885086"/>
                    <a:gd name="connsiteY10-880" fmla="*/ 2047473 h 4224418"/>
                    <a:gd name="connsiteX11-881" fmla="*/ 1708141 w 3885086"/>
                    <a:gd name="connsiteY11-882" fmla="*/ 4099313 h 4224418"/>
                    <a:gd name="connsiteX12-883" fmla="*/ 1708140 w 3885086"/>
                    <a:gd name="connsiteY12-884" fmla="*/ 3787239 h 4224418"/>
                    <a:gd name="connsiteX13-885" fmla="*/ 3447906 w 3885086"/>
                    <a:gd name="connsiteY13-886" fmla="*/ 2047472 h 4224418"/>
                    <a:gd name="connsiteX14-887" fmla="*/ 1621631 w 3885086"/>
                    <a:gd name="connsiteY14-888" fmla="*/ 0 h 4224418"/>
                    <a:gd name="connsiteX15-889" fmla="*/ 1621631 w 3885086"/>
                    <a:gd name="connsiteY15-890" fmla="*/ 312073 h 4224418"/>
                    <a:gd name="connsiteX16-891" fmla="*/ 270720 w 3885086"/>
                    <a:gd name="connsiteY16-892" fmla="*/ 1067768 h 4224418"/>
                    <a:gd name="connsiteX17-893" fmla="*/ 1629 w 3885086"/>
                    <a:gd name="connsiteY17-894" fmla="*/ 908652 h 4224418"/>
                    <a:gd name="connsiteX18-895" fmla="*/ 1621631 w 3885086"/>
                    <a:gd name="connsiteY18-896" fmla="*/ 0 h 4224418"/>
                    <a:gd name="connsiteX0-897" fmla="*/ 270720 w 3885086"/>
                    <a:gd name="connsiteY0-898" fmla="*/ 1067768 h 4099313"/>
                    <a:gd name="connsiteX1-899" fmla="*/ 273843 w 3885086"/>
                    <a:gd name="connsiteY1-900" fmla="*/ 1069614 h 4099313"/>
                    <a:gd name="connsiteX2-901" fmla="*/ 270720 w 3885086"/>
                    <a:gd name="connsiteY2-902" fmla="*/ 1067768 h 4099313"/>
                    <a:gd name="connsiteX3-903" fmla="*/ 0 w 3885086"/>
                    <a:gd name="connsiteY3-904" fmla="*/ 907689 h 4099313"/>
                    <a:gd name="connsiteX4-905" fmla="*/ 1629 w 3885086"/>
                    <a:gd name="connsiteY4-906" fmla="*/ 908652 h 4099313"/>
                    <a:gd name="connsiteX5-907" fmla="*/ 0 w 3885086"/>
                    <a:gd name="connsiteY5-908" fmla="*/ 907689 h 4099313"/>
                    <a:gd name="connsiteX6-909" fmla="*/ 1621631 w 3885086"/>
                    <a:gd name="connsiteY6-910" fmla="*/ 312073 h 4099313"/>
                    <a:gd name="connsiteX7-911" fmla="*/ 1621631 w 3885086"/>
                    <a:gd name="connsiteY7-912" fmla="*/ 312377 h 4099313"/>
                    <a:gd name="connsiteX8-913" fmla="*/ 1621631 w 3885086"/>
                    <a:gd name="connsiteY8-914" fmla="*/ 312073 h 4099313"/>
                    <a:gd name="connsiteX9-915" fmla="*/ 3447906 w 3885086"/>
                    <a:gd name="connsiteY9-916" fmla="*/ 2047472 h 4099313"/>
                    <a:gd name="connsiteX10-917" fmla="*/ 3759981 w 3885086"/>
                    <a:gd name="connsiteY10-918" fmla="*/ 2047473 h 4099313"/>
                    <a:gd name="connsiteX11-919" fmla="*/ 1708141 w 3885086"/>
                    <a:gd name="connsiteY11-920" fmla="*/ 4099313 h 4099313"/>
                    <a:gd name="connsiteX12-921" fmla="*/ 3447906 w 3885086"/>
                    <a:gd name="connsiteY12-922" fmla="*/ 2047472 h 4099313"/>
                    <a:gd name="connsiteX13-923" fmla="*/ 1621631 w 3885086"/>
                    <a:gd name="connsiteY13-924" fmla="*/ 0 h 4099313"/>
                    <a:gd name="connsiteX14-925" fmla="*/ 1621631 w 3885086"/>
                    <a:gd name="connsiteY14-926" fmla="*/ 312073 h 4099313"/>
                    <a:gd name="connsiteX15-927" fmla="*/ 270720 w 3885086"/>
                    <a:gd name="connsiteY15-928" fmla="*/ 1067768 h 4099313"/>
                    <a:gd name="connsiteX16-929" fmla="*/ 1629 w 3885086"/>
                    <a:gd name="connsiteY16-930" fmla="*/ 908652 h 4099313"/>
                    <a:gd name="connsiteX17-931" fmla="*/ 1621631 w 3885086"/>
                    <a:gd name="connsiteY17-932" fmla="*/ 0 h 4099313"/>
                    <a:gd name="connsiteX0-933" fmla="*/ 270720 w 3760643"/>
                    <a:gd name="connsiteY0-934" fmla="*/ 1067768 h 2047473"/>
                    <a:gd name="connsiteX1-935" fmla="*/ 273843 w 3760643"/>
                    <a:gd name="connsiteY1-936" fmla="*/ 1069614 h 2047473"/>
                    <a:gd name="connsiteX2-937" fmla="*/ 270720 w 3760643"/>
                    <a:gd name="connsiteY2-938" fmla="*/ 1067768 h 2047473"/>
                    <a:gd name="connsiteX3-939" fmla="*/ 0 w 3760643"/>
                    <a:gd name="connsiteY3-940" fmla="*/ 907689 h 2047473"/>
                    <a:gd name="connsiteX4-941" fmla="*/ 1629 w 3760643"/>
                    <a:gd name="connsiteY4-942" fmla="*/ 908652 h 2047473"/>
                    <a:gd name="connsiteX5-943" fmla="*/ 0 w 3760643"/>
                    <a:gd name="connsiteY5-944" fmla="*/ 907689 h 2047473"/>
                    <a:gd name="connsiteX6-945" fmla="*/ 1621631 w 3760643"/>
                    <a:gd name="connsiteY6-946" fmla="*/ 312073 h 2047473"/>
                    <a:gd name="connsiteX7-947" fmla="*/ 1621631 w 3760643"/>
                    <a:gd name="connsiteY7-948" fmla="*/ 312377 h 2047473"/>
                    <a:gd name="connsiteX8-949" fmla="*/ 1621631 w 3760643"/>
                    <a:gd name="connsiteY8-950" fmla="*/ 312073 h 2047473"/>
                    <a:gd name="connsiteX9-951" fmla="*/ 3447906 w 3760643"/>
                    <a:gd name="connsiteY9-952" fmla="*/ 2047472 h 2047473"/>
                    <a:gd name="connsiteX10-953" fmla="*/ 3759981 w 3760643"/>
                    <a:gd name="connsiteY10-954" fmla="*/ 2047473 h 2047473"/>
                    <a:gd name="connsiteX11-955" fmla="*/ 3447906 w 3760643"/>
                    <a:gd name="connsiteY11-956" fmla="*/ 2047472 h 2047473"/>
                    <a:gd name="connsiteX12-957" fmla="*/ 1621631 w 3760643"/>
                    <a:gd name="connsiteY12-958" fmla="*/ 0 h 2047473"/>
                    <a:gd name="connsiteX13-959" fmla="*/ 1621631 w 3760643"/>
                    <a:gd name="connsiteY13-960" fmla="*/ 312073 h 2047473"/>
                    <a:gd name="connsiteX14-961" fmla="*/ 270720 w 3760643"/>
                    <a:gd name="connsiteY14-962" fmla="*/ 1067768 h 2047473"/>
                    <a:gd name="connsiteX15-963" fmla="*/ 1629 w 3760643"/>
                    <a:gd name="connsiteY15-964" fmla="*/ 908652 h 2047473"/>
                    <a:gd name="connsiteX16-965" fmla="*/ 1621631 w 3760643"/>
                    <a:gd name="connsiteY16-966" fmla="*/ 0 h 2047473"/>
                    <a:gd name="connsiteX0-967" fmla="*/ 270720 w 1621631"/>
                    <a:gd name="connsiteY0-968" fmla="*/ 1067768 h 1069614"/>
                    <a:gd name="connsiteX1-969" fmla="*/ 273843 w 1621631"/>
                    <a:gd name="connsiteY1-970" fmla="*/ 1069614 h 1069614"/>
                    <a:gd name="connsiteX2-971" fmla="*/ 270720 w 1621631"/>
                    <a:gd name="connsiteY2-972" fmla="*/ 1067768 h 1069614"/>
                    <a:gd name="connsiteX3-973" fmla="*/ 0 w 1621631"/>
                    <a:gd name="connsiteY3-974" fmla="*/ 907689 h 1069614"/>
                    <a:gd name="connsiteX4-975" fmla="*/ 1629 w 1621631"/>
                    <a:gd name="connsiteY4-976" fmla="*/ 908652 h 1069614"/>
                    <a:gd name="connsiteX5-977" fmla="*/ 0 w 1621631"/>
                    <a:gd name="connsiteY5-978" fmla="*/ 907689 h 1069614"/>
                    <a:gd name="connsiteX6-979" fmla="*/ 1621631 w 1621631"/>
                    <a:gd name="connsiteY6-980" fmla="*/ 312073 h 1069614"/>
                    <a:gd name="connsiteX7-981" fmla="*/ 1621631 w 1621631"/>
                    <a:gd name="connsiteY7-982" fmla="*/ 312377 h 1069614"/>
                    <a:gd name="connsiteX8-983" fmla="*/ 1621631 w 1621631"/>
                    <a:gd name="connsiteY8-984" fmla="*/ 312073 h 1069614"/>
                    <a:gd name="connsiteX9-985" fmla="*/ 1621631 w 1621631"/>
                    <a:gd name="connsiteY9-986" fmla="*/ 0 h 1069614"/>
                    <a:gd name="connsiteX10-987" fmla="*/ 1621631 w 1621631"/>
                    <a:gd name="connsiteY10-988" fmla="*/ 312073 h 1069614"/>
                    <a:gd name="connsiteX11-989" fmla="*/ 270720 w 1621631"/>
                    <a:gd name="connsiteY11-990" fmla="*/ 1067768 h 1069614"/>
                    <a:gd name="connsiteX12-991" fmla="*/ 1629 w 1621631"/>
                    <a:gd name="connsiteY12-992" fmla="*/ 908652 h 1069614"/>
                    <a:gd name="connsiteX13-993" fmla="*/ 1621631 w 1621631"/>
                    <a:gd name="connsiteY13-994" fmla="*/ 0 h 1069614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  <a:cxn ang="0">
                      <a:pos x="connsiteX11-23" y="connsiteY11-24"/>
                    </a:cxn>
                    <a:cxn ang="0">
                      <a:pos x="connsiteX12-25" y="connsiteY12-26"/>
                    </a:cxn>
                    <a:cxn ang="0">
                      <a:pos x="connsiteX13-27" y="connsiteY13-28"/>
                    </a:cxn>
                  </a:cxnLst>
                  <a:rect l="l" t="t" r="r" b="b"/>
                  <a:pathLst>
                    <a:path w="1621631" h="1069614">
                      <a:moveTo>
                        <a:pt x="270720" y="1067768"/>
                      </a:moveTo>
                      <a:lnTo>
                        <a:pt x="273843" y="1069614"/>
                      </a:lnTo>
                      <a:lnTo>
                        <a:pt x="270720" y="1067768"/>
                      </a:lnTo>
                      <a:close/>
                      <a:moveTo>
                        <a:pt x="0" y="907689"/>
                      </a:moveTo>
                      <a:lnTo>
                        <a:pt x="1629" y="908652"/>
                      </a:lnTo>
                      <a:lnTo>
                        <a:pt x="0" y="907689"/>
                      </a:lnTo>
                      <a:close/>
                      <a:moveTo>
                        <a:pt x="1621631" y="312073"/>
                      </a:moveTo>
                      <a:lnTo>
                        <a:pt x="1621631" y="312377"/>
                      </a:lnTo>
                      <a:lnTo>
                        <a:pt x="1621631" y="312073"/>
                      </a:lnTo>
                      <a:close/>
                      <a:moveTo>
                        <a:pt x="1621631" y="0"/>
                      </a:moveTo>
                      <a:lnTo>
                        <a:pt x="1621631" y="312073"/>
                      </a:lnTo>
                      <a:cubicBezTo>
                        <a:pt x="1059988" y="337356"/>
                        <a:pt x="568425" y="631117"/>
                        <a:pt x="270720" y="1067768"/>
                      </a:cubicBezTo>
                      <a:lnTo>
                        <a:pt x="1629" y="908652"/>
                      </a:lnTo>
                      <a:cubicBezTo>
                        <a:pt x="354259" y="380480"/>
                        <a:pt x="945677" y="25494"/>
                        <a:pt x="1621631" y="0"/>
                      </a:cubicBezTo>
                      <a:close/>
                    </a:path>
                  </a:pathLst>
                </a:custGeom>
                <a:grpFill/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3218" tIns="46608" rIns="46608" bIns="93218" numCol="1" spcCol="0" rtlCol="0" fromWordArt="0" anchor="b" anchorCtr="0" forceAA="0" compatLnSpc="1">
                  <a:noAutofit/>
                </a:bodyPr>
                <a:lstStyle/>
                <a:p>
                  <a:pPr algn="ctr" defTabSz="93154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800" b="1" spc="-5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FZHei-B01S" panose="02010601030101010101" pitchFamily="2" charset="-122"/>
                    <a:ea typeface="FZHei-B01S" panose="02010601030101010101" pitchFamily="2" charset="-122"/>
                    <a:cs typeface="Segoe UI" panose="020B0502040204020203" pitchFamily="34" charset="0"/>
                    <a:sym typeface="FZHei-B01S" panose="02010601030101010101" pitchFamily="2" charset="-122"/>
                  </a:endParaRPr>
                </a:p>
              </p:txBody>
            </p:sp>
          </p:grpSp>
          <p:sp>
            <p:nvSpPr>
              <p:cNvPr id="42" name="Freeform 106"/>
              <p:cNvSpPr/>
              <p:nvPr/>
            </p:nvSpPr>
            <p:spPr bwMode="auto">
              <a:xfrm rot="17954294">
                <a:off x="5349785" y="3127550"/>
                <a:ext cx="1621631" cy="1069614"/>
              </a:xfrm>
              <a:custGeom>
                <a:avLst/>
                <a:gdLst>
                  <a:gd name="connsiteX0" fmla="*/ 668844 w 4158105"/>
                  <a:gd name="connsiteY0" fmla="*/ 1079241 h 4110786"/>
                  <a:gd name="connsiteX1" fmla="*/ 671967 w 4158105"/>
                  <a:gd name="connsiteY1" fmla="*/ 1081087 h 4110786"/>
                  <a:gd name="connsiteX2" fmla="*/ 576717 w 4158105"/>
                  <a:gd name="connsiteY2" fmla="*/ 1235869 h 4110786"/>
                  <a:gd name="connsiteX3" fmla="*/ 574232 w 4158105"/>
                  <a:gd name="connsiteY3" fmla="*/ 1234330 h 4110786"/>
                  <a:gd name="connsiteX4" fmla="*/ 668844 w 4158105"/>
                  <a:gd name="connsiteY4" fmla="*/ 1079241 h 4110786"/>
                  <a:gd name="connsiteX5" fmla="*/ 398124 w 4158105"/>
                  <a:gd name="connsiteY5" fmla="*/ 919162 h 4110786"/>
                  <a:gd name="connsiteX6" fmla="*/ 399753 w 4158105"/>
                  <a:gd name="connsiteY6" fmla="*/ 920125 h 4110786"/>
                  <a:gd name="connsiteX7" fmla="*/ 308772 w 4158105"/>
                  <a:gd name="connsiteY7" fmla="*/ 1069886 h 4110786"/>
                  <a:gd name="connsiteX8" fmla="*/ 307636 w 4158105"/>
                  <a:gd name="connsiteY8" fmla="*/ 1069182 h 4110786"/>
                  <a:gd name="connsiteX9" fmla="*/ 398124 w 4158105"/>
                  <a:gd name="connsiteY9" fmla="*/ 919162 h 4110786"/>
                  <a:gd name="connsiteX10" fmla="*/ 2106264 w 4158105"/>
                  <a:gd name="connsiteY10" fmla="*/ 319178 h 4110786"/>
                  <a:gd name="connsiteX11" fmla="*/ 2198792 w 4158105"/>
                  <a:gd name="connsiteY11" fmla="*/ 323850 h 4110786"/>
                  <a:gd name="connsiteX12" fmla="*/ 2019755 w 4158105"/>
                  <a:gd name="connsiteY12" fmla="*/ 323850 h 4110786"/>
                  <a:gd name="connsiteX13" fmla="*/ 2019755 w 4158105"/>
                  <a:gd name="connsiteY13" fmla="*/ 323546 h 4110786"/>
                  <a:gd name="connsiteX14" fmla="*/ 2106264 w 4158105"/>
                  <a:gd name="connsiteY14" fmla="*/ 319178 h 4110786"/>
                  <a:gd name="connsiteX15" fmla="*/ 2224351 w 4158105"/>
                  <a:gd name="connsiteY15" fmla="*/ 13068 h 4110786"/>
                  <a:gd name="connsiteX16" fmla="*/ 4158105 w 4158105"/>
                  <a:gd name="connsiteY16" fmla="*/ 2058946 h 4110786"/>
                  <a:gd name="connsiteX17" fmla="*/ 2106265 w 4158105"/>
                  <a:gd name="connsiteY17" fmla="*/ 4110786 h 4110786"/>
                  <a:gd name="connsiteX18" fmla="*/ 54424 w 4158105"/>
                  <a:gd name="connsiteY18" fmla="*/ 2058946 h 4110786"/>
                  <a:gd name="connsiteX19" fmla="*/ 574232 w 4158105"/>
                  <a:gd name="connsiteY19" fmla="*/ 1234330 h 4110786"/>
                  <a:gd name="connsiteX20" fmla="*/ 366497 w 4158105"/>
                  <a:gd name="connsiteY20" fmla="*/ 2058945 h 4110786"/>
                  <a:gd name="connsiteX21" fmla="*/ 2106264 w 4158105"/>
                  <a:gd name="connsiteY21" fmla="*/ 3798712 h 4110786"/>
                  <a:gd name="connsiteX22" fmla="*/ 3846030 w 4158105"/>
                  <a:gd name="connsiteY22" fmla="*/ 2058945 h 4110786"/>
                  <a:gd name="connsiteX23" fmla="*/ 2198792 w 4158105"/>
                  <a:gd name="connsiteY23" fmla="*/ 323850 h 4110786"/>
                  <a:gd name="connsiteX24" fmla="*/ 2219780 w 4158105"/>
                  <a:gd name="connsiteY24" fmla="*/ 323850 h 4110786"/>
                  <a:gd name="connsiteX25" fmla="*/ 2224351 w 4158105"/>
                  <a:gd name="connsiteY25" fmla="*/ 13068 h 4110786"/>
                  <a:gd name="connsiteX26" fmla="*/ 2019755 w 4158105"/>
                  <a:gd name="connsiteY26" fmla="*/ 11473 h 4110786"/>
                  <a:gd name="connsiteX27" fmla="*/ 2019755 w 4158105"/>
                  <a:gd name="connsiteY27" fmla="*/ 323546 h 4110786"/>
                  <a:gd name="connsiteX28" fmla="*/ 668844 w 4158105"/>
                  <a:gd name="connsiteY28" fmla="*/ 1079241 h 4110786"/>
                  <a:gd name="connsiteX29" fmla="*/ 399753 w 4158105"/>
                  <a:gd name="connsiteY29" fmla="*/ 920125 h 4110786"/>
                  <a:gd name="connsiteX30" fmla="*/ 2019755 w 4158105"/>
                  <a:gd name="connsiteY30" fmla="*/ 11473 h 4110786"/>
                  <a:gd name="connsiteX31" fmla="*/ 2224543 w 4158105"/>
                  <a:gd name="connsiteY31" fmla="*/ 0 h 4110786"/>
                  <a:gd name="connsiteX32" fmla="*/ 2224351 w 4158105"/>
                  <a:gd name="connsiteY32" fmla="*/ 13068 h 4110786"/>
                  <a:gd name="connsiteX33" fmla="*/ 2106265 w 4158105"/>
                  <a:gd name="connsiteY33" fmla="*/ 7105 h 4110786"/>
                  <a:gd name="connsiteX34" fmla="*/ 2019755 w 4158105"/>
                  <a:gd name="connsiteY34" fmla="*/ 11473 h 4110786"/>
                  <a:gd name="connsiteX35" fmla="*/ 2019755 w 4158105"/>
                  <a:gd name="connsiteY35" fmla="*/ 2381 h 4110786"/>
                  <a:gd name="connsiteX36" fmla="*/ 2224543 w 4158105"/>
                  <a:gd name="connsiteY36" fmla="*/ 0 h 4110786"/>
                  <a:gd name="connsiteX0-1" fmla="*/ 668844 w 4158105"/>
                  <a:gd name="connsiteY0-2" fmla="*/ 1079241 h 4110786"/>
                  <a:gd name="connsiteX1-3" fmla="*/ 671967 w 4158105"/>
                  <a:gd name="connsiteY1-4" fmla="*/ 1081087 h 4110786"/>
                  <a:gd name="connsiteX2-5" fmla="*/ 576717 w 4158105"/>
                  <a:gd name="connsiteY2-6" fmla="*/ 1235869 h 4110786"/>
                  <a:gd name="connsiteX3-7" fmla="*/ 574232 w 4158105"/>
                  <a:gd name="connsiteY3-8" fmla="*/ 1234330 h 4110786"/>
                  <a:gd name="connsiteX4-9" fmla="*/ 668844 w 4158105"/>
                  <a:gd name="connsiteY4-10" fmla="*/ 1079241 h 4110786"/>
                  <a:gd name="connsiteX5-11" fmla="*/ 398124 w 4158105"/>
                  <a:gd name="connsiteY5-12" fmla="*/ 919162 h 4110786"/>
                  <a:gd name="connsiteX6-13" fmla="*/ 399753 w 4158105"/>
                  <a:gd name="connsiteY6-14" fmla="*/ 920125 h 4110786"/>
                  <a:gd name="connsiteX7-15" fmla="*/ 308772 w 4158105"/>
                  <a:gd name="connsiteY7-16" fmla="*/ 1069886 h 4110786"/>
                  <a:gd name="connsiteX8-17" fmla="*/ 398124 w 4158105"/>
                  <a:gd name="connsiteY8-18" fmla="*/ 919162 h 4110786"/>
                  <a:gd name="connsiteX9-19" fmla="*/ 2106264 w 4158105"/>
                  <a:gd name="connsiteY9-20" fmla="*/ 319178 h 4110786"/>
                  <a:gd name="connsiteX10-21" fmla="*/ 2198792 w 4158105"/>
                  <a:gd name="connsiteY10-22" fmla="*/ 323850 h 4110786"/>
                  <a:gd name="connsiteX11-23" fmla="*/ 2019755 w 4158105"/>
                  <a:gd name="connsiteY11-24" fmla="*/ 323850 h 4110786"/>
                  <a:gd name="connsiteX12-25" fmla="*/ 2019755 w 4158105"/>
                  <a:gd name="connsiteY12-26" fmla="*/ 323546 h 4110786"/>
                  <a:gd name="connsiteX13-27" fmla="*/ 2106264 w 4158105"/>
                  <a:gd name="connsiteY13-28" fmla="*/ 319178 h 4110786"/>
                  <a:gd name="connsiteX14-29" fmla="*/ 2224351 w 4158105"/>
                  <a:gd name="connsiteY14-30" fmla="*/ 13068 h 4110786"/>
                  <a:gd name="connsiteX15-31" fmla="*/ 4158105 w 4158105"/>
                  <a:gd name="connsiteY15-32" fmla="*/ 2058946 h 4110786"/>
                  <a:gd name="connsiteX16-33" fmla="*/ 2106265 w 4158105"/>
                  <a:gd name="connsiteY16-34" fmla="*/ 4110786 h 4110786"/>
                  <a:gd name="connsiteX17-35" fmla="*/ 54424 w 4158105"/>
                  <a:gd name="connsiteY17-36" fmla="*/ 2058946 h 4110786"/>
                  <a:gd name="connsiteX18-37" fmla="*/ 574232 w 4158105"/>
                  <a:gd name="connsiteY18-38" fmla="*/ 1234330 h 4110786"/>
                  <a:gd name="connsiteX19-39" fmla="*/ 366497 w 4158105"/>
                  <a:gd name="connsiteY19-40" fmla="*/ 2058945 h 4110786"/>
                  <a:gd name="connsiteX20-41" fmla="*/ 2106264 w 4158105"/>
                  <a:gd name="connsiteY20-42" fmla="*/ 3798712 h 4110786"/>
                  <a:gd name="connsiteX21-43" fmla="*/ 3846030 w 4158105"/>
                  <a:gd name="connsiteY21-44" fmla="*/ 2058945 h 4110786"/>
                  <a:gd name="connsiteX22-45" fmla="*/ 2198792 w 4158105"/>
                  <a:gd name="connsiteY22-46" fmla="*/ 323850 h 4110786"/>
                  <a:gd name="connsiteX23-47" fmla="*/ 2219780 w 4158105"/>
                  <a:gd name="connsiteY23-48" fmla="*/ 323850 h 4110786"/>
                  <a:gd name="connsiteX24-49" fmla="*/ 2224351 w 4158105"/>
                  <a:gd name="connsiteY24-50" fmla="*/ 13068 h 4110786"/>
                  <a:gd name="connsiteX25-51" fmla="*/ 2019755 w 4158105"/>
                  <a:gd name="connsiteY25-52" fmla="*/ 11473 h 4110786"/>
                  <a:gd name="connsiteX26-53" fmla="*/ 2019755 w 4158105"/>
                  <a:gd name="connsiteY26-54" fmla="*/ 323546 h 4110786"/>
                  <a:gd name="connsiteX27-55" fmla="*/ 668844 w 4158105"/>
                  <a:gd name="connsiteY27-56" fmla="*/ 1079241 h 4110786"/>
                  <a:gd name="connsiteX28-57" fmla="*/ 399753 w 4158105"/>
                  <a:gd name="connsiteY28-58" fmla="*/ 920125 h 4110786"/>
                  <a:gd name="connsiteX29-59" fmla="*/ 2019755 w 4158105"/>
                  <a:gd name="connsiteY29-60" fmla="*/ 11473 h 4110786"/>
                  <a:gd name="connsiteX30-61" fmla="*/ 2224543 w 4158105"/>
                  <a:gd name="connsiteY30-62" fmla="*/ 0 h 4110786"/>
                  <a:gd name="connsiteX31-63" fmla="*/ 2224351 w 4158105"/>
                  <a:gd name="connsiteY31-64" fmla="*/ 13068 h 4110786"/>
                  <a:gd name="connsiteX32-65" fmla="*/ 2106265 w 4158105"/>
                  <a:gd name="connsiteY32-66" fmla="*/ 7105 h 4110786"/>
                  <a:gd name="connsiteX33-67" fmla="*/ 2019755 w 4158105"/>
                  <a:gd name="connsiteY33-68" fmla="*/ 11473 h 4110786"/>
                  <a:gd name="connsiteX34-69" fmla="*/ 2019755 w 4158105"/>
                  <a:gd name="connsiteY34-70" fmla="*/ 2381 h 4110786"/>
                  <a:gd name="connsiteX35-71" fmla="*/ 2224543 w 4158105"/>
                  <a:gd name="connsiteY35-72" fmla="*/ 0 h 4110786"/>
                  <a:gd name="connsiteX0-73" fmla="*/ 668844 w 4158105"/>
                  <a:gd name="connsiteY0-74" fmla="*/ 1079241 h 4110786"/>
                  <a:gd name="connsiteX1-75" fmla="*/ 671967 w 4158105"/>
                  <a:gd name="connsiteY1-76" fmla="*/ 1081087 h 4110786"/>
                  <a:gd name="connsiteX2-77" fmla="*/ 576717 w 4158105"/>
                  <a:gd name="connsiteY2-78" fmla="*/ 1235869 h 4110786"/>
                  <a:gd name="connsiteX3-79" fmla="*/ 574232 w 4158105"/>
                  <a:gd name="connsiteY3-80" fmla="*/ 1234330 h 4110786"/>
                  <a:gd name="connsiteX4-81" fmla="*/ 668844 w 4158105"/>
                  <a:gd name="connsiteY4-82" fmla="*/ 1079241 h 4110786"/>
                  <a:gd name="connsiteX5-83" fmla="*/ 398124 w 4158105"/>
                  <a:gd name="connsiteY5-84" fmla="*/ 919162 h 4110786"/>
                  <a:gd name="connsiteX6-85" fmla="*/ 399753 w 4158105"/>
                  <a:gd name="connsiteY6-86" fmla="*/ 920125 h 4110786"/>
                  <a:gd name="connsiteX7-87" fmla="*/ 398124 w 4158105"/>
                  <a:gd name="connsiteY7-88" fmla="*/ 919162 h 4110786"/>
                  <a:gd name="connsiteX8-89" fmla="*/ 2106264 w 4158105"/>
                  <a:gd name="connsiteY8-90" fmla="*/ 319178 h 4110786"/>
                  <a:gd name="connsiteX9-91" fmla="*/ 2198792 w 4158105"/>
                  <a:gd name="connsiteY9-92" fmla="*/ 323850 h 4110786"/>
                  <a:gd name="connsiteX10-93" fmla="*/ 2019755 w 4158105"/>
                  <a:gd name="connsiteY10-94" fmla="*/ 323850 h 4110786"/>
                  <a:gd name="connsiteX11-95" fmla="*/ 2019755 w 4158105"/>
                  <a:gd name="connsiteY11-96" fmla="*/ 323546 h 4110786"/>
                  <a:gd name="connsiteX12-97" fmla="*/ 2106264 w 4158105"/>
                  <a:gd name="connsiteY12-98" fmla="*/ 319178 h 4110786"/>
                  <a:gd name="connsiteX13-99" fmla="*/ 2224351 w 4158105"/>
                  <a:gd name="connsiteY13-100" fmla="*/ 13068 h 4110786"/>
                  <a:gd name="connsiteX14-101" fmla="*/ 4158105 w 4158105"/>
                  <a:gd name="connsiteY14-102" fmla="*/ 2058946 h 4110786"/>
                  <a:gd name="connsiteX15-103" fmla="*/ 2106265 w 4158105"/>
                  <a:gd name="connsiteY15-104" fmla="*/ 4110786 h 4110786"/>
                  <a:gd name="connsiteX16-105" fmla="*/ 54424 w 4158105"/>
                  <a:gd name="connsiteY16-106" fmla="*/ 2058946 h 4110786"/>
                  <a:gd name="connsiteX17-107" fmla="*/ 574232 w 4158105"/>
                  <a:gd name="connsiteY17-108" fmla="*/ 1234330 h 4110786"/>
                  <a:gd name="connsiteX18-109" fmla="*/ 366497 w 4158105"/>
                  <a:gd name="connsiteY18-110" fmla="*/ 2058945 h 4110786"/>
                  <a:gd name="connsiteX19-111" fmla="*/ 2106264 w 4158105"/>
                  <a:gd name="connsiteY19-112" fmla="*/ 3798712 h 4110786"/>
                  <a:gd name="connsiteX20-113" fmla="*/ 3846030 w 4158105"/>
                  <a:gd name="connsiteY20-114" fmla="*/ 2058945 h 4110786"/>
                  <a:gd name="connsiteX21-115" fmla="*/ 2198792 w 4158105"/>
                  <a:gd name="connsiteY21-116" fmla="*/ 323850 h 4110786"/>
                  <a:gd name="connsiteX22-117" fmla="*/ 2219780 w 4158105"/>
                  <a:gd name="connsiteY22-118" fmla="*/ 323850 h 4110786"/>
                  <a:gd name="connsiteX23-119" fmla="*/ 2224351 w 4158105"/>
                  <a:gd name="connsiteY23-120" fmla="*/ 13068 h 4110786"/>
                  <a:gd name="connsiteX24-121" fmla="*/ 2019755 w 4158105"/>
                  <a:gd name="connsiteY24-122" fmla="*/ 11473 h 4110786"/>
                  <a:gd name="connsiteX25-123" fmla="*/ 2019755 w 4158105"/>
                  <a:gd name="connsiteY25-124" fmla="*/ 323546 h 4110786"/>
                  <a:gd name="connsiteX26-125" fmla="*/ 668844 w 4158105"/>
                  <a:gd name="connsiteY26-126" fmla="*/ 1079241 h 4110786"/>
                  <a:gd name="connsiteX27-127" fmla="*/ 399753 w 4158105"/>
                  <a:gd name="connsiteY27-128" fmla="*/ 920125 h 4110786"/>
                  <a:gd name="connsiteX28-129" fmla="*/ 2019755 w 4158105"/>
                  <a:gd name="connsiteY28-130" fmla="*/ 11473 h 4110786"/>
                  <a:gd name="connsiteX29-131" fmla="*/ 2224543 w 4158105"/>
                  <a:gd name="connsiteY29-132" fmla="*/ 0 h 4110786"/>
                  <a:gd name="connsiteX30-133" fmla="*/ 2224351 w 4158105"/>
                  <a:gd name="connsiteY30-134" fmla="*/ 13068 h 4110786"/>
                  <a:gd name="connsiteX31-135" fmla="*/ 2106265 w 4158105"/>
                  <a:gd name="connsiteY31-136" fmla="*/ 7105 h 4110786"/>
                  <a:gd name="connsiteX32-137" fmla="*/ 2019755 w 4158105"/>
                  <a:gd name="connsiteY32-138" fmla="*/ 11473 h 4110786"/>
                  <a:gd name="connsiteX33-139" fmla="*/ 2019755 w 4158105"/>
                  <a:gd name="connsiteY33-140" fmla="*/ 2381 h 4110786"/>
                  <a:gd name="connsiteX34-141" fmla="*/ 2224543 w 4158105"/>
                  <a:gd name="connsiteY34-142" fmla="*/ 0 h 4110786"/>
                  <a:gd name="connsiteX0-143" fmla="*/ 739525 w 4228786"/>
                  <a:gd name="connsiteY0-144" fmla="*/ 1079241 h 4110786"/>
                  <a:gd name="connsiteX1-145" fmla="*/ 742648 w 4228786"/>
                  <a:gd name="connsiteY1-146" fmla="*/ 1081087 h 4110786"/>
                  <a:gd name="connsiteX2-147" fmla="*/ 647398 w 4228786"/>
                  <a:gd name="connsiteY2-148" fmla="*/ 1235869 h 4110786"/>
                  <a:gd name="connsiteX3-149" fmla="*/ 644913 w 4228786"/>
                  <a:gd name="connsiteY3-150" fmla="*/ 1234330 h 4110786"/>
                  <a:gd name="connsiteX4-151" fmla="*/ 739525 w 4228786"/>
                  <a:gd name="connsiteY4-152" fmla="*/ 1079241 h 4110786"/>
                  <a:gd name="connsiteX5-153" fmla="*/ 468805 w 4228786"/>
                  <a:gd name="connsiteY5-154" fmla="*/ 919162 h 4110786"/>
                  <a:gd name="connsiteX6-155" fmla="*/ 470434 w 4228786"/>
                  <a:gd name="connsiteY6-156" fmla="*/ 920125 h 4110786"/>
                  <a:gd name="connsiteX7-157" fmla="*/ 468805 w 4228786"/>
                  <a:gd name="connsiteY7-158" fmla="*/ 919162 h 4110786"/>
                  <a:gd name="connsiteX8-159" fmla="*/ 2176945 w 4228786"/>
                  <a:gd name="connsiteY8-160" fmla="*/ 319178 h 4110786"/>
                  <a:gd name="connsiteX9-161" fmla="*/ 2269473 w 4228786"/>
                  <a:gd name="connsiteY9-162" fmla="*/ 323850 h 4110786"/>
                  <a:gd name="connsiteX10-163" fmla="*/ 2090436 w 4228786"/>
                  <a:gd name="connsiteY10-164" fmla="*/ 323850 h 4110786"/>
                  <a:gd name="connsiteX11-165" fmla="*/ 2090436 w 4228786"/>
                  <a:gd name="connsiteY11-166" fmla="*/ 323546 h 4110786"/>
                  <a:gd name="connsiteX12-167" fmla="*/ 2176945 w 4228786"/>
                  <a:gd name="connsiteY12-168" fmla="*/ 319178 h 4110786"/>
                  <a:gd name="connsiteX13-169" fmla="*/ 2295032 w 4228786"/>
                  <a:gd name="connsiteY13-170" fmla="*/ 13068 h 4110786"/>
                  <a:gd name="connsiteX14-171" fmla="*/ 4228786 w 4228786"/>
                  <a:gd name="connsiteY14-172" fmla="*/ 2058946 h 4110786"/>
                  <a:gd name="connsiteX15-173" fmla="*/ 2176946 w 4228786"/>
                  <a:gd name="connsiteY15-174" fmla="*/ 4110786 h 4110786"/>
                  <a:gd name="connsiteX16-175" fmla="*/ 125105 w 4228786"/>
                  <a:gd name="connsiteY16-176" fmla="*/ 2058946 h 4110786"/>
                  <a:gd name="connsiteX17-177" fmla="*/ 437178 w 4228786"/>
                  <a:gd name="connsiteY17-178" fmla="*/ 2058945 h 4110786"/>
                  <a:gd name="connsiteX18-179" fmla="*/ 2176945 w 4228786"/>
                  <a:gd name="connsiteY18-180" fmla="*/ 3798712 h 4110786"/>
                  <a:gd name="connsiteX19-181" fmla="*/ 3916711 w 4228786"/>
                  <a:gd name="connsiteY19-182" fmla="*/ 2058945 h 4110786"/>
                  <a:gd name="connsiteX20-183" fmla="*/ 2269473 w 4228786"/>
                  <a:gd name="connsiteY20-184" fmla="*/ 323850 h 4110786"/>
                  <a:gd name="connsiteX21-185" fmla="*/ 2290461 w 4228786"/>
                  <a:gd name="connsiteY21-186" fmla="*/ 323850 h 4110786"/>
                  <a:gd name="connsiteX22-187" fmla="*/ 2295032 w 4228786"/>
                  <a:gd name="connsiteY22-188" fmla="*/ 13068 h 4110786"/>
                  <a:gd name="connsiteX23-189" fmla="*/ 2090436 w 4228786"/>
                  <a:gd name="connsiteY23-190" fmla="*/ 11473 h 4110786"/>
                  <a:gd name="connsiteX24-191" fmla="*/ 2090436 w 4228786"/>
                  <a:gd name="connsiteY24-192" fmla="*/ 323546 h 4110786"/>
                  <a:gd name="connsiteX25-193" fmla="*/ 739525 w 4228786"/>
                  <a:gd name="connsiteY25-194" fmla="*/ 1079241 h 4110786"/>
                  <a:gd name="connsiteX26-195" fmla="*/ 470434 w 4228786"/>
                  <a:gd name="connsiteY26-196" fmla="*/ 920125 h 4110786"/>
                  <a:gd name="connsiteX27-197" fmla="*/ 2090436 w 4228786"/>
                  <a:gd name="connsiteY27-198" fmla="*/ 11473 h 4110786"/>
                  <a:gd name="connsiteX28-199" fmla="*/ 2295224 w 4228786"/>
                  <a:gd name="connsiteY28-200" fmla="*/ 0 h 4110786"/>
                  <a:gd name="connsiteX29-201" fmla="*/ 2295032 w 4228786"/>
                  <a:gd name="connsiteY29-202" fmla="*/ 13068 h 4110786"/>
                  <a:gd name="connsiteX30-203" fmla="*/ 2176946 w 4228786"/>
                  <a:gd name="connsiteY30-204" fmla="*/ 7105 h 4110786"/>
                  <a:gd name="connsiteX31-205" fmla="*/ 2090436 w 4228786"/>
                  <a:gd name="connsiteY31-206" fmla="*/ 11473 h 4110786"/>
                  <a:gd name="connsiteX32-207" fmla="*/ 2090436 w 4228786"/>
                  <a:gd name="connsiteY32-208" fmla="*/ 2381 h 4110786"/>
                  <a:gd name="connsiteX33-209" fmla="*/ 2295224 w 4228786"/>
                  <a:gd name="connsiteY33-210" fmla="*/ 0 h 4110786"/>
                  <a:gd name="connsiteX0-211" fmla="*/ 739525 w 4228786"/>
                  <a:gd name="connsiteY0-212" fmla="*/ 1079241 h 4110786"/>
                  <a:gd name="connsiteX1-213" fmla="*/ 742648 w 4228786"/>
                  <a:gd name="connsiteY1-214" fmla="*/ 1081087 h 4110786"/>
                  <a:gd name="connsiteX2-215" fmla="*/ 647398 w 4228786"/>
                  <a:gd name="connsiteY2-216" fmla="*/ 1235869 h 4110786"/>
                  <a:gd name="connsiteX3-217" fmla="*/ 739525 w 4228786"/>
                  <a:gd name="connsiteY3-218" fmla="*/ 1079241 h 4110786"/>
                  <a:gd name="connsiteX4-219" fmla="*/ 468805 w 4228786"/>
                  <a:gd name="connsiteY4-220" fmla="*/ 919162 h 4110786"/>
                  <a:gd name="connsiteX5-221" fmla="*/ 470434 w 4228786"/>
                  <a:gd name="connsiteY5-222" fmla="*/ 920125 h 4110786"/>
                  <a:gd name="connsiteX6-223" fmla="*/ 468805 w 4228786"/>
                  <a:gd name="connsiteY6-224" fmla="*/ 919162 h 4110786"/>
                  <a:gd name="connsiteX7-225" fmla="*/ 2176945 w 4228786"/>
                  <a:gd name="connsiteY7-226" fmla="*/ 319178 h 4110786"/>
                  <a:gd name="connsiteX8-227" fmla="*/ 2269473 w 4228786"/>
                  <a:gd name="connsiteY8-228" fmla="*/ 323850 h 4110786"/>
                  <a:gd name="connsiteX9-229" fmla="*/ 2090436 w 4228786"/>
                  <a:gd name="connsiteY9-230" fmla="*/ 323850 h 4110786"/>
                  <a:gd name="connsiteX10-231" fmla="*/ 2090436 w 4228786"/>
                  <a:gd name="connsiteY10-232" fmla="*/ 323546 h 4110786"/>
                  <a:gd name="connsiteX11-233" fmla="*/ 2176945 w 4228786"/>
                  <a:gd name="connsiteY11-234" fmla="*/ 319178 h 4110786"/>
                  <a:gd name="connsiteX12-235" fmla="*/ 2295032 w 4228786"/>
                  <a:gd name="connsiteY12-236" fmla="*/ 13068 h 4110786"/>
                  <a:gd name="connsiteX13-237" fmla="*/ 4228786 w 4228786"/>
                  <a:gd name="connsiteY13-238" fmla="*/ 2058946 h 4110786"/>
                  <a:gd name="connsiteX14-239" fmla="*/ 2176946 w 4228786"/>
                  <a:gd name="connsiteY14-240" fmla="*/ 4110786 h 4110786"/>
                  <a:gd name="connsiteX15-241" fmla="*/ 125105 w 4228786"/>
                  <a:gd name="connsiteY15-242" fmla="*/ 2058946 h 4110786"/>
                  <a:gd name="connsiteX16-243" fmla="*/ 437178 w 4228786"/>
                  <a:gd name="connsiteY16-244" fmla="*/ 2058945 h 4110786"/>
                  <a:gd name="connsiteX17-245" fmla="*/ 2176945 w 4228786"/>
                  <a:gd name="connsiteY17-246" fmla="*/ 3798712 h 4110786"/>
                  <a:gd name="connsiteX18-247" fmla="*/ 3916711 w 4228786"/>
                  <a:gd name="connsiteY18-248" fmla="*/ 2058945 h 4110786"/>
                  <a:gd name="connsiteX19-249" fmla="*/ 2269473 w 4228786"/>
                  <a:gd name="connsiteY19-250" fmla="*/ 323850 h 4110786"/>
                  <a:gd name="connsiteX20-251" fmla="*/ 2290461 w 4228786"/>
                  <a:gd name="connsiteY20-252" fmla="*/ 323850 h 4110786"/>
                  <a:gd name="connsiteX21-253" fmla="*/ 2295032 w 4228786"/>
                  <a:gd name="connsiteY21-254" fmla="*/ 13068 h 4110786"/>
                  <a:gd name="connsiteX22-255" fmla="*/ 2090436 w 4228786"/>
                  <a:gd name="connsiteY22-256" fmla="*/ 11473 h 4110786"/>
                  <a:gd name="connsiteX23-257" fmla="*/ 2090436 w 4228786"/>
                  <a:gd name="connsiteY23-258" fmla="*/ 323546 h 4110786"/>
                  <a:gd name="connsiteX24-259" fmla="*/ 739525 w 4228786"/>
                  <a:gd name="connsiteY24-260" fmla="*/ 1079241 h 4110786"/>
                  <a:gd name="connsiteX25-261" fmla="*/ 470434 w 4228786"/>
                  <a:gd name="connsiteY25-262" fmla="*/ 920125 h 4110786"/>
                  <a:gd name="connsiteX26-263" fmla="*/ 2090436 w 4228786"/>
                  <a:gd name="connsiteY26-264" fmla="*/ 11473 h 4110786"/>
                  <a:gd name="connsiteX27-265" fmla="*/ 2295224 w 4228786"/>
                  <a:gd name="connsiteY27-266" fmla="*/ 0 h 4110786"/>
                  <a:gd name="connsiteX28-267" fmla="*/ 2295032 w 4228786"/>
                  <a:gd name="connsiteY28-268" fmla="*/ 13068 h 4110786"/>
                  <a:gd name="connsiteX29-269" fmla="*/ 2176946 w 4228786"/>
                  <a:gd name="connsiteY29-270" fmla="*/ 7105 h 4110786"/>
                  <a:gd name="connsiteX30-271" fmla="*/ 2090436 w 4228786"/>
                  <a:gd name="connsiteY30-272" fmla="*/ 11473 h 4110786"/>
                  <a:gd name="connsiteX31-273" fmla="*/ 2090436 w 4228786"/>
                  <a:gd name="connsiteY31-274" fmla="*/ 2381 h 4110786"/>
                  <a:gd name="connsiteX32-275" fmla="*/ 2295224 w 4228786"/>
                  <a:gd name="connsiteY32-276" fmla="*/ 0 h 4110786"/>
                  <a:gd name="connsiteX0-277" fmla="*/ 739525 w 4228786"/>
                  <a:gd name="connsiteY0-278" fmla="*/ 1079241 h 4110786"/>
                  <a:gd name="connsiteX1-279" fmla="*/ 742648 w 4228786"/>
                  <a:gd name="connsiteY1-280" fmla="*/ 1081087 h 4110786"/>
                  <a:gd name="connsiteX2-281" fmla="*/ 739525 w 4228786"/>
                  <a:gd name="connsiteY2-282" fmla="*/ 1079241 h 4110786"/>
                  <a:gd name="connsiteX3-283" fmla="*/ 468805 w 4228786"/>
                  <a:gd name="connsiteY3-284" fmla="*/ 919162 h 4110786"/>
                  <a:gd name="connsiteX4-285" fmla="*/ 470434 w 4228786"/>
                  <a:gd name="connsiteY4-286" fmla="*/ 920125 h 4110786"/>
                  <a:gd name="connsiteX5-287" fmla="*/ 468805 w 4228786"/>
                  <a:gd name="connsiteY5-288" fmla="*/ 919162 h 4110786"/>
                  <a:gd name="connsiteX6-289" fmla="*/ 2176945 w 4228786"/>
                  <a:gd name="connsiteY6-290" fmla="*/ 319178 h 4110786"/>
                  <a:gd name="connsiteX7-291" fmla="*/ 2269473 w 4228786"/>
                  <a:gd name="connsiteY7-292" fmla="*/ 323850 h 4110786"/>
                  <a:gd name="connsiteX8-293" fmla="*/ 2090436 w 4228786"/>
                  <a:gd name="connsiteY8-294" fmla="*/ 323850 h 4110786"/>
                  <a:gd name="connsiteX9-295" fmla="*/ 2090436 w 4228786"/>
                  <a:gd name="connsiteY9-296" fmla="*/ 323546 h 4110786"/>
                  <a:gd name="connsiteX10-297" fmla="*/ 2176945 w 4228786"/>
                  <a:gd name="connsiteY10-298" fmla="*/ 319178 h 4110786"/>
                  <a:gd name="connsiteX11-299" fmla="*/ 2295032 w 4228786"/>
                  <a:gd name="connsiteY11-300" fmla="*/ 13068 h 4110786"/>
                  <a:gd name="connsiteX12-301" fmla="*/ 4228786 w 4228786"/>
                  <a:gd name="connsiteY12-302" fmla="*/ 2058946 h 4110786"/>
                  <a:gd name="connsiteX13-303" fmla="*/ 2176946 w 4228786"/>
                  <a:gd name="connsiteY13-304" fmla="*/ 4110786 h 4110786"/>
                  <a:gd name="connsiteX14-305" fmla="*/ 125105 w 4228786"/>
                  <a:gd name="connsiteY14-306" fmla="*/ 2058946 h 4110786"/>
                  <a:gd name="connsiteX15-307" fmla="*/ 437178 w 4228786"/>
                  <a:gd name="connsiteY15-308" fmla="*/ 2058945 h 4110786"/>
                  <a:gd name="connsiteX16-309" fmla="*/ 2176945 w 4228786"/>
                  <a:gd name="connsiteY16-310" fmla="*/ 3798712 h 4110786"/>
                  <a:gd name="connsiteX17-311" fmla="*/ 3916711 w 4228786"/>
                  <a:gd name="connsiteY17-312" fmla="*/ 2058945 h 4110786"/>
                  <a:gd name="connsiteX18-313" fmla="*/ 2269473 w 4228786"/>
                  <a:gd name="connsiteY18-314" fmla="*/ 323850 h 4110786"/>
                  <a:gd name="connsiteX19-315" fmla="*/ 2290461 w 4228786"/>
                  <a:gd name="connsiteY19-316" fmla="*/ 323850 h 4110786"/>
                  <a:gd name="connsiteX20-317" fmla="*/ 2295032 w 4228786"/>
                  <a:gd name="connsiteY20-318" fmla="*/ 13068 h 4110786"/>
                  <a:gd name="connsiteX21-319" fmla="*/ 2090436 w 4228786"/>
                  <a:gd name="connsiteY21-320" fmla="*/ 11473 h 4110786"/>
                  <a:gd name="connsiteX22-321" fmla="*/ 2090436 w 4228786"/>
                  <a:gd name="connsiteY22-322" fmla="*/ 323546 h 4110786"/>
                  <a:gd name="connsiteX23-323" fmla="*/ 739525 w 4228786"/>
                  <a:gd name="connsiteY23-324" fmla="*/ 1079241 h 4110786"/>
                  <a:gd name="connsiteX24-325" fmla="*/ 470434 w 4228786"/>
                  <a:gd name="connsiteY24-326" fmla="*/ 920125 h 4110786"/>
                  <a:gd name="connsiteX25-327" fmla="*/ 2090436 w 4228786"/>
                  <a:gd name="connsiteY25-328" fmla="*/ 11473 h 4110786"/>
                  <a:gd name="connsiteX26-329" fmla="*/ 2295224 w 4228786"/>
                  <a:gd name="connsiteY26-330" fmla="*/ 0 h 4110786"/>
                  <a:gd name="connsiteX27-331" fmla="*/ 2295032 w 4228786"/>
                  <a:gd name="connsiteY27-332" fmla="*/ 13068 h 4110786"/>
                  <a:gd name="connsiteX28-333" fmla="*/ 2176946 w 4228786"/>
                  <a:gd name="connsiteY28-334" fmla="*/ 7105 h 4110786"/>
                  <a:gd name="connsiteX29-335" fmla="*/ 2090436 w 4228786"/>
                  <a:gd name="connsiteY29-336" fmla="*/ 11473 h 4110786"/>
                  <a:gd name="connsiteX30-337" fmla="*/ 2090436 w 4228786"/>
                  <a:gd name="connsiteY30-338" fmla="*/ 2381 h 4110786"/>
                  <a:gd name="connsiteX31-339" fmla="*/ 2295224 w 4228786"/>
                  <a:gd name="connsiteY31-340" fmla="*/ 0 h 4110786"/>
                  <a:gd name="connsiteX0-341" fmla="*/ 739525 w 4228786"/>
                  <a:gd name="connsiteY0-342" fmla="*/ 1079241 h 4110786"/>
                  <a:gd name="connsiteX1-343" fmla="*/ 742648 w 4228786"/>
                  <a:gd name="connsiteY1-344" fmla="*/ 1081087 h 4110786"/>
                  <a:gd name="connsiteX2-345" fmla="*/ 739525 w 4228786"/>
                  <a:gd name="connsiteY2-346" fmla="*/ 1079241 h 4110786"/>
                  <a:gd name="connsiteX3-347" fmla="*/ 468805 w 4228786"/>
                  <a:gd name="connsiteY3-348" fmla="*/ 919162 h 4110786"/>
                  <a:gd name="connsiteX4-349" fmla="*/ 470434 w 4228786"/>
                  <a:gd name="connsiteY4-350" fmla="*/ 920125 h 4110786"/>
                  <a:gd name="connsiteX5-351" fmla="*/ 468805 w 4228786"/>
                  <a:gd name="connsiteY5-352" fmla="*/ 919162 h 4110786"/>
                  <a:gd name="connsiteX6-353" fmla="*/ 2176945 w 4228786"/>
                  <a:gd name="connsiteY6-354" fmla="*/ 319178 h 4110786"/>
                  <a:gd name="connsiteX7-355" fmla="*/ 2269473 w 4228786"/>
                  <a:gd name="connsiteY7-356" fmla="*/ 323850 h 4110786"/>
                  <a:gd name="connsiteX8-357" fmla="*/ 2090436 w 4228786"/>
                  <a:gd name="connsiteY8-358" fmla="*/ 323850 h 4110786"/>
                  <a:gd name="connsiteX9-359" fmla="*/ 2090436 w 4228786"/>
                  <a:gd name="connsiteY9-360" fmla="*/ 323546 h 4110786"/>
                  <a:gd name="connsiteX10-361" fmla="*/ 2176945 w 4228786"/>
                  <a:gd name="connsiteY10-362" fmla="*/ 319178 h 4110786"/>
                  <a:gd name="connsiteX11-363" fmla="*/ 2295032 w 4228786"/>
                  <a:gd name="connsiteY11-364" fmla="*/ 13068 h 4110786"/>
                  <a:gd name="connsiteX12-365" fmla="*/ 4228786 w 4228786"/>
                  <a:gd name="connsiteY12-366" fmla="*/ 2058946 h 4110786"/>
                  <a:gd name="connsiteX13-367" fmla="*/ 2176946 w 4228786"/>
                  <a:gd name="connsiteY13-368" fmla="*/ 4110786 h 4110786"/>
                  <a:gd name="connsiteX14-369" fmla="*/ 125105 w 4228786"/>
                  <a:gd name="connsiteY14-370" fmla="*/ 2058946 h 4110786"/>
                  <a:gd name="connsiteX15-371" fmla="*/ 437178 w 4228786"/>
                  <a:gd name="connsiteY15-372" fmla="*/ 2058945 h 4110786"/>
                  <a:gd name="connsiteX16-373" fmla="*/ 2176945 w 4228786"/>
                  <a:gd name="connsiteY16-374" fmla="*/ 3798712 h 4110786"/>
                  <a:gd name="connsiteX17-375" fmla="*/ 3916711 w 4228786"/>
                  <a:gd name="connsiteY17-376" fmla="*/ 2058945 h 4110786"/>
                  <a:gd name="connsiteX18-377" fmla="*/ 2269473 w 4228786"/>
                  <a:gd name="connsiteY18-378" fmla="*/ 323850 h 4110786"/>
                  <a:gd name="connsiteX19-379" fmla="*/ 2290461 w 4228786"/>
                  <a:gd name="connsiteY19-380" fmla="*/ 323850 h 4110786"/>
                  <a:gd name="connsiteX20-381" fmla="*/ 2295032 w 4228786"/>
                  <a:gd name="connsiteY20-382" fmla="*/ 13068 h 4110786"/>
                  <a:gd name="connsiteX21-383" fmla="*/ 2090436 w 4228786"/>
                  <a:gd name="connsiteY21-384" fmla="*/ 11473 h 4110786"/>
                  <a:gd name="connsiteX22-385" fmla="*/ 2090436 w 4228786"/>
                  <a:gd name="connsiteY22-386" fmla="*/ 323546 h 4110786"/>
                  <a:gd name="connsiteX23-387" fmla="*/ 739525 w 4228786"/>
                  <a:gd name="connsiteY23-388" fmla="*/ 1079241 h 4110786"/>
                  <a:gd name="connsiteX24-389" fmla="*/ 470434 w 4228786"/>
                  <a:gd name="connsiteY24-390" fmla="*/ 920125 h 4110786"/>
                  <a:gd name="connsiteX25-391" fmla="*/ 2090436 w 4228786"/>
                  <a:gd name="connsiteY25-392" fmla="*/ 11473 h 4110786"/>
                  <a:gd name="connsiteX26-393" fmla="*/ 2295224 w 4228786"/>
                  <a:gd name="connsiteY26-394" fmla="*/ 0 h 4110786"/>
                  <a:gd name="connsiteX27-395" fmla="*/ 2176946 w 4228786"/>
                  <a:gd name="connsiteY27-396" fmla="*/ 7105 h 4110786"/>
                  <a:gd name="connsiteX28-397" fmla="*/ 2090436 w 4228786"/>
                  <a:gd name="connsiteY28-398" fmla="*/ 11473 h 4110786"/>
                  <a:gd name="connsiteX29-399" fmla="*/ 2090436 w 4228786"/>
                  <a:gd name="connsiteY29-400" fmla="*/ 2381 h 4110786"/>
                  <a:gd name="connsiteX30-401" fmla="*/ 2295224 w 4228786"/>
                  <a:gd name="connsiteY30-402" fmla="*/ 0 h 4110786"/>
                  <a:gd name="connsiteX0-403" fmla="*/ 739525 w 4228949"/>
                  <a:gd name="connsiteY0-404" fmla="*/ 1079241 h 4110786"/>
                  <a:gd name="connsiteX1-405" fmla="*/ 742648 w 4228949"/>
                  <a:gd name="connsiteY1-406" fmla="*/ 1081087 h 4110786"/>
                  <a:gd name="connsiteX2-407" fmla="*/ 739525 w 4228949"/>
                  <a:gd name="connsiteY2-408" fmla="*/ 1079241 h 4110786"/>
                  <a:gd name="connsiteX3-409" fmla="*/ 468805 w 4228949"/>
                  <a:gd name="connsiteY3-410" fmla="*/ 919162 h 4110786"/>
                  <a:gd name="connsiteX4-411" fmla="*/ 470434 w 4228949"/>
                  <a:gd name="connsiteY4-412" fmla="*/ 920125 h 4110786"/>
                  <a:gd name="connsiteX5-413" fmla="*/ 468805 w 4228949"/>
                  <a:gd name="connsiteY5-414" fmla="*/ 919162 h 4110786"/>
                  <a:gd name="connsiteX6-415" fmla="*/ 2176945 w 4228949"/>
                  <a:gd name="connsiteY6-416" fmla="*/ 319178 h 4110786"/>
                  <a:gd name="connsiteX7-417" fmla="*/ 2269473 w 4228949"/>
                  <a:gd name="connsiteY7-418" fmla="*/ 323850 h 4110786"/>
                  <a:gd name="connsiteX8-419" fmla="*/ 2090436 w 4228949"/>
                  <a:gd name="connsiteY8-420" fmla="*/ 323850 h 4110786"/>
                  <a:gd name="connsiteX9-421" fmla="*/ 2090436 w 4228949"/>
                  <a:gd name="connsiteY9-422" fmla="*/ 323546 h 4110786"/>
                  <a:gd name="connsiteX10-423" fmla="*/ 2176945 w 4228949"/>
                  <a:gd name="connsiteY10-424" fmla="*/ 319178 h 4110786"/>
                  <a:gd name="connsiteX11-425" fmla="*/ 2290461 w 4228949"/>
                  <a:gd name="connsiteY11-426" fmla="*/ 323850 h 4110786"/>
                  <a:gd name="connsiteX12-427" fmla="*/ 4228786 w 4228949"/>
                  <a:gd name="connsiteY12-428" fmla="*/ 2058946 h 4110786"/>
                  <a:gd name="connsiteX13-429" fmla="*/ 2176946 w 4228949"/>
                  <a:gd name="connsiteY13-430" fmla="*/ 4110786 h 4110786"/>
                  <a:gd name="connsiteX14-431" fmla="*/ 125105 w 4228949"/>
                  <a:gd name="connsiteY14-432" fmla="*/ 2058946 h 4110786"/>
                  <a:gd name="connsiteX15-433" fmla="*/ 437178 w 4228949"/>
                  <a:gd name="connsiteY15-434" fmla="*/ 2058945 h 4110786"/>
                  <a:gd name="connsiteX16-435" fmla="*/ 2176945 w 4228949"/>
                  <a:gd name="connsiteY16-436" fmla="*/ 3798712 h 4110786"/>
                  <a:gd name="connsiteX17-437" fmla="*/ 3916711 w 4228949"/>
                  <a:gd name="connsiteY17-438" fmla="*/ 2058945 h 4110786"/>
                  <a:gd name="connsiteX18-439" fmla="*/ 2269473 w 4228949"/>
                  <a:gd name="connsiteY18-440" fmla="*/ 323850 h 4110786"/>
                  <a:gd name="connsiteX19-441" fmla="*/ 2290461 w 4228949"/>
                  <a:gd name="connsiteY19-442" fmla="*/ 323850 h 4110786"/>
                  <a:gd name="connsiteX20-443" fmla="*/ 2090436 w 4228949"/>
                  <a:gd name="connsiteY20-444" fmla="*/ 11473 h 4110786"/>
                  <a:gd name="connsiteX21-445" fmla="*/ 2090436 w 4228949"/>
                  <a:gd name="connsiteY21-446" fmla="*/ 323546 h 4110786"/>
                  <a:gd name="connsiteX22-447" fmla="*/ 739525 w 4228949"/>
                  <a:gd name="connsiteY22-448" fmla="*/ 1079241 h 4110786"/>
                  <a:gd name="connsiteX23-449" fmla="*/ 470434 w 4228949"/>
                  <a:gd name="connsiteY23-450" fmla="*/ 920125 h 4110786"/>
                  <a:gd name="connsiteX24-451" fmla="*/ 2090436 w 4228949"/>
                  <a:gd name="connsiteY24-452" fmla="*/ 11473 h 4110786"/>
                  <a:gd name="connsiteX25-453" fmla="*/ 2295224 w 4228949"/>
                  <a:gd name="connsiteY25-454" fmla="*/ 0 h 4110786"/>
                  <a:gd name="connsiteX26-455" fmla="*/ 2176946 w 4228949"/>
                  <a:gd name="connsiteY26-456" fmla="*/ 7105 h 4110786"/>
                  <a:gd name="connsiteX27-457" fmla="*/ 2090436 w 4228949"/>
                  <a:gd name="connsiteY27-458" fmla="*/ 11473 h 4110786"/>
                  <a:gd name="connsiteX28-459" fmla="*/ 2090436 w 4228949"/>
                  <a:gd name="connsiteY28-460" fmla="*/ 2381 h 4110786"/>
                  <a:gd name="connsiteX29-461" fmla="*/ 2295224 w 4228949"/>
                  <a:gd name="connsiteY29-462" fmla="*/ 0 h 4110786"/>
                  <a:gd name="connsiteX0-463" fmla="*/ 739525 w 4228949"/>
                  <a:gd name="connsiteY0-464" fmla="*/ 1076860 h 4108405"/>
                  <a:gd name="connsiteX1-465" fmla="*/ 742648 w 4228949"/>
                  <a:gd name="connsiteY1-466" fmla="*/ 1078706 h 4108405"/>
                  <a:gd name="connsiteX2-467" fmla="*/ 739525 w 4228949"/>
                  <a:gd name="connsiteY2-468" fmla="*/ 1076860 h 4108405"/>
                  <a:gd name="connsiteX3-469" fmla="*/ 468805 w 4228949"/>
                  <a:gd name="connsiteY3-470" fmla="*/ 916781 h 4108405"/>
                  <a:gd name="connsiteX4-471" fmla="*/ 470434 w 4228949"/>
                  <a:gd name="connsiteY4-472" fmla="*/ 917744 h 4108405"/>
                  <a:gd name="connsiteX5-473" fmla="*/ 468805 w 4228949"/>
                  <a:gd name="connsiteY5-474" fmla="*/ 916781 h 4108405"/>
                  <a:gd name="connsiteX6-475" fmla="*/ 2176945 w 4228949"/>
                  <a:gd name="connsiteY6-476" fmla="*/ 316797 h 4108405"/>
                  <a:gd name="connsiteX7-477" fmla="*/ 2269473 w 4228949"/>
                  <a:gd name="connsiteY7-478" fmla="*/ 321469 h 4108405"/>
                  <a:gd name="connsiteX8-479" fmla="*/ 2090436 w 4228949"/>
                  <a:gd name="connsiteY8-480" fmla="*/ 321469 h 4108405"/>
                  <a:gd name="connsiteX9-481" fmla="*/ 2090436 w 4228949"/>
                  <a:gd name="connsiteY9-482" fmla="*/ 321165 h 4108405"/>
                  <a:gd name="connsiteX10-483" fmla="*/ 2176945 w 4228949"/>
                  <a:gd name="connsiteY10-484" fmla="*/ 316797 h 4108405"/>
                  <a:gd name="connsiteX11-485" fmla="*/ 2290461 w 4228949"/>
                  <a:gd name="connsiteY11-486" fmla="*/ 321469 h 4108405"/>
                  <a:gd name="connsiteX12-487" fmla="*/ 4228786 w 4228949"/>
                  <a:gd name="connsiteY12-488" fmla="*/ 2056565 h 4108405"/>
                  <a:gd name="connsiteX13-489" fmla="*/ 2176946 w 4228949"/>
                  <a:gd name="connsiteY13-490" fmla="*/ 4108405 h 4108405"/>
                  <a:gd name="connsiteX14-491" fmla="*/ 125105 w 4228949"/>
                  <a:gd name="connsiteY14-492" fmla="*/ 2056565 h 4108405"/>
                  <a:gd name="connsiteX15-493" fmla="*/ 437178 w 4228949"/>
                  <a:gd name="connsiteY15-494" fmla="*/ 2056564 h 4108405"/>
                  <a:gd name="connsiteX16-495" fmla="*/ 2176945 w 4228949"/>
                  <a:gd name="connsiteY16-496" fmla="*/ 3796331 h 4108405"/>
                  <a:gd name="connsiteX17-497" fmla="*/ 3916711 w 4228949"/>
                  <a:gd name="connsiteY17-498" fmla="*/ 2056564 h 4108405"/>
                  <a:gd name="connsiteX18-499" fmla="*/ 2269473 w 4228949"/>
                  <a:gd name="connsiteY18-500" fmla="*/ 321469 h 4108405"/>
                  <a:gd name="connsiteX19-501" fmla="*/ 2290461 w 4228949"/>
                  <a:gd name="connsiteY19-502" fmla="*/ 321469 h 4108405"/>
                  <a:gd name="connsiteX20-503" fmla="*/ 2090436 w 4228949"/>
                  <a:gd name="connsiteY20-504" fmla="*/ 9092 h 4108405"/>
                  <a:gd name="connsiteX21-505" fmla="*/ 2090436 w 4228949"/>
                  <a:gd name="connsiteY21-506" fmla="*/ 321165 h 4108405"/>
                  <a:gd name="connsiteX22-507" fmla="*/ 739525 w 4228949"/>
                  <a:gd name="connsiteY22-508" fmla="*/ 1076860 h 4108405"/>
                  <a:gd name="connsiteX23-509" fmla="*/ 470434 w 4228949"/>
                  <a:gd name="connsiteY23-510" fmla="*/ 917744 h 4108405"/>
                  <a:gd name="connsiteX24-511" fmla="*/ 2090436 w 4228949"/>
                  <a:gd name="connsiteY24-512" fmla="*/ 9092 h 4108405"/>
                  <a:gd name="connsiteX25-513" fmla="*/ 2090436 w 4228949"/>
                  <a:gd name="connsiteY25-514" fmla="*/ 0 h 4108405"/>
                  <a:gd name="connsiteX26-515" fmla="*/ 2176946 w 4228949"/>
                  <a:gd name="connsiteY26-516" fmla="*/ 4724 h 4108405"/>
                  <a:gd name="connsiteX27-517" fmla="*/ 2090436 w 4228949"/>
                  <a:gd name="connsiteY27-518" fmla="*/ 9092 h 4108405"/>
                  <a:gd name="connsiteX28-519" fmla="*/ 2090436 w 4228949"/>
                  <a:gd name="connsiteY28-520" fmla="*/ 0 h 4108405"/>
                  <a:gd name="connsiteX0-521" fmla="*/ 739525 w 4228949"/>
                  <a:gd name="connsiteY0-522" fmla="*/ 1076860 h 4108405"/>
                  <a:gd name="connsiteX1-523" fmla="*/ 742648 w 4228949"/>
                  <a:gd name="connsiteY1-524" fmla="*/ 1078706 h 4108405"/>
                  <a:gd name="connsiteX2-525" fmla="*/ 739525 w 4228949"/>
                  <a:gd name="connsiteY2-526" fmla="*/ 1076860 h 4108405"/>
                  <a:gd name="connsiteX3-527" fmla="*/ 468805 w 4228949"/>
                  <a:gd name="connsiteY3-528" fmla="*/ 916781 h 4108405"/>
                  <a:gd name="connsiteX4-529" fmla="*/ 470434 w 4228949"/>
                  <a:gd name="connsiteY4-530" fmla="*/ 917744 h 4108405"/>
                  <a:gd name="connsiteX5-531" fmla="*/ 468805 w 4228949"/>
                  <a:gd name="connsiteY5-532" fmla="*/ 916781 h 4108405"/>
                  <a:gd name="connsiteX6-533" fmla="*/ 2176945 w 4228949"/>
                  <a:gd name="connsiteY6-534" fmla="*/ 316797 h 4108405"/>
                  <a:gd name="connsiteX7-535" fmla="*/ 2269473 w 4228949"/>
                  <a:gd name="connsiteY7-536" fmla="*/ 321469 h 4108405"/>
                  <a:gd name="connsiteX8-537" fmla="*/ 2090436 w 4228949"/>
                  <a:gd name="connsiteY8-538" fmla="*/ 321469 h 4108405"/>
                  <a:gd name="connsiteX9-539" fmla="*/ 2090436 w 4228949"/>
                  <a:gd name="connsiteY9-540" fmla="*/ 321165 h 4108405"/>
                  <a:gd name="connsiteX10-541" fmla="*/ 2176945 w 4228949"/>
                  <a:gd name="connsiteY10-542" fmla="*/ 316797 h 4108405"/>
                  <a:gd name="connsiteX11-543" fmla="*/ 2290461 w 4228949"/>
                  <a:gd name="connsiteY11-544" fmla="*/ 321469 h 4108405"/>
                  <a:gd name="connsiteX12-545" fmla="*/ 4228786 w 4228949"/>
                  <a:gd name="connsiteY12-546" fmla="*/ 2056565 h 4108405"/>
                  <a:gd name="connsiteX13-547" fmla="*/ 2176946 w 4228949"/>
                  <a:gd name="connsiteY13-548" fmla="*/ 4108405 h 4108405"/>
                  <a:gd name="connsiteX14-549" fmla="*/ 125105 w 4228949"/>
                  <a:gd name="connsiteY14-550" fmla="*/ 2056565 h 4108405"/>
                  <a:gd name="connsiteX15-551" fmla="*/ 437178 w 4228949"/>
                  <a:gd name="connsiteY15-552" fmla="*/ 2056564 h 4108405"/>
                  <a:gd name="connsiteX16-553" fmla="*/ 2176945 w 4228949"/>
                  <a:gd name="connsiteY16-554" fmla="*/ 3796331 h 4108405"/>
                  <a:gd name="connsiteX17-555" fmla="*/ 3916711 w 4228949"/>
                  <a:gd name="connsiteY17-556" fmla="*/ 2056564 h 4108405"/>
                  <a:gd name="connsiteX18-557" fmla="*/ 2269473 w 4228949"/>
                  <a:gd name="connsiteY18-558" fmla="*/ 321469 h 4108405"/>
                  <a:gd name="connsiteX19-559" fmla="*/ 2290461 w 4228949"/>
                  <a:gd name="connsiteY19-560" fmla="*/ 321469 h 4108405"/>
                  <a:gd name="connsiteX20-561" fmla="*/ 2090436 w 4228949"/>
                  <a:gd name="connsiteY20-562" fmla="*/ 9092 h 4108405"/>
                  <a:gd name="connsiteX21-563" fmla="*/ 2090436 w 4228949"/>
                  <a:gd name="connsiteY21-564" fmla="*/ 321165 h 4108405"/>
                  <a:gd name="connsiteX22-565" fmla="*/ 739525 w 4228949"/>
                  <a:gd name="connsiteY22-566" fmla="*/ 1076860 h 4108405"/>
                  <a:gd name="connsiteX23-567" fmla="*/ 470434 w 4228949"/>
                  <a:gd name="connsiteY23-568" fmla="*/ 917744 h 4108405"/>
                  <a:gd name="connsiteX24-569" fmla="*/ 2090436 w 4228949"/>
                  <a:gd name="connsiteY24-570" fmla="*/ 9092 h 4108405"/>
                  <a:gd name="connsiteX25-571" fmla="*/ 2090436 w 4228949"/>
                  <a:gd name="connsiteY25-572" fmla="*/ 0 h 4108405"/>
                  <a:gd name="connsiteX26-573" fmla="*/ 2090436 w 4228949"/>
                  <a:gd name="connsiteY26-574" fmla="*/ 9092 h 4108405"/>
                  <a:gd name="connsiteX27-575" fmla="*/ 2090436 w 4228949"/>
                  <a:gd name="connsiteY27-576" fmla="*/ 0 h 4108405"/>
                  <a:gd name="connsiteX0-577" fmla="*/ 739525 w 4228925"/>
                  <a:gd name="connsiteY0-578" fmla="*/ 1076860 h 4108405"/>
                  <a:gd name="connsiteX1-579" fmla="*/ 742648 w 4228925"/>
                  <a:gd name="connsiteY1-580" fmla="*/ 1078706 h 4108405"/>
                  <a:gd name="connsiteX2-581" fmla="*/ 739525 w 4228925"/>
                  <a:gd name="connsiteY2-582" fmla="*/ 1076860 h 4108405"/>
                  <a:gd name="connsiteX3-583" fmla="*/ 468805 w 4228925"/>
                  <a:gd name="connsiteY3-584" fmla="*/ 916781 h 4108405"/>
                  <a:gd name="connsiteX4-585" fmla="*/ 470434 w 4228925"/>
                  <a:gd name="connsiteY4-586" fmla="*/ 917744 h 4108405"/>
                  <a:gd name="connsiteX5-587" fmla="*/ 468805 w 4228925"/>
                  <a:gd name="connsiteY5-588" fmla="*/ 916781 h 4108405"/>
                  <a:gd name="connsiteX6-589" fmla="*/ 2176945 w 4228925"/>
                  <a:gd name="connsiteY6-590" fmla="*/ 316797 h 4108405"/>
                  <a:gd name="connsiteX7-591" fmla="*/ 2269473 w 4228925"/>
                  <a:gd name="connsiteY7-592" fmla="*/ 321469 h 4108405"/>
                  <a:gd name="connsiteX8-593" fmla="*/ 2090436 w 4228925"/>
                  <a:gd name="connsiteY8-594" fmla="*/ 321469 h 4108405"/>
                  <a:gd name="connsiteX9-595" fmla="*/ 2090436 w 4228925"/>
                  <a:gd name="connsiteY9-596" fmla="*/ 321165 h 4108405"/>
                  <a:gd name="connsiteX10-597" fmla="*/ 2176945 w 4228925"/>
                  <a:gd name="connsiteY10-598" fmla="*/ 316797 h 4108405"/>
                  <a:gd name="connsiteX11-599" fmla="*/ 2290461 w 4228925"/>
                  <a:gd name="connsiteY11-600" fmla="*/ 321469 h 4108405"/>
                  <a:gd name="connsiteX12-601" fmla="*/ 4228786 w 4228925"/>
                  <a:gd name="connsiteY12-602" fmla="*/ 2056565 h 4108405"/>
                  <a:gd name="connsiteX13-603" fmla="*/ 2176946 w 4228925"/>
                  <a:gd name="connsiteY13-604" fmla="*/ 4108405 h 4108405"/>
                  <a:gd name="connsiteX14-605" fmla="*/ 125105 w 4228925"/>
                  <a:gd name="connsiteY14-606" fmla="*/ 2056565 h 4108405"/>
                  <a:gd name="connsiteX15-607" fmla="*/ 437178 w 4228925"/>
                  <a:gd name="connsiteY15-608" fmla="*/ 2056564 h 4108405"/>
                  <a:gd name="connsiteX16-609" fmla="*/ 2176945 w 4228925"/>
                  <a:gd name="connsiteY16-610" fmla="*/ 3796331 h 4108405"/>
                  <a:gd name="connsiteX17-611" fmla="*/ 3916711 w 4228925"/>
                  <a:gd name="connsiteY17-612" fmla="*/ 2056564 h 4108405"/>
                  <a:gd name="connsiteX18-613" fmla="*/ 2290461 w 4228925"/>
                  <a:gd name="connsiteY18-614" fmla="*/ 321469 h 4108405"/>
                  <a:gd name="connsiteX19-615" fmla="*/ 2090436 w 4228925"/>
                  <a:gd name="connsiteY19-616" fmla="*/ 9092 h 4108405"/>
                  <a:gd name="connsiteX20-617" fmla="*/ 2090436 w 4228925"/>
                  <a:gd name="connsiteY20-618" fmla="*/ 321165 h 4108405"/>
                  <a:gd name="connsiteX21-619" fmla="*/ 739525 w 4228925"/>
                  <a:gd name="connsiteY21-620" fmla="*/ 1076860 h 4108405"/>
                  <a:gd name="connsiteX22-621" fmla="*/ 470434 w 4228925"/>
                  <a:gd name="connsiteY22-622" fmla="*/ 917744 h 4108405"/>
                  <a:gd name="connsiteX23-623" fmla="*/ 2090436 w 4228925"/>
                  <a:gd name="connsiteY23-624" fmla="*/ 9092 h 4108405"/>
                  <a:gd name="connsiteX24-625" fmla="*/ 2090436 w 4228925"/>
                  <a:gd name="connsiteY24-626" fmla="*/ 0 h 4108405"/>
                  <a:gd name="connsiteX25-627" fmla="*/ 2090436 w 4228925"/>
                  <a:gd name="connsiteY25-628" fmla="*/ 9092 h 4108405"/>
                  <a:gd name="connsiteX26-629" fmla="*/ 2090436 w 4228925"/>
                  <a:gd name="connsiteY26-630" fmla="*/ 0 h 4108405"/>
                  <a:gd name="connsiteX0-631" fmla="*/ 739525 w 4228925"/>
                  <a:gd name="connsiteY0-632" fmla="*/ 1076860 h 4108405"/>
                  <a:gd name="connsiteX1-633" fmla="*/ 742648 w 4228925"/>
                  <a:gd name="connsiteY1-634" fmla="*/ 1078706 h 4108405"/>
                  <a:gd name="connsiteX2-635" fmla="*/ 739525 w 4228925"/>
                  <a:gd name="connsiteY2-636" fmla="*/ 1076860 h 4108405"/>
                  <a:gd name="connsiteX3-637" fmla="*/ 468805 w 4228925"/>
                  <a:gd name="connsiteY3-638" fmla="*/ 916781 h 4108405"/>
                  <a:gd name="connsiteX4-639" fmla="*/ 470434 w 4228925"/>
                  <a:gd name="connsiteY4-640" fmla="*/ 917744 h 4108405"/>
                  <a:gd name="connsiteX5-641" fmla="*/ 468805 w 4228925"/>
                  <a:gd name="connsiteY5-642" fmla="*/ 916781 h 4108405"/>
                  <a:gd name="connsiteX6-643" fmla="*/ 2176945 w 4228925"/>
                  <a:gd name="connsiteY6-644" fmla="*/ 316797 h 4108405"/>
                  <a:gd name="connsiteX7-645" fmla="*/ 2090436 w 4228925"/>
                  <a:gd name="connsiteY7-646" fmla="*/ 321469 h 4108405"/>
                  <a:gd name="connsiteX8-647" fmla="*/ 2090436 w 4228925"/>
                  <a:gd name="connsiteY8-648" fmla="*/ 321165 h 4108405"/>
                  <a:gd name="connsiteX9-649" fmla="*/ 2176945 w 4228925"/>
                  <a:gd name="connsiteY9-650" fmla="*/ 316797 h 4108405"/>
                  <a:gd name="connsiteX10-651" fmla="*/ 2290461 w 4228925"/>
                  <a:gd name="connsiteY10-652" fmla="*/ 321469 h 4108405"/>
                  <a:gd name="connsiteX11-653" fmla="*/ 4228786 w 4228925"/>
                  <a:gd name="connsiteY11-654" fmla="*/ 2056565 h 4108405"/>
                  <a:gd name="connsiteX12-655" fmla="*/ 2176946 w 4228925"/>
                  <a:gd name="connsiteY12-656" fmla="*/ 4108405 h 4108405"/>
                  <a:gd name="connsiteX13-657" fmla="*/ 125105 w 4228925"/>
                  <a:gd name="connsiteY13-658" fmla="*/ 2056565 h 4108405"/>
                  <a:gd name="connsiteX14-659" fmla="*/ 437178 w 4228925"/>
                  <a:gd name="connsiteY14-660" fmla="*/ 2056564 h 4108405"/>
                  <a:gd name="connsiteX15-661" fmla="*/ 2176945 w 4228925"/>
                  <a:gd name="connsiteY15-662" fmla="*/ 3796331 h 4108405"/>
                  <a:gd name="connsiteX16-663" fmla="*/ 3916711 w 4228925"/>
                  <a:gd name="connsiteY16-664" fmla="*/ 2056564 h 4108405"/>
                  <a:gd name="connsiteX17-665" fmla="*/ 2290461 w 4228925"/>
                  <a:gd name="connsiteY17-666" fmla="*/ 321469 h 4108405"/>
                  <a:gd name="connsiteX18-667" fmla="*/ 2090436 w 4228925"/>
                  <a:gd name="connsiteY18-668" fmla="*/ 9092 h 4108405"/>
                  <a:gd name="connsiteX19-669" fmla="*/ 2090436 w 4228925"/>
                  <a:gd name="connsiteY19-670" fmla="*/ 321165 h 4108405"/>
                  <a:gd name="connsiteX20-671" fmla="*/ 739525 w 4228925"/>
                  <a:gd name="connsiteY20-672" fmla="*/ 1076860 h 4108405"/>
                  <a:gd name="connsiteX21-673" fmla="*/ 470434 w 4228925"/>
                  <a:gd name="connsiteY21-674" fmla="*/ 917744 h 4108405"/>
                  <a:gd name="connsiteX22-675" fmla="*/ 2090436 w 4228925"/>
                  <a:gd name="connsiteY22-676" fmla="*/ 9092 h 4108405"/>
                  <a:gd name="connsiteX23-677" fmla="*/ 2090436 w 4228925"/>
                  <a:gd name="connsiteY23-678" fmla="*/ 0 h 4108405"/>
                  <a:gd name="connsiteX24-679" fmla="*/ 2090436 w 4228925"/>
                  <a:gd name="connsiteY24-680" fmla="*/ 9092 h 4108405"/>
                  <a:gd name="connsiteX25-681" fmla="*/ 2090436 w 4228925"/>
                  <a:gd name="connsiteY25-682" fmla="*/ 0 h 4108405"/>
                  <a:gd name="connsiteX0-683" fmla="*/ 739525 w 4228925"/>
                  <a:gd name="connsiteY0-684" fmla="*/ 1076860 h 4108405"/>
                  <a:gd name="connsiteX1-685" fmla="*/ 742648 w 4228925"/>
                  <a:gd name="connsiteY1-686" fmla="*/ 1078706 h 4108405"/>
                  <a:gd name="connsiteX2-687" fmla="*/ 739525 w 4228925"/>
                  <a:gd name="connsiteY2-688" fmla="*/ 1076860 h 4108405"/>
                  <a:gd name="connsiteX3-689" fmla="*/ 468805 w 4228925"/>
                  <a:gd name="connsiteY3-690" fmla="*/ 916781 h 4108405"/>
                  <a:gd name="connsiteX4-691" fmla="*/ 470434 w 4228925"/>
                  <a:gd name="connsiteY4-692" fmla="*/ 917744 h 4108405"/>
                  <a:gd name="connsiteX5-693" fmla="*/ 468805 w 4228925"/>
                  <a:gd name="connsiteY5-694" fmla="*/ 916781 h 4108405"/>
                  <a:gd name="connsiteX6-695" fmla="*/ 2090436 w 4228925"/>
                  <a:gd name="connsiteY6-696" fmla="*/ 321165 h 4108405"/>
                  <a:gd name="connsiteX7-697" fmla="*/ 2090436 w 4228925"/>
                  <a:gd name="connsiteY7-698" fmla="*/ 321469 h 4108405"/>
                  <a:gd name="connsiteX8-699" fmla="*/ 2090436 w 4228925"/>
                  <a:gd name="connsiteY8-700" fmla="*/ 321165 h 4108405"/>
                  <a:gd name="connsiteX9-701" fmla="*/ 2290461 w 4228925"/>
                  <a:gd name="connsiteY9-702" fmla="*/ 321469 h 4108405"/>
                  <a:gd name="connsiteX10-703" fmla="*/ 4228786 w 4228925"/>
                  <a:gd name="connsiteY10-704" fmla="*/ 2056565 h 4108405"/>
                  <a:gd name="connsiteX11-705" fmla="*/ 2176946 w 4228925"/>
                  <a:gd name="connsiteY11-706" fmla="*/ 4108405 h 4108405"/>
                  <a:gd name="connsiteX12-707" fmla="*/ 125105 w 4228925"/>
                  <a:gd name="connsiteY12-708" fmla="*/ 2056565 h 4108405"/>
                  <a:gd name="connsiteX13-709" fmla="*/ 437178 w 4228925"/>
                  <a:gd name="connsiteY13-710" fmla="*/ 2056564 h 4108405"/>
                  <a:gd name="connsiteX14-711" fmla="*/ 2176945 w 4228925"/>
                  <a:gd name="connsiteY14-712" fmla="*/ 3796331 h 4108405"/>
                  <a:gd name="connsiteX15-713" fmla="*/ 3916711 w 4228925"/>
                  <a:gd name="connsiteY15-714" fmla="*/ 2056564 h 4108405"/>
                  <a:gd name="connsiteX16-715" fmla="*/ 2290461 w 4228925"/>
                  <a:gd name="connsiteY16-716" fmla="*/ 321469 h 4108405"/>
                  <a:gd name="connsiteX17-717" fmla="*/ 2090436 w 4228925"/>
                  <a:gd name="connsiteY17-718" fmla="*/ 9092 h 4108405"/>
                  <a:gd name="connsiteX18-719" fmla="*/ 2090436 w 4228925"/>
                  <a:gd name="connsiteY18-720" fmla="*/ 321165 h 4108405"/>
                  <a:gd name="connsiteX19-721" fmla="*/ 739525 w 4228925"/>
                  <a:gd name="connsiteY19-722" fmla="*/ 1076860 h 4108405"/>
                  <a:gd name="connsiteX20-723" fmla="*/ 470434 w 4228925"/>
                  <a:gd name="connsiteY20-724" fmla="*/ 917744 h 4108405"/>
                  <a:gd name="connsiteX21-725" fmla="*/ 2090436 w 4228925"/>
                  <a:gd name="connsiteY21-726" fmla="*/ 9092 h 4108405"/>
                  <a:gd name="connsiteX22-727" fmla="*/ 2090436 w 4228925"/>
                  <a:gd name="connsiteY22-728" fmla="*/ 0 h 4108405"/>
                  <a:gd name="connsiteX23-729" fmla="*/ 2090436 w 4228925"/>
                  <a:gd name="connsiteY23-730" fmla="*/ 9092 h 4108405"/>
                  <a:gd name="connsiteX24-731" fmla="*/ 2090436 w 4228925"/>
                  <a:gd name="connsiteY24-732" fmla="*/ 0 h 4108405"/>
                  <a:gd name="connsiteX0-733" fmla="*/ 739525 w 4228925"/>
                  <a:gd name="connsiteY0-734" fmla="*/ 1067768 h 4099313"/>
                  <a:gd name="connsiteX1-735" fmla="*/ 742648 w 4228925"/>
                  <a:gd name="connsiteY1-736" fmla="*/ 1069614 h 4099313"/>
                  <a:gd name="connsiteX2-737" fmla="*/ 739525 w 4228925"/>
                  <a:gd name="connsiteY2-738" fmla="*/ 1067768 h 4099313"/>
                  <a:gd name="connsiteX3-739" fmla="*/ 468805 w 4228925"/>
                  <a:gd name="connsiteY3-740" fmla="*/ 907689 h 4099313"/>
                  <a:gd name="connsiteX4-741" fmla="*/ 470434 w 4228925"/>
                  <a:gd name="connsiteY4-742" fmla="*/ 908652 h 4099313"/>
                  <a:gd name="connsiteX5-743" fmla="*/ 468805 w 4228925"/>
                  <a:gd name="connsiteY5-744" fmla="*/ 907689 h 4099313"/>
                  <a:gd name="connsiteX6-745" fmla="*/ 2090436 w 4228925"/>
                  <a:gd name="connsiteY6-746" fmla="*/ 312073 h 4099313"/>
                  <a:gd name="connsiteX7-747" fmla="*/ 2090436 w 4228925"/>
                  <a:gd name="connsiteY7-748" fmla="*/ 312377 h 4099313"/>
                  <a:gd name="connsiteX8-749" fmla="*/ 2090436 w 4228925"/>
                  <a:gd name="connsiteY8-750" fmla="*/ 312073 h 4099313"/>
                  <a:gd name="connsiteX9-751" fmla="*/ 2290461 w 4228925"/>
                  <a:gd name="connsiteY9-752" fmla="*/ 312377 h 4099313"/>
                  <a:gd name="connsiteX10-753" fmla="*/ 4228786 w 4228925"/>
                  <a:gd name="connsiteY10-754" fmla="*/ 2047473 h 4099313"/>
                  <a:gd name="connsiteX11-755" fmla="*/ 2176946 w 4228925"/>
                  <a:gd name="connsiteY11-756" fmla="*/ 4099313 h 4099313"/>
                  <a:gd name="connsiteX12-757" fmla="*/ 125105 w 4228925"/>
                  <a:gd name="connsiteY12-758" fmla="*/ 2047473 h 4099313"/>
                  <a:gd name="connsiteX13-759" fmla="*/ 437178 w 4228925"/>
                  <a:gd name="connsiteY13-760" fmla="*/ 2047472 h 4099313"/>
                  <a:gd name="connsiteX14-761" fmla="*/ 2176945 w 4228925"/>
                  <a:gd name="connsiteY14-762" fmla="*/ 3787239 h 4099313"/>
                  <a:gd name="connsiteX15-763" fmla="*/ 3916711 w 4228925"/>
                  <a:gd name="connsiteY15-764" fmla="*/ 2047472 h 4099313"/>
                  <a:gd name="connsiteX16-765" fmla="*/ 2290461 w 4228925"/>
                  <a:gd name="connsiteY16-766" fmla="*/ 312377 h 4099313"/>
                  <a:gd name="connsiteX17-767" fmla="*/ 2090436 w 4228925"/>
                  <a:gd name="connsiteY17-768" fmla="*/ 0 h 4099313"/>
                  <a:gd name="connsiteX18-769" fmla="*/ 2090436 w 4228925"/>
                  <a:gd name="connsiteY18-770" fmla="*/ 312073 h 4099313"/>
                  <a:gd name="connsiteX19-771" fmla="*/ 739525 w 4228925"/>
                  <a:gd name="connsiteY19-772" fmla="*/ 1067768 h 4099313"/>
                  <a:gd name="connsiteX20-773" fmla="*/ 470434 w 4228925"/>
                  <a:gd name="connsiteY20-774" fmla="*/ 908652 h 4099313"/>
                  <a:gd name="connsiteX21-775" fmla="*/ 2090436 w 4228925"/>
                  <a:gd name="connsiteY21-776" fmla="*/ 0 h 4099313"/>
                  <a:gd name="connsiteX0-777" fmla="*/ 739525 w 4353891"/>
                  <a:gd name="connsiteY0-778" fmla="*/ 1067768 h 4099313"/>
                  <a:gd name="connsiteX1-779" fmla="*/ 742648 w 4353891"/>
                  <a:gd name="connsiteY1-780" fmla="*/ 1069614 h 4099313"/>
                  <a:gd name="connsiteX2-781" fmla="*/ 739525 w 4353891"/>
                  <a:gd name="connsiteY2-782" fmla="*/ 1067768 h 4099313"/>
                  <a:gd name="connsiteX3-783" fmla="*/ 468805 w 4353891"/>
                  <a:gd name="connsiteY3-784" fmla="*/ 907689 h 4099313"/>
                  <a:gd name="connsiteX4-785" fmla="*/ 470434 w 4353891"/>
                  <a:gd name="connsiteY4-786" fmla="*/ 908652 h 4099313"/>
                  <a:gd name="connsiteX5-787" fmla="*/ 468805 w 4353891"/>
                  <a:gd name="connsiteY5-788" fmla="*/ 907689 h 4099313"/>
                  <a:gd name="connsiteX6-789" fmla="*/ 2090436 w 4353891"/>
                  <a:gd name="connsiteY6-790" fmla="*/ 312073 h 4099313"/>
                  <a:gd name="connsiteX7-791" fmla="*/ 2090436 w 4353891"/>
                  <a:gd name="connsiteY7-792" fmla="*/ 312377 h 4099313"/>
                  <a:gd name="connsiteX8-793" fmla="*/ 2090436 w 4353891"/>
                  <a:gd name="connsiteY8-794" fmla="*/ 312073 h 4099313"/>
                  <a:gd name="connsiteX9-795" fmla="*/ 3916711 w 4353891"/>
                  <a:gd name="connsiteY9-796" fmla="*/ 2047472 h 4099313"/>
                  <a:gd name="connsiteX10-797" fmla="*/ 4228786 w 4353891"/>
                  <a:gd name="connsiteY10-798" fmla="*/ 2047473 h 4099313"/>
                  <a:gd name="connsiteX11-799" fmla="*/ 2176946 w 4353891"/>
                  <a:gd name="connsiteY11-800" fmla="*/ 4099313 h 4099313"/>
                  <a:gd name="connsiteX12-801" fmla="*/ 125105 w 4353891"/>
                  <a:gd name="connsiteY12-802" fmla="*/ 2047473 h 4099313"/>
                  <a:gd name="connsiteX13-803" fmla="*/ 437178 w 4353891"/>
                  <a:gd name="connsiteY13-804" fmla="*/ 2047472 h 4099313"/>
                  <a:gd name="connsiteX14-805" fmla="*/ 2176945 w 4353891"/>
                  <a:gd name="connsiteY14-806" fmla="*/ 3787239 h 4099313"/>
                  <a:gd name="connsiteX15-807" fmla="*/ 3916711 w 4353891"/>
                  <a:gd name="connsiteY15-808" fmla="*/ 2047472 h 4099313"/>
                  <a:gd name="connsiteX16-809" fmla="*/ 2090436 w 4353891"/>
                  <a:gd name="connsiteY16-810" fmla="*/ 0 h 4099313"/>
                  <a:gd name="connsiteX17-811" fmla="*/ 2090436 w 4353891"/>
                  <a:gd name="connsiteY17-812" fmla="*/ 312073 h 4099313"/>
                  <a:gd name="connsiteX18-813" fmla="*/ 739525 w 4353891"/>
                  <a:gd name="connsiteY18-814" fmla="*/ 1067768 h 4099313"/>
                  <a:gd name="connsiteX19-815" fmla="*/ 470434 w 4353891"/>
                  <a:gd name="connsiteY19-816" fmla="*/ 908652 h 4099313"/>
                  <a:gd name="connsiteX20-817" fmla="*/ 2090436 w 4353891"/>
                  <a:gd name="connsiteY20-818" fmla="*/ 0 h 4099313"/>
                  <a:gd name="connsiteX0-819" fmla="*/ 614420 w 4228786"/>
                  <a:gd name="connsiteY0-820" fmla="*/ 1067768 h 4099313"/>
                  <a:gd name="connsiteX1-821" fmla="*/ 617543 w 4228786"/>
                  <a:gd name="connsiteY1-822" fmla="*/ 1069614 h 4099313"/>
                  <a:gd name="connsiteX2-823" fmla="*/ 614420 w 4228786"/>
                  <a:gd name="connsiteY2-824" fmla="*/ 1067768 h 4099313"/>
                  <a:gd name="connsiteX3-825" fmla="*/ 343700 w 4228786"/>
                  <a:gd name="connsiteY3-826" fmla="*/ 907689 h 4099313"/>
                  <a:gd name="connsiteX4-827" fmla="*/ 345329 w 4228786"/>
                  <a:gd name="connsiteY4-828" fmla="*/ 908652 h 4099313"/>
                  <a:gd name="connsiteX5-829" fmla="*/ 343700 w 4228786"/>
                  <a:gd name="connsiteY5-830" fmla="*/ 907689 h 4099313"/>
                  <a:gd name="connsiteX6-831" fmla="*/ 1965331 w 4228786"/>
                  <a:gd name="connsiteY6-832" fmla="*/ 312073 h 4099313"/>
                  <a:gd name="connsiteX7-833" fmla="*/ 1965331 w 4228786"/>
                  <a:gd name="connsiteY7-834" fmla="*/ 312377 h 4099313"/>
                  <a:gd name="connsiteX8-835" fmla="*/ 1965331 w 4228786"/>
                  <a:gd name="connsiteY8-836" fmla="*/ 312073 h 4099313"/>
                  <a:gd name="connsiteX9-837" fmla="*/ 3791606 w 4228786"/>
                  <a:gd name="connsiteY9-838" fmla="*/ 2047472 h 4099313"/>
                  <a:gd name="connsiteX10-839" fmla="*/ 4103681 w 4228786"/>
                  <a:gd name="connsiteY10-840" fmla="*/ 2047473 h 4099313"/>
                  <a:gd name="connsiteX11-841" fmla="*/ 2051841 w 4228786"/>
                  <a:gd name="connsiteY11-842" fmla="*/ 4099313 h 4099313"/>
                  <a:gd name="connsiteX12-843" fmla="*/ 0 w 4228786"/>
                  <a:gd name="connsiteY12-844" fmla="*/ 2047473 h 4099313"/>
                  <a:gd name="connsiteX13-845" fmla="*/ 2051840 w 4228786"/>
                  <a:gd name="connsiteY13-846" fmla="*/ 3787239 h 4099313"/>
                  <a:gd name="connsiteX14-847" fmla="*/ 3791606 w 4228786"/>
                  <a:gd name="connsiteY14-848" fmla="*/ 2047472 h 4099313"/>
                  <a:gd name="connsiteX15-849" fmla="*/ 1965331 w 4228786"/>
                  <a:gd name="connsiteY15-850" fmla="*/ 0 h 4099313"/>
                  <a:gd name="connsiteX16-851" fmla="*/ 1965331 w 4228786"/>
                  <a:gd name="connsiteY16-852" fmla="*/ 312073 h 4099313"/>
                  <a:gd name="connsiteX17-853" fmla="*/ 614420 w 4228786"/>
                  <a:gd name="connsiteY17-854" fmla="*/ 1067768 h 4099313"/>
                  <a:gd name="connsiteX18-855" fmla="*/ 345329 w 4228786"/>
                  <a:gd name="connsiteY18-856" fmla="*/ 908652 h 4099313"/>
                  <a:gd name="connsiteX19-857" fmla="*/ 1965331 w 4228786"/>
                  <a:gd name="connsiteY19-858" fmla="*/ 0 h 4099313"/>
                  <a:gd name="connsiteX0-859" fmla="*/ 270720 w 3885086"/>
                  <a:gd name="connsiteY0-860" fmla="*/ 1067768 h 4224418"/>
                  <a:gd name="connsiteX1-861" fmla="*/ 273843 w 3885086"/>
                  <a:gd name="connsiteY1-862" fmla="*/ 1069614 h 4224418"/>
                  <a:gd name="connsiteX2-863" fmla="*/ 270720 w 3885086"/>
                  <a:gd name="connsiteY2-864" fmla="*/ 1067768 h 4224418"/>
                  <a:gd name="connsiteX3-865" fmla="*/ 0 w 3885086"/>
                  <a:gd name="connsiteY3-866" fmla="*/ 907689 h 4224418"/>
                  <a:gd name="connsiteX4-867" fmla="*/ 1629 w 3885086"/>
                  <a:gd name="connsiteY4-868" fmla="*/ 908652 h 4224418"/>
                  <a:gd name="connsiteX5-869" fmla="*/ 0 w 3885086"/>
                  <a:gd name="connsiteY5-870" fmla="*/ 907689 h 4224418"/>
                  <a:gd name="connsiteX6-871" fmla="*/ 1621631 w 3885086"/>
                  <a:gd name="connsiteY6-872" fmla="*/ 312073 h 4224418"/>
                  <a:gd name="connsiteX7-873" fmla="*/ 1621631 w 3885086"/>
                  <a:gd name="connsiteY7-874" fmla="*/ 312377 h 4224418"/>
                  <a:gd name="connsiteX8-875" fmla="*/ 1621631 w 3885086"/>
                  <a:gd name="connsiteY8-876" fmla="*/ 312073 h 4224418"/>
                  <a:gd name="connsiteX9-877" fmla="*/ 3447906 w 3885086"/>
                  <a:gd name="connsiteY9-878" fmla="*/ 2047472 h 4224418"/>
                  <a:gd name="connsiteX10-879" fmla="*/ 3759981 w 3885086"/>
                  <a:gd name="connsiteY10-880" fmla="*/ 2047473 h 4224418"/>
                  <a:gd name="connsiteX11-881" fmla="*/ 1708141 w 3885086"/>
                  <a:gd name="connsiteY11-882" fmla="*/ 4099313 h 4224418"/>
                  <a:gd name="connsiteX12-883" fmla="*/ 1708140 w 3885086"/>
                  <a:gd name="connsiteY12-884" fmla="*/ 3787239 h 4224418"/>
                  <a:gd name="connsiteX13-885" fmla="*/ 3447906 w 3885086"/>
                  <a:gd name="connsiteY13-886" fmla="*/ 2047472 h 4224418"/>
                  <a:gd name="connsiteX14-887" fmla="*/ 1621631 w 3885086"/>
                  <a:gd name="connsiteY14-888" fmla="*/ 0 h 4224418"/>
                  <a:gd name="connsiteX15-889" fmla="*/ 1621631 w 3885086"/>
                  <a:gd name="connsiteY15-890" fmla="*/ 312073 h 4224418"/>
                  <a:gd name="connsiteX16-891" fmla="*/ 270720 w 3885086"/>
                  <a:gd name="connsiteY16-892" fmla="*/ 1067768 h 4224418"/>
                  <a:gd name="connsiteX17-893" fmla="*/ 1629 w 3885086"/>
                  <a:gd name="connsiteY17-894" fmla="*/ 908652 h 4224418"/>
                  <a:gd name="connsiteX18-895" fmla="*/ 1621631 w 3885086"/>
                  <a:gd name="connsiteY18-896" fmla="*/ 0 h 4224418"/>
                  <a:gd name="connsiteX0-897" fmla="*/ 270720 w 3885086"/>
                  <a:gd name="connsiteY0-898" fmla="*/ 1067768 h 4099313"/>
                  <a:gd name="connsiteX1-899" fmla="*/ 273843 w 3885086"/>
                  <a:gd name="connsiteY1-900" fmla="*/ 1069614 h 4099313"/>
                  <a:gd name="connsiteX2-901" fmla="*/ 270720 w 3885086"/>
                  <a:gd name="connsiteY2-902" fmla="*/ 1067768 h 4099313"/>
                  <a:gd name="connsiteX3-903" fmla="*/ 0 w 3885086"/>
                  <a:gd name="connsiteY3-904" fmla="*/ 907689 h 4099313"/>
                  <a:gd name="connsiteX4-905" fmla="*/ 1629 w 3885086"/>
                  <a:gd name="connsiteY4-906" fmla="*/ 908652 h 4099313"/>
                  <a:gd name="connsiteX5-907" fmla="*/ 0 w 3885086"/>
                  <a:gd name="connsiteY5-908" fmla="*/ 907689 h 4099313"/>
                  <a:gd name="connsiteX6-909" fmla="*/ 1621631 w 3885086"/>
                  <a:gd name="connsiteY6-910" fmla="*/ 312073 h 4099313"/>
                  <a:gd name="connsiteX7-911" fmla="*/ 1621631 w 3885086"/>
                  <a:gd name="connsiteY7-912" fmla="*/ 312377 h 4099313"/>
                  <a:gd name="connsiteX8-913" fmla="*/ 1621631 w 3885086"/>
                  <a:gd name="connsiteY8-914" fmla="*/ 312073 h 4099313"/>
                  <a:gd name="connsiteX9-915" fmla="*/ 3447906 w 3885086"/>
                  <a:gd name="connsiteY9-916" fmla="*/ 2047472 h 4099313"/>
                  <a:gd name="connsiteX10-917" fmla="*/ 3759981 w 3885086"/>
                  <a:gd name="connsiteY10-918" fmla="*/ 2047473 h 4099313"/>
                  <a:gd name="connsiteX11-919" fmla="*/ 1708141 w 3885086"/>
                  <a:gd name="connsiteY11-920" fmla="*/ 4099313 h 4099313"/>
                  <a:gd name="connsiteX12-921" fmla="*/ 3447906 w 3885086"/>
                  <a:gd name="connsiteY12-922" fmla="*/ 2047472 h 4099313"/>
                  <a:gd name="connsiteX13-923" fmla="*/ 1621631 w 3885086"/>
                  <a:gd name="connsiteY13-924" fmla="*/ 0 h 4099313"/>
                  <a:gd name="connsiteX14-925" fmla="*/ 1621631 w 3885086"/>
                  <a:gd name="connsiteY14-926" fmla="*/ 312073 h 4099313"/>
                  <a:gd name="connsiteX15-927" fmla="*/ 270720 w 3885086"/>
                  <a:gd name="connsiteY15-928" fmla="*/ 1067768 h 4099313"/>
                  <a:gd name="connsiteX16-929" fmla="*/ 1629 w 3885086"/>
                  <a:gd name="connsiteY16-930" fmla="*/ 908652 h 4099313"/>
                  <a:gd name="connsiteX17-931" fmla="*/ 1621631 w 3885086"/>
                  <a:gd name="connsiteY17-932" fmla="*/ 0 h 4099313"/>
                  <a:gd name="connsiteX0-933" fmla="*/ 270720 w 3760643"/>
                  <a:gd name="connsiteY0-934" fmla="*/ 1067768 h 2047473"/>
                  <a:gd name="connsiteX1-935" fmla="*/ 273843 w 3760643"/>
                  <a:gd name="connsiteY1-936" fmla="*/ 1069614 h 2047473"/>
                  <a:gd name="connsiteX2-937" fmla="*/ 270720 w 3760643"/>
                  <a:gd name="connsiteY2-938" fmla="*/ 1067768 h 2047473"/>
                  <a:gd name="connsiteX3-939" fmla="*/ 0 w 3760643"/>
                  <a:gd name="connsiteY3-940" fmla="*/ 907689 h 2047473"/>
                  <a:gd name="connsiteX4-941" fmla="*/ 1629 w 3760643"/>
                  <a:gd name="connsiteY4-942" fmla="*/ 908652 h 2047473"/>
                  <a:gd name="connsiteX5-943" fmla="*/ 0 w 3760643"/>
                  <a:gd name="connsiteY5-944" fmla="*/ 907689 h 2047473"/>
                  <a:gd name="connsiteX6-945" fmla="*/ 1621631 w 3760643"/>
                  <a:gd name="connsiteY6-946" fmla="*/ 312073 h 2047473"/>
                  <a:gd name="connsiteX7-947" fmla="*/ 1621631 w 3760643"/>
                  <a:gd name="connsiteY7-948" fmla="*/ 312377 h 2047473"/>
                  <a:gd name="connsiteX8-949" fmla="*/ 1621631 w 3760643"/>
                  <a:gd name="connsiteY8-950" fmla="*/ 312073 h 2047473"/>
                  <a:gd name="connsiteX9-951" fmla="*/ 3447906 w 3760643"/>
                  <a:gd name="connsiteY9-952" fmla="*/ 2047472 h 2047473"/>
                  <a:gd name="connsiteX10-953" fmla="*/ 3759981 w 3760643"/>
                  <a:gd name="connsiteY10-954" fmla="*/ 2047473 h 2047473"/>
                  <a:gd name="connsiteX11-955" fmla="*/ 3447906 w 3760643"/>
                  <a:gd name="connsiteY11-956" fmla="*/ 2047472 h 2047473"/>
                  <a:gd name="connsiteX12-957" fmla="*/ 1621631 w 3760643"/>
                  <a:gd name="connsiteY12-958" fmla="*/ 0 h 2047473"/>
                  <a:gd name="connsiteX13-959" fmla="*/ 1621631 w 3760643"/>
                  <a:gd name="connsiteY13-960" fmla="*/ 312073 h 2047473"/>
                  <a:gd name="connsiteX14-961" fmla="*/ 270720 w 3760643"/>
                  <a:gd name="connsiteY14-962" fmla="*/ 1067768 h 2047473"/>
                  <a:gd name="connsiteX15-963" fmla="*/ 1629 w 3760643"/>
                  <a:gd name="connsiteY15-964" fmla="*/ 908652 h 2047473"/>
                  <a:gd name="connsiteX16-965" fmla="*/ 1621631 w 3760643"/>
                  <a:gd name="connsiteY16-966" fmla="*/ 0 h 2047473"/>
                  <a:gd name="connsiteX0-967" fmla="*/ 270720 w 1621631"/>
                  <a:gd name="connsiteY0-968" fmla="*/ 1067768 h 1069614"/>
                  <a:gd name="connsiteX1-969" fmla="*/ 273843 w 1621631"/>
                  <a:gd name="connsiteY1-970" fmla="*/ 1069614 h 1069614"/>
                  <a:gd name="connsiteX2-971" fmla="*/ 270720 w 1621631"/>
                  <a:gd name="connsiteY2-972" fmla="*/ 1067768 h 1069614"/>
                  <a:gd name="connsiteX3-973" fmla="*/ 0 w 1621631"/>
                  <a:gd name="connsiteY3-974" fmla="*/ 907689 h 1069614"/>
                  <a:gd name="connsiteX4-975" fmla="*/ 1629 w 1621631"/>
                  <a:gd name="connsiteY4-976" fmla="*/ 908652 h 1069614"/>
                  <a:gd name="connsiteX5-977" fmla="*/ 0 w 1621631"/>
                  <a:gd name="connsiteY5-978" fmla="*/ 907689 h 1069614"/>
                  <a:gd name="connsiteX6-979" fmla="*/ 1621631 w 1621631"/>
                  <a:gd name="connsiteY6-980" fmla="*/ 312073 h 1069614"/>
                  <a:gd name="connsiteX7-981" fmla="*/ 1621631 w 1621631"/>
                  <a:gd name="connsiteY7-982" fmla="*/ 312377 h 1069614"/>
                  <a:gd name="connsiteX8-983" fmla="*/ 1621631 w 1621631"/>
                  <a:gd name="connsiteY8-984" fmla="*/ 312073 h 1069614"/>
                  <a:gd name="connsiteX9-985" fmla="*/ 1621631 w 1621631"/>
                  <a:gd name="connsiteY9-986" fmla="*/ 0 h 1069614"/>
                  <a:gd name="connsiteX10-987" fmla="*/ 1621631 w 1621631"/>
                  <a:gd name="connsiteY10-988" fmla="*/ 312073 h 1069614"/>
                  <a:gd name="connsiteX11-989" fmla="*/ 270720 w 1621631"/>
                  <a:gd name="connsiteY11-990" fmla="*/ 1067768 h 1069614"/>
                  <a:gd name="connsiteX12-991" fmla="*/ 1629 w 1621631"/>
                  <a:gd name="connsiteY12-992" fmla="*/ 908652 h 1069614"/>
                  <a:gd name="connsiteX13-993" fmla="*/ 1621631 w 1621631"/>
                  <a:gd name="connsiteY13-994" fmla="*/ 0 h 1069614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  <a:cxn ang="0">
                    <a:pos x="connsiteX11-23" y="connsiteY11-24"/>
                  </a:cxn>
                  <a:cxn ang="0">
                    <a:pos x="connsiteX12-25" y="connsiteY12-26"/>
                  </a:cxn>
                  <a:cxn ang="0">
                    <a:pos x="connsiteX13-27" y="connsiteY13-28"/>
                  </a:cxn>
                </a:cxnLst>
                <a:rect l="l" t="t" r="r" b="b"/>
                <a:pathLst>
                  <a:path w="1621631" h="1069614">
                    <a:moveTo>
                      <a:pt x="270720" y="1067768"/>
                    </a:moveTo>
                    <a:lnTo>
                      <a:pt x="273843" y="1069614"/>
                    </a:lnTo>
                    <a:lnTo>
                      <a:pt x="270720" y="1067768"/>
                    </a:lnTo>
                    <a:close/>
                    <a:moveTo>
                      <a:pt x="0" y="907689"/>
                    </a:moveTo>
                    <a:lnTo>
                      <a:pt x="1629" y="908652"/>
                    </a:lnTo>
                    <a:lnTo>
                      <a:pt x="0" y="907689"/>
                    </a:lnTo>
                    <a:close/>
                    <a:moveTo>
                      <a:pt x="1621631" y="312073"/>
                    </a:moveTo>
                    <a:lnTo>
                      <a:pt x="1621631" y="312377"/>
                    </a:lnTo>
                    <a:lnTo>
                      <a:pt x="1621631" y="312073"/>
                    </a:lnTo>
                    <a:close/>
                    <a:moveTo>
                      <a:pt x="1621631" y="0"/>
                    </a:moveTo>
                    <a:lnTo>
                      <a:pt x="1621631" y="312073"/>
                    </a:lnTo>
                    <a:cubicBezTo>
                      <a:pt x="1059988" y="337356"/>
                      <a:pt x="568425" y="631117"/>
                      <a:pt x="270720" y="1067768"/>
                    </a:cubicBezTo>
                    <a:lnTo>
                      <a:pt x="1629" y="908652"/>
                    </a:lnTo>
                    <a:cubicBezTo>
                      <a:pt x="354259" y="380480"/>
                      <a:pt x="945677" y="25494"/>
                      <a:pt x="1621631" y="0"/>
                    </a:cubicBezTo>
                    <a:close/>
                  </a:path>
                </a:pathLst>
              </a:cu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3218" tIns="46608" rIns="46608" bIns="93218" numCol="1" spcCol="0" rtlCol="0" fromWordArt="0" anchor="b" anchorCtr="0" forceAA="0" compatLnSpc="1">
                <a:noAutofit/>
              </a:bodyPr>
              <a:lstStyle/>
              <a:p>
                <a:pPr algn="ctr" defTabSz="93154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800" b="1" spc="-5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Segoe UI" panose="020B0502040204020203" pitchFamily="34" charset="0"/>
                  <a:sym typeface="FZHei-B01S" panose="02010601030101010101" pitchFamily="2" charset="-122"/>
                </a:endParaRPr>
              </a:p>
            </p:txBody>
          </p:sp>
          <p:sp>
            <p:nvSpPr>
              <p:cNvPr id="43" name="Freeform 107"/>
              <p:cNvSpPr/>
              <p:nvPr/>
            </p:nvSpPr>
            <p:spPr bwMode="auto">
              <a:xfrm rot="3645706" flipH="1">
                <a:off x="8875073" y="3127550"/>
                <a:ext cx="1621631" cy="1069614"/>
              </a:xfrm>
              <a:custGeom>
                <a:avLst/>
                <a:gdLst>
                  <a:gd name="connsiteX0" fmla="*/ 668844 w 4158105"/>
                  <a:gd name="connsiteY0" fmla="*/ 1079241 h 4110786"/>
                  <a:gd name="connsiteX1" fmla="*/ 671967 w 4158105"/>
                  <a:gd name="connsiteY1" fmla="*/ 1081087 h 4110786"/>
                  <a:gd name="connsiteX2" fmla="*/ 576717 w 4158105"/>
                  <a:gd name="connsiteY2" fmla="*/ 1235869 h 4110786"/>
                  <a:gd name="connsiteX3" fmla="*/ 574232 w 4158105"/>
                  <a:gd name="connsiteY3" fmla="*/ 1234330 h 4110786"/>
                  <a:gd name="connsiteX4" fmla="*/ 668844 w 4158105"/>
                  <a:gd name="connsiteY4" fmla="*/ 1079241 h 4110786"/>
                  <a:gd name="connsiteX5" fmla="*/ 398124 w 4158105"/>
                  <a:gd name="connsiteY5" fmla="*/ 919162 h 4110786"/>
                  <a:gd name="connsiteX6" fmla="*/ 399753 w 4158105"/>
                  <a:gd name="connsiteY6" fmla="*/ 920125 h 4110786"/>
                  <a:gd name="connsiteX7" fmla="*/ 308772 w 4158105"/>
                  <a:gd name="connsiteY7" fmla="*/ 1069886 h 4110786"/>
                  <a:gd name="connsiteX8" fmla="*/ 307636 w 4158105"/>
                  <a:gd name="connsiteY8" fmla="*/ 1069182 h 4110786"/>
                  <a:gd name="connsiteX9" fmla="*/ 398124 w 4158105"/>
                  <a:gd name="connsiteY9" fmla="*/ 919162 h 4110786"/>
                  <a:gd name="connsiteX10" fmla="*/ 2106264 w 4158105"/>
                  <a:gd name="connsiteY10" fmla="*/ 319178 h 4110786"/>
                  <a:gd name="connsiteX11" fmla="*/ 2198792 w 4158105"/>
                  <a:gd name="connsiteY11" fmla="*/ 323850 h 4110786"/>
                  <a:gd name="connsiteX12" fmla="*/ 2019755 w 4158105"/>
                  <a:gd name="connsiteY12" fmla="*/ 323850 h 4110786"/>
                  <a:gd name="connsiteX13" fmla="*/ 2019755 w 4158105"/>
                  <a:gd name="connsiteY13" fmla="*/ 323546 h 4110786"/>
                  <a:gd name="connsiteX14" fmla="*/ 2106264 w 4158105"/>
                  <a:gd name="connsiteY14" fmla="*/ 319178 h 4110786"/>
                  <a:gd name="connsiteX15" fmla="*/ 2224351 w 4158105"/>
                  <a:gd name="connsiteY15" fmla="*/ 13068 h 4110786"/>
                  <a:gd name="connsiteX16" fmla="*/ 4158105 w 4158105"/>
                  <a:gd name="connsiteY16" fmla="*/ 2058946 h 4110786"/>
                  <a:gd name="connsiteX17" fmla="*/ 2106265 w 4158105"/>
                  <a:gd name="connsiteY17" fmla="*/ 4110786 h 4110786"/>
                  <a:gd name="connsiteX18" fmla="*/ 54424 w 4158105"/>
                  <a:gd name="connsiteY18" fmla="*/ 2058946 h 4110786"/>
                  <a:gd name="connsiteX19" fmla="*/ 574232 w 4158105"/>
                  <a:gd name="connsiteY19" fmla="*/ 1234330 h 4110786"/>
                  <a:gd name="connsiteX20" fmla="*/ 366497 w 4158105"/>
                  <a:gd name="connsiteY20" fmla="*/ 2058945 h 4110786"/>
                  <a:gd name="connsiteX21" fmla="*/ 2106264 w 4158105"/>
                  <a:gd name="connsiteY21" fmla="*/ 3798712 h 4110786"/>
                  <a:gd name="connsiteX22" fmla="*/ 3846030 w 4158105"/>
                  <a:gd name="connsiteY22" fmla="*/ 2058945 h 4110786"/>
                  <a:gd name="connsiteX23" fmla="*/ 2198792 w 4158105"/>
                  <a:gd name="connsiteY23" fmla="*/ 323850 h 4110786"/>
                  <a:gd name="connsiteX24" fmla="*/ 2219780 w 4158105"/>
                  <a:gd name="connsiteY24" fmla="*/ 323850 h 4110786"/>
                  <a:gd name="connsiteX25" fmla="*/ 2224351 w 4158105"/>
                  <a:gd name="connsiteY25" fmla="*/ 13068 h 4110786"/>
                  <a:gd name="connsiteX26" fmla="*/ 2019755 w 4158105"/>
                  <a:gd name="connsiteY26" fmla="*/ 11473 h 4110786"/>
                  <a:gd name="connsiteX27" fmla="*/ 2019755 w 4158105"/>
                  <a:gd name="connsiteY27" fmla="*/ 323546 h 4110786"/>
                  <a:gd name="connsiteX28" fmla="*/ 668844 w 4158105"/>
                  <a:gd name="connsiteY28" fmla="*/ 1079241 h 4110786"/>
                  <a:gd name="connsiteX29" fmla="*/ 399753 w 4158105"/>
                  <a:gd name="connsiteY29" fmla="*/ 920125 h 4110786"/>
                  <a:gd name="connsiteX30" fmla="*/ 2019755 w 4158105"/>
                  <a:gd name="connsiteY30" fmla="*/ 11473 h 4110786"/>
                  <a:gd name="connsiteX31" fmla="*/ 2224543 w 4158105"/>
                  <a:gd name="connsiteY31" fmla="*/ 0 h 4110786"/>
                  <a:gd name="connsiteX32" fmla="*/ 2224351 w 4158105"/>
                  <a:gd name="connsiteY32" fmla="*/ 13068 h 4110786"/>
                  <a:gd name="connsiteX33" fmla="*/ 2106265 w 4158105"/>
                  <a:gd name="connsiteY33" fmla="*/ 7105 h 4110786"/>
                  <a:gd name="connsiteX34" fmla="*/ 2019755 w 4158105"/>
                  <a:gd name="connsiteY34" fmla="*/ 11473 h 4110786"/>
                  <a:gd name="connsiteX35" fmla="*/ 2019755 w 4158105"/>
                  <a:gd name="connsiteY35" fmla="*/ 2381 h 4110786"/>
                  <a:gd name="connsiteX36" fmla="*/ 2224543 w 4158105"/>
                  <a:gd name="connsiteY36" fmla="*/ 0 h 4110786"/>
                  <a:gd name="connsiteX0-1" fmla="*/ 668844 w 4158105"/>
                  <a:gd name="connsiteY0-2" fmla="*/ 1079241 h 4110786"/>
                  <a:gd name="connsiteX1-3" fmla="*/ 671967 w 4158105"/>
                  <a:gd name="connsiteY1-4" fmla="*/ 1081087 h 4110786"/>
                  <a:gd name="connsiteX2-5" fmla="*/ 576717 w 4158105"/>
                  <a:gd name="connsiteY2-6" fmla="*/ 1235869 h 4110786"/>
                  <a:gd name="connsiteX3-7" fmla="*/ 574232 w 4158105"/>
                  <a:gd name="connsiteY3-8" fmla="*/ 1234330 h 4110786"/>
                  <a:gd name="connsiteX4-9" fmla="*/ 668844 w 4158105"/>
                  <a:gd name="connsiteY4-10" fmla="*/ 1079241 h 4110786"/>
                  <a:gd name="connsiteX5-11" fmla="*/ 398124 w 4158105"/>
                  <a:gd name="connsiteY5-12" fmla="*/ 919162 h 4110786"/>
                  <a:gd name="connsiteX6-13" fmla="*/ 399753 w 4158105"/>
                  <a:gd name="connsiteY6-14" fmla="*/ 920125 h 4110786"/>
                  <a:gd name="connsiteX7-15" fmla="*/ 308772 w 4158105"/>
                  <a:gd name="connsiteY7-16" fmla="*/ 1069886 h 4110786"/>
                  <a:gd name="connsiteX8-17" fmla="*/ 398124 w 4158105"/>
                  <a:gd name="connsiteY8-18" fmla="*/ 919162 h 4110786"/>
                  <a:gd name="connsiteX9-19" fmla="*/ 2106264 w 4158105"/>
                  <a:gd name="connsiteY9-20" fmla="*/ 319178 h 4110786"/>
                  <a:gd name="connsiteX10-21" fmla="*/ 2198792 w 4158105"/>
                  <a:gd name="connsiteY10-22" fmla="*/ 323850 h 4110786"/>
                  <a:gd name="connsiteX11-23" fmla="*/ 2019755 w 4158105"/>
                  <a:gd name="connsiteY11-24" fmla="*/ 323850 h 4110786"/>
                  <a:gd name="connsiteX12-25" fmla="*/ 2019755 w 4158105"/>
                  <a:gd name="connsiteY12-26" fmla="*/ 323546 h 4110786"/>
                  <a:gd name="connsiteX13-27" fmla="*/ 2106264 w 4158105"/>
                  <a:gd name="connsiteY13-28" fmla="*/ 319178 h 4110786"/>
                  <a:gd name="connsiteX14-29" fmla="*/ 2224351 w 4158105"/>
                  <a:gd name="connsiteY14-30" fmla="*/ 13068 h 4110786"/>
                  <a:gd name="connsiteX15-31" fmla="*/ 4158105 w 4158105"/>
                  <a:gd name="connsiteY15-32" fmla="*/ 2058946 h 4110786"/>
                  <a:gd name="connsiteX16-33" fmla="*/ 2106265 w 4158105"/>
                  <a:gd name="connsiteY16-34" fmla="*/ 4110786 h 4110786"/>
                  <a:gd name="connsiteX17-35" fmla="*/ 54424 w 4158105"/>
                  <a:gd name="connsiteY17-36" fmla="*/ 2058946 h 4110786"/>
                  <a:gd name="connsiteX18-37" fmla="*/ 574232 w 4158105"/>
                  <a:gd name="connsiteY18-38" fmla="*/ 1234330 h 4110786"/>
                  <a:gd name="connsiteX19-39" fmla="*/ 366497 w 4158105"/>
                  <a:gd name="connsiteY19-40" fmla="*/ 2058945 h 4110786"/>
                  <a:gd name="connsiteX20-41" fmla="*/ 2106264 w 4158105"/>
                  <a:gd name="connsiteY20-42" fmla="*/ 3798712 h 4110786"/>
                  <a:gd name="connsiteX21-43" fmla="*/ 3846030 w 4158105"/>
                  <a:gd name="connsiteY21-44" fmla="*/ 2058945 h 4110786"/>
                  <a:gd name="connsiteX22-45" fmla="*/ 2198792 w 4158105"/>
                  <a:gd name="connsiteY22-46" fmla="*/ 323850 h 4110786"/>
                  <a:gd name="connsiteX23-47" fmla="*/ 2219780 w 4158105"/>
                  <a:gd name="connsiteY23-48" fmla="*/ 323850 h 4110786"/>
                  <a:gd name="connsiteX24-49" fmla="*/ 2224351 w 4158105"/>
                  <a:gd name="connsiteY24-50" fmla="*/ 13068 h 4110786"/>
                  <a:gd name="connsiteX25-51" fmla="*/ 2019755 w 4158105"/>
                  <a:gd name="connsiteY25-52" fmla="*/ 11473 h 4110786"/>
                  <a:gd name="connsiteX26-53" fmla="*/ 2019755 w 4158105"/>
                  <a:gd name="connsiteY26-54" fmla="*/ 323546 h 4110786"/>
                  <a:gd name="connsiteX27-55" fmla="*/ 668844 w 4158105"/>
                  <a:gd name="connsiteY27-56" fmla="*/ 1079241 h 4110786"/>
                  <a:gd name="connsiteX28-57" fmla="*/ 399753 w 4158105"/>
                  <a:gd name="connsiteY28-58" fmla="*/ 920125 h 4110786"/>
                  <a:gd name="connsiteX29-59" fmla="*/ 2019755 w 4158105"/>
                  <a:gd name="connsiteY29-60" fmla="*/ 11473 h 4110786"/>
                  <a:gd name="connsiteX30-61" fmla="*/ 2224543 w 4158105"/>
                  <a:gd name="connsiteY30-62" fmla="*/ 0 h 4110786"/>
                  <a:gd name="connsiteX31-63" fmla="*/ 2224351 w 4158105"/>
                  <a:gd name="connsiteY31-64" fmla="*/ 13068 h 4110786"/>
                  <a:gd name="connsiteX32-65" fmla="*/ 2106265 w 4158105"/>
                  <a:gd name="connsiteY32-66" fmla="*/ 7105 h 4110786"/>
                  <a:gd name="connsiteX33-67" fmla="*/ 2019755 w 4158105"/>
                  <a:gd name="connsiteY33-68" fmla="*/ 11473 h 4110786"/>
                  <a:gd name="connsiteX34-69" fmla="*/ 2019755 w 4158105"/>
                  <a:gd name="connsiteY34-70" fmla="*/ 2381 h 4110786"/>
                  <a:gd name="connsiteX35-71" fmla="*/ 2224543 w 4158105"/>
                  <a:gd name="connsiteY35-72" fmla="*/ 0 h 4110786"/>
                  <a:gd name="connsiteX0-73" fmla="*/ 668844 w 4158105"/>
                  <a:gd name="connsiteY0-74" fmla="*/ 1079241 h 4110786"/>
                  <a:gd name="connsiteX1-75" fmla="*/ 671967 w 4158105"/>
                  <a:gd name="connsiteY1-76" fmla="*/ 1081087 h 4110786"/>
                  <a:gd name="connsiteX2-77" fmla="*/ 576717 w 4158105"/>
                  <a:gd name="connsiteY2-78" fmla="*/ 1235869 h 4110786"/>
                  <a:gd name="connsiteX3-79" fmla="*/ 574232 w 4158105"/>
                  <a:gd name="connsiteY3-80" fmla="*/ 1234330 h 4110786"/>
                  <a:gd name="connsiteX4-81" fmla="*/ 668844 w 4158105"/>
                  <a:gd name="connsiteY4-82" fmla="*/ 1079241 h 4110786"/>
                  <a:gd name="connsiteX5-83" fmla="*/ 398124 w 4158105"/>
                  <a:gd name="connsiteY5-84" fmla="*/ 919162 h 4110786"/>
                  <a:gd name="connsiteX6-85" fmla="*/ 399753 w 4158105"/>
                  <a:gd name="connsiteY6-86" fmla="*/ 920125 h 4110786"/>
                  <a:gd name="connsiteX7-87" fmla="*/ 398124 w 4158105"/>
                  <a:gd name="connsiteY7-88" fmla="*/ 919162 h 4110786"/>
                  <a:gd name="connsiteX8-89" fmla="*/ 2106264 w 4158105"/>
                  <a:gd name="connsiteY8-90" fmla="*/ 319178 h 4110786"/>
                  <a:gd name="connsiteX9-91" fmla="*/ 2198792 w 4158105"/>
                  <a:gd name="connsiteY9-92" fmla="*/ 323850 h 4110786"/>
                  <a:gd name="connsiteX10-93" fmla="*/ 2019755 w 4158105"/>
                  <a:gd name="connsiteY10-94" fmla="*/ 323850 h 4110786"/>
                  <a:gd name="connsiteX11-95" fmla="*/ 2019755 w 4158105"/>
                  <a:gd name="connsiteY11-96" fmla="*/ 323546 h 4110786"/>
                  <a:gd name="connsiteX12-97" fmla="*/ 2106264 w 4158105"/>
                  <a:gd name="connsiteY12-98" fmla="*/ 319178 h 4110786"/>
                  <a:gd name="connsiteX13-99" fmla="*/ 2224351 w 4158105"/>
                  <a:gd name="connsiteY13-100" fmla="*/ 13068 h 4110786"/>
                  <a:gd name="connsiteX14-101" fmla="*/ 4158105 w 4158105"/>
                  <a:gd name="connsiteY14-102" fmla="*/ 2058946 h 4110786"/>
                  <a:gd name="connsiteX15-103" fmla="*/ 2106265 w 4158105"/>
                  <a:gd name="connsiteY15-104" fmla="*/ 4110786 h 4110786"/>
                  <a:gd name="connsiteX16-105" fmla="*/ 54424 w 4158105"/>
                  <a:gd name="connsiteY16-106" fmla="*/ 2058946 h 4110786"/>
                  <a:gd name="connsiteX17-107" fmla="*/ 574232 w 4158105"/>
                  <a:gd name="connsiteY17-108" fmla="*/ 1234330 h 4110786"/>
                  <a:gd name="connsiteX18-109" fmla="*/ 366497 w 4158105"/>
                  <a:gd name="connsiteY18-110" fmla="*/ 2058945 h 4110786"/>
                  <a:gd name="connsiteX19-111" fmla="*/ 2106264 w 4158105"/>
                  <a:gd name="connsiteY19-112" fmla="*/ 3798712 h 4110786"/>
                  <a:gd name="connsiteX20-113" fmla="*/ 3846030 w 4158105"/>
                  <a:gd name="connsiteY20-114" fmla="*/ 2058945 h 4110786"/>
                  <a:gd name="connsiteX21-115" fmla="*/ 2198792 w 4158105"/>
                  <a:gd name="connsiteY21-116" fmla="*/ 323850 h 4110786"/>
                  <a:gd name="connsiteX22-117" fmla="*/ 2219780 w 4158105"/>
                  <a:gd name="connsiteY22-118" fmla="*/ 323850 h 4110786"/>
                  <a:gd name="connsiteX23-119" fmla="*/ 2224351 w 4158105"/>
                  <a:gd name="connsiteY23-120" fmla="*/ 13068 h 4110786"/>
                  <a:gd name="connsiteX24-121" fmla="*/ 2019755 w 4158105"/>
                  <a:gd name="connsiteY24-122" fmla="*/ 11473 h 4110786"/>
                  <a:gd name="connsiteX25-123" fmla="*/ 2019755 w 4158105"/>
                  <a:gd name="connsiteY25-124" fmla="*/ 323546 h 4110786"/>
                  <a:gd name="connsiteX26-125" fmla="*/ 668844 w 4158105"/>
                  <a:gd name="connsiteY26-126" fmla="*/ 1079241 h 4110786"/>
                  <a:gd name="connsiteX27-127" fmla="*/ 399753 w 4158105"/>
                  <a:gd name="connsiteY27-128" fmla="*/ 920125 h 4110786"/>
                  <a:gd name="connsiteX28-129" fmla="*/ 2019755 w 4158105"/>
                  <a:gd name="connsiteY28-130" fmla="*/ 11473 h 4110786"/>
                  <a:gd name="connsiteX29-131" fmla="*/ 2224543 w 4158105"/>
                  <a:gd name="connsiteY29-132" fmla="*/ 0 h 4110786"/>
                  <a:gd name="connsiteX30-133" fmla="*/ 2224351 w 4158105"/>
                  <a:gd name="connsiteY30-134" fmla="*/ 13068 h 4110786"/>
                  <a:gd name="connsiteX31-135" fmla="*/ 2106265 w 4158105"/>
                  <a:gd name="connsiteY31-136" fmla="*/ 7105 h 4110786"/>
                  <a:gd name="connsiteX32-137" fmla="*/ 2019755 w 4158105"/>
                  <a:gd name="connsiteY32-138" fmla="*/ 11473 h 4110786"/>
                  <a:gd name="connsiteX33-139" fmla="*/ 2019755 w 4158105"/>
                  <a:gd name="connsiteY33-140" fmla="*/ 2381 h 4110786"/>
                  <a:gd name="connsiteX34-141" fmla="*/ 2224543 w 4158105"/>
                  <a:gd name="connsiteY34-142" fmla="*/ 0 h 4110786"/>
                  <a:gd name="connsiteX0-143" fmla="*/ 739525 w 4228786"/>
                  <a:gd name="connsiteY0-144" fmla="*/ 1079241 h 4110786"/>
                  <a:gd name="connsiteX1-145" fmla="*/ 742648 w 4228786"/>
                  <a:gd name="connsiteY1-146" fmla="*/ 1081087 h 4110786"/>
                  <a:gd name="connsiteX2-147" fmla="*/ 647398 w 4228786"/>
                  <a:gd name="connsiteY2-148" fmla="*/ 1235869 h 4110786"/>
                  <a:gd name="connsiteX3-149" fmla="*/ 644913 w 4228786"/>
                  <a:gd name="connsiteY3-150" fmla="*/ 1234330 h 4110786"/>
                  <a:gd name="connsiteX4-151" fmla="*/ 739525 w 4228786"/>
                  <a:gd name="connsiteY4-152" fmla="*/ 1079241 h 4110786"/>
                  <a:gd name="connsiteX5-153" fmla="*/ 468805 w 4228786"/>
                  <a:gd name="connsiteY5-154" fmla="*/ 919162 h 4110786"/>
                  <a:gd name="connsiteX6-155" fmla="*/ 470434 w 4228786"/>
                  <a:gd name="connsiteY6-156" fmla="*/ 920125 h 4110786"/>
                  <a:gd name="connsiteX7-157" fmla="*/ 468805 w 4228786"/>
                  <a:gd name="connsiteY7-158" fmla="*/ 919162 h 4110786"/>
                  <a:gd name="connsiteX8-159" fmla="*/ 2176945 w 4228786"/>
                  <a:gd name="connsiteY8-160" fmla="*/ 319178 h 4110786"/>
                  <a:gd name="connsiteX9-161" fmla="*/ 2269473 w 4228786"/>
                  <a:gd name="connsiteY9-162" fmla="*/ 323850 h 4110786"/>
                  <a:gd name="connsiteX10-163" fmla="*/ 2090436 w 4228786"/>
                  <a:gd name="connsiteY10-164" fmla="*/ 323850 h 4110786"/>
                  <a:gd name="connsiteX11-165" fmla="*/ 2090436 w 4228786"/>
                  <a:gd name="connsiteY11-166" fmla="*/ 323546 h 4110786"/>
                  <a:gd name="connsiteX12-167" fmla="*/ 2176945 w 4228786"/>
                  <a:gd name="connsiteY12-168" fmla="*/ 319178 h 4110786"/>
                  <a:gd name="connsiteX13-169" fmla="*/ 2295032 w 4228786"/>
                  <a:gd name="connsiteY13-170" fmla="*/ 13068 h 4110786"/>
                  <a:gd name="connsiteX14-171" fmla="*/ 4228786 w 4228786"/>
                  <a:gd name="connsiteY14-172" fmla="*/ 2058946 h 4110786"/>
                  <a:gd name="connsiteX15-173" fmla="*/ 2176946 w 4228786"/>
                  <a:gd name="connsiteY15-174" fmla="*/ 4110786 h 4110786"/>
                  <a:gd name="connsiteX16-175" fmla="*/ 125105 w 4228786"/>
                  <a:gd name="connsiteY16-176" fmla="*/ 2058946 h 4110786"/>
                  <a:gd name="connsiteX17-177" fmla="*/ 437178 w 4228786"/>
                  <a:gd name="connsiteY17-178" fmla="*/ 2058945 h 4110786"/>
                  <a:gd name="connsiteX18-179" fmla="*/ 2176945 w 4228786"/>
                  <a:gd name="connsiteY18-180" fmla="*/ 3798712 h 4110786"/>
                  <a:gd name="connsiteX19-181" fmla="*/ 3916711 w 4228786"/>
                  <a:gd name="connsiteY19-182" fmla="*/ 2058945 h 4110786"/>
                  <a:gd name="connsiteX20-183" fmla="*/ 2269473 w 4228786"/>
                  <a:gd name="connsiteY20-184" fmla="*/ 323850 h 4110786"/>
                  <a:gd name="connsiteX21-185" fmla="*/ 2290461 w 4228786"/>
                  <a:gd name="connsiteY21-186" fmla="*/ 323850 h 4110786"/>
                  <a:gd name="connsiteX22-187" fmla="*/ 2295032 w 4228786"/>
                  <a:gd name="connsiteY22-188" fmla="*/ 13068 h 4110786"/>
                  <a:gd name="connsiteX23-189" fmla="*/ 2090436 w 4228786"/>
                  <a:gd name="connsiteY23-190" fmla="*/ 11473 h 4110786"/>
                  <a:gd name="connsiteX24-191" fmla="*/ 2090436 w 4228786"/>
                  <a:gd name="connsiteY24-192" fmla="*/ 323546 h 4110786"/>
                  <a:gd name="connsiteX25-193" fmla="*/ 739525 w 4228786"/>
                  <a:gd name="connsiteY25-194" fmla="*/ 1079241 h 4110786"/>
                  <a:gd name="connsiteX26-195" fmla="*/ 470434 w 4228786"/>
                  <a:gd name="connsiteY26-196" fmla="*/ 920125 h 4110786"/>
                  <a:gd name="connsiteX27-197" fmla="*/ 2090436 w 4228786"/>
                  <a:gd name="connsiteY27-198" fmla="*/ 11473 h 4110786"/>
                  <a:gd name="connsiteX28-199" fmla="*/ 2295224 w 4228786"/>
                  <a:gd name="connsiteY28-200" fmla="*/ 0 h 4110786"/>
                  <a:gd name="connsiteX29-201" fmla="*/ 2295032 w 4228786"/>
                  <a:gd name="connsiteY29-202" fmla="*/ 13068 h 4110786"/>
                  <a:gd name="connsiteX30-203" fmla="*/ 2176946 w 4228786"/>
                  <a:gd name="connsiteY30-204" fmla="*/ 7105 h 4110786"/>
                  <a:gd name="connsiteX31-205" fmla="*/ 2090436 w 4228786"/>
                  <a:gd name="connsiteY31-206" fmla="*/ 11473 h 4110786"/>
                  <a:gd name="connsiteX32-207" fmla="*/ 2090436 w 4228786"/>
                  <a:gd name="connsiteY32-208" fmla="*/ 2381 h 4110786"/>
                  <a:gd name="connsiteX33-209" fmla="*/ 2295224 w 4228786"/>
                  <a:gd name="connsiteY33-210" fmla="*/ 0 h 4110786"/>
                  <a:gd name="connsiteX0-211" fmla="*/ 739525 w 4228786"/>
                  <a:gd name="connsiteY0-212" fmla="*/ 1079241 h 4110786"/>
                  <a:gd name="connsiteX1-213" fmla="*/ 742648 w 4228786"/>
                  <a:gd name="connsiteY1-214" fmla="*/ 1081087 h 4110786"/>
                  <a:gd name="connsiteX2-215" fmla="*/ 647398 w 4228786"/>
                  <a:gd name="connsiteY2-216" fmla="*/ 1235869 h 4110786"/>
                  <a:gd name="connsiteX3-217" fmla="*/ 739525 w 4228786"/>
                  <a:gd name="connsiteY3-218" fmla="*/ 1079241 h 4110786"/>
                  <a:gd name="connsiteX4-219" fmla="*/ 468805 w 4228786"/>
                  <a:gd name="connsiteY4-220" fmla="*/ 919162 h 4110786"/>
                  <a:gd name="connsiteX5-221" fmla="*/ 470434 w 4228786"/>
                  <a:gd name="connsiteY5-222" fmla="*/ 920125 h 4110786"/>
                  <a:gd name="connsiteX6-223" fmla="*/ 468805 w 4228786"/>
                  <a:gd name="connsiteY6-224" fmla="*/ 919162 h 4110786"/>
                  <a:gd name="connsiteX7-225" fmla="*/ 2176945 w 4228786"/>
                  <a:gd name="connsiteY7-226" fmla="*/ 319178 h 4110786"/>
                  <a:gd name="connsiteX8-227" fmla="*/ 2269473 w 4228786"/>
                  <a:gd name="connsiteY8-228" fmla="*/ 323850 h 4110786"/>
                  <a:gd name="connsiteX9-229" fmla="*/ 2090436 w 4228786"/>
                  <a:gd name="connsiteY9-230" fmla="*/ 323850 h 4110786"/>
                  <a:gd name="connsiteX10-231" fmla="*/ 2090436 w 4228786"/>
                  <a:gd name="connsiteY10-232" fmla="*/ 323546 h 4110786"/>
                  <a:gd name="connsiteX11-233" fmla="*/ 2176945 w 4228786"/>
                  <a:gd name="connsiteY11-234" fmla="*/ 319178 h 4110786"/>
                  <a:gd name="connsiteX12-235" fmla="*/ 2295032 w 4228786"/>
                  <a:gd name="connsiteY12-236" fmla="*/ 13068 h 4110786"/>
                  <a:gd name="connsiteX13-237" fmla="*/ 4228786 w 4228786"/>
                  <a:gd name="connsiteY13-238" fmla="*/ 2058946 h 4110786"/>
                  <a:gd name="connsiteX14-239" fmla="*/ 2176946 w 4228786"/>
                  <a:gd name="connsiteY14-240" fmla="*/ 4110786 h 4110786"/>
                  <a:gd name="connsiteX15-241" fmla="*/ 125105 w 4228786"/>
                  <a:gd name="connsiteY15-242" fmla="*/ 2058946 h 4110786"/>
                  <a:gd name="connsiteX16-243" fmla="*/ 437178 w 4228786"/>
                  <a:gd name="connsiteY16-244" fmla="*/ 2058945 h 4110786"/>
                  <a:gd name="connsiteX17-245" fmla="*/ 2176945 w 4228786"/>
                  <a:gd name="connsiteY17-246" fmla="*/ 3798712 h 4110786"/>
                  <a:gd name="connsiteX18-247" fmla="*/ 3916711 w 4228786"/>
                  <a:gd name="connsiteY18-248" fmla="*/ 2058945 h 4110786"/>
                  <a:gd name="connsiteX19-249" fmla="*/ 2269473 w 4228786"/>
                  <a:gd name="connsiteY19-250" fmla="*/ 323850 h 4110786"/>
                  <a:gd name="connsiteX20-251" fmla="*/ 2290461 w 4228786"/>
                  <a:gd name="connsiteY20-252" fmla="*/ 323850 h 4110786"/>
                  <a:gd name="connsiteX21-253" fmla="*/ 2295032 w 4228786"/>
                  <a:gd name="connsiteY21-254" fmla="*/ 13068 h 4110786"/>
                  <a:gd name="connsiteX22-255" fmla="*/ 2090436 w 4228786"/>
                  <a:gd name="connsiteY22-256" fmla="*/ 11473 h 4110786"/>
                  <a:gd name="connsiteX23-257" fmla="*/ 2090436 w 4228786"/>
                  <a:gd name="connsiteY23-258" fmla="*/ 323546 h 4110786"/>
                  <a:gd name="connsiteX24-259" fmla="*/ 739525 w 4228786"/>
                  <a:gd name="connsiteY24-260" fmla="*/ 1079241 h 4110786"/>
                  <a:gd name="connsiteX25-261" fmla="*/ 470434 w 4228786"/>
                  <a:gd name="connsiteY25-262" fmla="*/ 920125 h 4110786"/>
                  <a:gd name="connsiteX26-263" fmla="*/ 2090436 w 4228786"/>
                  <a:gd name="connsiteY26-264" fmla="*/ 11473 h 4110786"/>
                  <a:gd name="connsiteX27-265" fmla="*/ 2295224 w 4228786"/>
                  <a:gd name="connsiteY27-266" fmla="*/ 0 h 4110786"/>
                  <a:gd name="connsiteX28-267" fmla="*/ 2295032 w 4228786"/>
                  <a:gd name="connsiteY28-268" fmla="*/ 13068 h 4110786"/>
                  <a:gd name="connsiteX29-269" fmla="*/ 2176946 w 4228786"/>
                  <a:gd name="connsiteY29-270" fmla="*/ 7105 h 4110786"/>
                  <a:gd name="connsiteX30-271" fmla="*/ 2090436 w 4228786"/>
                  <a:gd name="connsiteY30-272" fmla="*/ 11473 h 4110786"/>
                  <a:gd name="connsiteX31-273" fmla="*/ 2090436 w 4228786"/>
                  <a:gd name="connsiteY31-274" fmla="*/ 2381 h 4110786"/>
                  <a:gd name="connsiteX32-275" fmla="*/ 2295224 w 4228786"/>
                  <a:gd name="connsiteY32-276" fmla="*/ 0 h 4110786"/>
                  <a:gd name="connsiteX0-277" fmla="*/ 739525 w 4228786"/>
                  <a:gd name="connsiteY0-278" fmla="*/ 1079241 h 4110786"/>
                  <a:gd name="connsiteX1-279" fmla="*/ 742648 w 4228786"/>
                  <a:gd name="connsiteY1-280" fmla="*/ 1081087 h 4110786"/>
                  <a:gd name="connsiteX2-281" fmla="*/ 739525 w 4228786"/>
                  <a:gd name="connsiteY2-282" fmla="*/ 1079241 h 4110786"/>
                  <a:gd name="connsiteX3-283" fmla="*/ 468805 w 4228786"/>
                  <a:gd name="connsiteY3-284" fmla="*/ 919162 h 4110786"/>
                  <a:gd name="connsiteX4-285" fmla="*/ 470434 w 4228786"/>
                  <a:gd name="connsiteY4-286" fmla="*/ 920125 h 4110786"/>
                  <a:gd name="connsiteX5-287" fmla="*/ 468805 w 4228786"/>
                  <a:gd name="connsiteY5-288" fmla="*/ 919162 h 4110786"/>
                  <a:gd name="connsiteX6-289" fmla="*/ 2176945 w 4228786"/>
                  <a:gd name="connsiteY6-290" fmla="*/ 319178 h 4110786"/>
                  <a:gd name="connsiteX7-291" fmla="*/ 2269473 w 4228786"/>
                  <a:gd name="connsiteY7-292" fmla="*/ 323850 h 4110786"/>
                  <a:gd name="connsiteX8-293" fmla="*/ 2090436 w 4228786"/>
                  <a:gd name="connsiteY8-294" fmla="*/ 323850 h 4110786"/>
                  <a:gd name="connsiteX9-295" fmla="*/ 2090436 w 4228786"/>
                  <a:gd name="connsiteY9-296" fmla="*/ 323546 h 4110786"/>
                  <a:gd name="connsiteX10-297" fmla="*/ 2176945 w 4228786"/>
                  <a:gd name="connsiteY10-298" fmla="*/ 319178 h 4110786"/>
                  <a:gd name="connsiteX11-299" fmla="*/ 2295032 w 4228786"/>
                  <a:gd name="connsiteY11-300" fmla="*/ 13068 h 4110786"/>
                  <a:gd name="connsiteX12-301" fmla="*/ 4228786 w 4228786"/>
                  <a:gd name="connsiteY12-302" fmla="*/ 2058946 h 4110786"/>
                  <a:gd name="connsiteX13-303" fmla="*/ 2176946 w 4228786"/>
                  <a:gd name="connsiteY13-304" fmla="*/ 4110786 h 4110786"/>
                  <a:gd name="connsiteX14-305" fmla="*/ 125105 w 4228786"/>
                  <a:gd name="connsiteY14-306" fmla="*/ 2058946 h 4110786"/>
                  <a:gd name="connsiteX15-307" fmla="*/ 437178 w 4228786"/>
                  <a:gd name="connsiteY15-308" fmla="*/ 2058945 h 4110786"/>
                  <a:gd name="connsiteX16-309" fmla="*/ 2176945 w 4228786"/>
                  <a:gd name="connsiteY16-310" fmla="*/ 3798712 h 4110786"/>
                  <a:gd name="connsiteX17-311" fmla="*/ 3916711 w 4228786"/>
                  <a:gd name="connsiteY17-312" fmla="*/ 2058945 h 4110786"/>
                  <a:gd name="connsiteX18-313" fmla="*/ 2269473 w 4228786"/>
                  <a:gd name="connsiteY18-314" fmla="*/ 323850 h 4110786"/>
                  <a:gd name="connsiteX19-315" fmla="*/ 2290461 w 4228786"/>
                  <a:gd name="connsiteY19-316" fmla="*/ 323850 h 4110786"/>
                  <a:gd name="connsiteX20-317" fmla="*/ 2295032 w 4228786"/>
                  <a:gd name="connsiteY20-318" fmla="*/ 13068 h 4110786"/>
                  <a:gd name="connsiteX21-319" fmla="*/ 2090436 w 4228786"/>
                  <a:gd name="connsiteY21-320" fmla="*/ 11473 h 4110786"/>
                  <a:gd name="connsiteX22-321" fmla="*/ 2090436 w 4228786"/>
                  <a:gd name="connsiteY22-322" fmla="*/ 323546 h 4110786"/>
                  <a:gd name="connsiteX23-323" fmla="*/ 739525 w 4228786"/>
                  <a:gd name="connsiteY23-324" fmla="*/ 1079241 h 4110786"/>
                  <a:gd name="connsiteX24-325" fmla="*/ 470434 w 4228786"/>
                  <a:gd name="connsiteY24-326" fmla="*/ 920125 h 4110786"/>
                  <a:gd name="connsiteX25-327" fmla="*/ 2090436 w 4228786"/>
                  <a:gd name="connsiteY25-328" fmla="*/ 11473 h 4110786"/>
                  <a:gd name="connsiteX26-329" fmla="*/ 2295224 w 4228786"/>
                  <a:gd name="connsiteY26-330" fmla="*/ 0 h 4110786"/>
                  <a:gd name="connsiteX27-331" fmla="*/ 2295032 w 4228786"/>
                  <a:gd name="connsiteY27-332" fmla="*/ 13068 h 4110786"/>
                  <a:gd name="connsiteX28-333" fmla="*/ 2176946 w 4228786"/>
                  <a:gd name="connsiteY28-334" fmla="*/ 7105 h 4110786"/>
                  <a:gd name="connsiteX29-335" fmla="*/ 2090436 w 4228786"/>
                  <a:gd name="connsiteY29-336" fmla="*/ 11473 h 4110786"/>
                  <a:gd name="connsiteX30-337" fmla="*/ 2090436 w 4228786"/>
                  <a:gd name="connsiteY30-338" fmla="*/ 2381 h 4110786"/>
                  <a:gd name="connsiteX31-339" fmla="*/ 2295224 w 4228786"/>
                  <a:gd name="connsiteY31-340" fmla="*/ 0 h 4110786"/>
                  <a:gd name="connsiteX0-341" fmla="*/ 739525 w 4228786"/>
                  <a:gd name="connsiteY0-342" fmla="*/ 1079241 h 4110786"/>
                  <a:gd name="connsiteX1-343" fmla="*/ 742648 w 4228786"/>
                  <a:gd name="connsiteY1-344" fmla="*/ 1081087 h 4110786"/>
                  <a:gd name="connsiteX2-345" fmla="*/ 739525 w 4228786"/>
                  <a:gd name="connsiteY2-346" fmla="*/ 1079241 h 4110786"/>
                  <a:gd name="connsiteX3-347" fmla="*/ 468805 w 4228786"/>
                  <a:gd name="connsiteY3-348" fmla="*/ 919162 h 4110786"/>
                  <a:gd name="connsiteX4-349" fmla="*/ 470434 w 4228786"/>
                  <a:gd name="connsiteY4-350" fmla="*/ 920125 h 4110786"/>
                  <a:gd name="connsiteX5-351" fmla="*/ 468805 w 4228786"/>
                  <a:gd name="connsiteY5-352" fmla="*/ 919162 h 4110786"/>
                  <a:gd name="connsiteX6-353" fmla="*/ 2176945 w 4228786"/>
                  <a:gd name="connsiteY6-354" fmla="*/ 319178 h 4110786"/>
                  <a:gd name="connsiteX7-355" fmla="*/ 2269473 w 4228786"/>
                  <a:gd name="connsiteY7-356" fmla="*/ 323850 h 4110786"/>
                  <a:gd name="connsiteX8-357" fmla="*/ 2090436 w 4228786"/>
                  <a:gd name="connsiteY8-358" fmla="*/ 323850 h 4110786"/>
                  <a:gd name="connsiteX9-359" fmla="*/ 2090436 w 4228786"/>
                  <a:gd name="connsiteY9-360" fmla="*/ 323546 h 4110786"/>
                  <a:gd name="connsiteX10-361" fmla="*/ 2176945 w 4228786"/>
                  <a:gd name="connsiteY10-362" fmla="*/ 319178 h 4110786"/>
                  <a:gd name="connsiteX11-363" fmla="*/ 2295032 w 4228786"/>
                  <a:gd name="connsiteY11-364" fmla="*/ 13068 h 4110786"/>
                  <a:gd name="connsiteX12-365" fmla="*/ 4228786 w 4228786"/>
                  <a:gd name="connsiteY12-366" fmla="*/ 2058946 h 4110786"/>
                  <a:gd name="connsiteX13-367" fmla="*/ 2176946 w 4228786"/>
                  <a:gd name="connsiteY13-368" fmla="*/ 4110786 h 4110786"/>
                  <a:gd name="connsiteX14-369" fmla="*/ 125105 w 4228786"/>
                  <a:gd name="connsiteY14-370" fmla="*/ 2058946 h 4110786"/>
                  <a:gd name="connsiteX15-371" fmla="*/ 437178 w 4228786"/>
                  <a:gd name="connsiteY15-372" fmla="*/ 2058945 h 4110786"/>
                  <a:gd name="connsiteX16-373" fmla="*/ 2176945 w 4228786"/>
                  <a:gd name="connsiteY16-374" fmla="*/ 3798712 h 4110786"/>
                  <a:gd name="connsiteX17-375" fmla="*/ 3916711 w 4228786"/>
                  <a:gd name="connsiteY17-376" fmla="*/ 2058945 h 4110786"/>
                  <a:gd name="connsiteX18-377" fmla="*/ 2269473 w 4228786"/>
                  <a:gd name="connsiteY18-378" fmla="*/ 323850 h 4110786"/>
                  <a:gd name="connsiteX19-379" fmla="*/ 2290461 w 4228786"/>
                  <a:gd name="connsiteY19-380" fmla="*/ 323850 h 4110786"/>
                  <a:gd name="connsiteX20-381" fmla="*/ 2295032 w 4228786"/>
                  <a:gd name="connsiteY20-382" fmla="*/ 13068 h 4110786"/>
                  <a:gd name="connsiteX21-383" fmla="*/ 2090436 w 4228786"/>
                  <a:gd name="connsiteY21-384" fmla="*/ 11473 h 4110786"/>
                  <a:gd name="connsiteX22-385" fmla="*/ 2090436 w 4228786"/>
                  <a:gd name="connsiteY22-386" fmla="*/ 323546 h 4110786"/>
                  <a:gd name="connsiteX23-387" fmla="*/ 739525 w 4228786"/>
                  <a:gd name="connsiteY23-388" fmla="*/ 1079241 h 4110786"/>
                  <a:gd name="connsiteX24-389" fmla="*/ 470434 w 4228786"/>
                  <a:gd name="connsiteY24-390" fmla="*/ 920125 h 4110786"/>
                  <a:gd name="connsiteX25-391" fmla="*/ 2090436 w 4228786"/>
                  <a:gd name="connsiteY25-392" fmla="*/ 11473 h 4110786"/>
                  <a:gd name="connsiteX26-393" fmla="*/ 2295224 w 4228786"/>
                  <a:gd name="connsiteY26-394" fmla="*/ 0 h 4110786"/>
                  <a:gd name="connsiteX27-395" fmla="*/ 2176946 w 4228786"/>
                  <a:gd name="connsiteY27-396" fmla="*/ 7105 h 4110786"/>
                  <a:gd name="connsiteX28-397" fmla="*/ 2090436 w 4228786"/>
                  <a:gd name="connsiteY28-398" fmla="*/ 11473 h 4110786"/>
                  <a:gd name="connsiteX29-399" fmla="*/ 2090436 w 4228786"/>
                  <a:gd name="connsiteY29-400" fmla="*/ 2381 h 4110786"/>
                  <a:gd name="connsiteX30-401" fmla="*/ 2295224 w 4228786"/>
                  <a:gd name="connsiteY30-402" fmla="*/ 0 h 4110786"/>
                  <a:gd name="connsiteX0-403" fmla="*/ 739525 w 4228949"/>
                  <a:gd name="connsiteY0-404" fmla="*/ 1079241 h 4110786"/>
                  <a:gd name="connsiteX1-405" fmla="*/ 742648 w 4228949"/>
                  <a:gd name="connsiteY1-406" fmla="*/ 1081087 h 4110786"/>
                  <a:gd name="connsiteX2-407" fmla="*/ 739525 w 4228949"/>
                  <a:gd name="connsiteY2-408" fmla="*/ 1079241 h 4110786"/>
                  <a:gd name="connsiteX3-409" fmla="*/ 468805 w 4228949"/>
                  <a:gd name="connsiteY3-410" fmla="*/ 919162 h 4110786"/>
                  <a:gd name="connsiteX4-411" fmla="*/ 470434 w 4228949"/>
                  <a:gd name="connsiteY4-412" fmla="*/ 920125 h 4110786"/>
                  <a:gd name="connsiteX5-413" fmla="*/ 468805 w 4228949"/>
                  <a:gd name="connsiteY5-414" fmla="*/ 919162 h 4110786"/>
                  <a:gd name="connsiteX6-415" fmla="*/ 2176945 w 4228949"/>
                  <a:gd name="connsiteY6-416" fmla="*/ 319178 h 4110786"/>
                  <a:gd name="connsiteX7-417" fmla="*/ 2269473 w 4228949"/>
                  <a:gd name="connsiteY7-418" fmla="*/ 323850 h 4110786"/>
                  <a:gd name="connsiteX8-419" fmla="*/ 2090436 w 4228949"/>
                  <a:gd name="connsiteY8-420" fmla="*/ 323850 h 4110786"/>
                  <a:gd name="connsiteX9-421" fmla="*/ 2090436 w 4228949"/>
                  <a:gd name="connsiteY9-422" fmla="*/ 323546 h 4110786"/>
                  <a:gd name="connsiteX10-423" fmla="*/ 2176945 w 4228949"/>
                  <a:gd name="connsiteY10-424" fmla="*/ 319178 h 4110786"/>
                  <a:gd name="connsiteX11-425" fmla="*/ 2290461 w 4228949"/>
                  <a:gd name="connsiteY11-426" fmla="*/ 323850 h 4110786"/>
                  <a:gd name="connsiteX12-427" fmla="*/ 4228786 w 4228949"/>
                  <a:gd name="connsiteY12-428" fmla="*/ 2058946 h 4110786"/>
                  <a:gd name="connsiteX13-429" fmla="*/ 2176946 w 4228949"/>
                  <a:gd name="connsiteY13-430" fmla="*/ 4110786 h 4110786"/>
                  <a:gd name="connsiteX14-431" fmla="*/ 125105 w 4228949"/>
                  <a:gd name="connsiteY14-432" fmla="*/ 2058946 h 4110786"/>
                  <a:gd name="connsiteX15-433" fmla="*/ 437178 w 4228949"/>
                  <a:gd name="connsiteY15-434" fmla="*/ 2058945 h 4110786"/>
                  <a:gd name="connsiteX16-435" fmla="*/ 2176945 w 4228949"/>
                  <a:gd name="connsiteY16-436" fmla="*/ 3798712 h 4110786"/>
                  <a:gd name="connsiteX17-437" fmla="*/ 3916711 w 4228949"/>
                  <a:gd name="connsiteY17-438" fmla="*/ 2058945 h 4110786"/>
                  <a:gd name="connsiteX18-439" fmla="*/ 2269473 w 4228949"/>
                  <a:gd name="connsiteY18-440" fmla="*/ 323850 h 4110786"/>
                  <a:gd name="connsiteX19-441" fmla="*/ 2290461 w 4228949"/>
                  <a:gd name="connsiteY19-442" fmla="*/ 323850 h 4110786"/>
                  <a:gd name="connsiteX20-443" fmla="*/ 2090436 w 4228949"/>
                  <a:gd name="connsiteY20-444" fmla="*/ 11473 h 4110786"/>
                  <a:gd name="connsiteX21-445" fmla="*/ 2090436 w 4228949"/>
                  <a:gd name="connsiteY21-446" fmla="*/ 323546 h 4110786"/>
                  <a:gd name="connsiteX22-447" fmla="*/ 739525 w 4228949"/>
                  <a:gd name="connsiteY22-448" fmla="*/ 1079241 h 4110786"/>
                  <a:gd name="connsiteX23-449" fmla="*/ 470434 w 4228949"/>
                  <a:gd name="connsiteY23-450" fmla="*/ 920125 h 4110786"/>
                  <a:gd name="connsiteX24-451" fmla="*/ 2090436 w 4228949"/>
                  <a:gd name="connsiteY24-452" fmla="*/ 11473 h 4110786"/>
                  <a:gd name="connsiteX25-453" fmla="*/ 2295224 w 4228949"/>
                  <a:gd name="connsiteY25-454" fmla="*/ 0 h 4110786"/>
                  <a:gd name="connsiteX26-455" fmla="*/ 2176946 w 4228949"/>
                  <a:gd name="connsiteY26-456" fmla="*/ 7105 h 4110786"/>
                  <a:gd name="connsiteX27-457" fmla="*/ 2090436 w 4228949"/>
                  <a:gd name="connsiteY27-458" fmla="*/ 11473 h 4110786"/>
                  <a:gd name="connsiteX28-459" fmla="*/ 2090436 w 4228949"/>
                  <a:gd name="connsiteY28-460" fmla="*/ 2381 h 4110786"/>
                  <a:gd name="connsiteX29-461" fmla="*/ 2295224 w 4228949"/>
                  <a:gd name="connsiteY29-462" fmla="*/ 0 h 4110786"/>
                  <a:gd name="connsiteX0-463" fmla="*/ 739525 w 4228949"/>
                  <a:gd name="connsiteY0-464" fmla="*/ 1076860 h 4108405"/>
                  <a:gd name="connsiteX1-465" fmla="*/ 742648 w 4228949"/>
                  <a:gd name="connsiteY1-466" fmla="*/ 1078706 h 4108405"/>
                  <a:gd name="connsiteX2-467" fmla="*/ 739525 w 4228949"/>
                  <a:gd name="connsiteY2-468" fmla="*/ 1076860 h 4108405"/>
                  <a:gd name="connsiteX3-469" fmla="*/ 468805 w 4228949"/>
                  <a:gd name="connsiteY3-470" fmla="*/ 916781 h 4108405"/>
                  <a:gd name="connsiteX4-471" fmla="*/ 470434 w 4228949"/>
                  <a:gd name="connsiteY4-472" fmla="*/ 917744 h 4108405"/>
                  <a:gd name="connsiteX5-473" fmla="*/ 468805 w 4228949"/>
                  <a:gd name="connsiteY5-474" fmla="*/ 916781 h 4108405"/>
                  <a:gd name="connsiteX6-475" fmla="*/ 2176945 w 4228949"/>
                  <a:gd name="connsiteY6-476" fmla="*/ 316797 h 4108405"/>
                  <a:gd name="connsiteX7-477" fmla="*/ 2269473 w 4228949"/>
                  <a:gd name="connsiteY7-478" fmla="*/ 321469 h 4108405"/>
                  <a:gd name="connsiteX8-479" fmla="*/ 2090436 w 4228949"/>
                  <a:gd name="connsiteY8-480" fmla="*/ 321469 h 4108405"/>
                  <a:gd name="connsiteX9-481" fmla="*/ 2090436 w 4228949"/>
                  <a:gd name="connsiteY9-482" fmla="*/ 321165 h 4108405"/>
                  <a:gd name="connsiteX10-483" fmla="*/ 2176945 w 4228949"/>
                  <a:gd name="connsiteY10-484" fmla="*/ 316797 h 4108405"/>
                  <a:gd name="connsiteX11-485" fmla="*/ 2290461 w 4228949"/>
                  <a:gd name="connsiteY11-486" fmla="*/ 321469 h 4108405"/>
                  <a:gd name="connsiteX12-487" fmla="*/ 4228786 w 4228949"/>
                  <a:gd name="connsiteY12-488" fmla="*/ 2056565 h 4108405"/>
                  <a:gd name="connsiteX13-489" fmla="*/ 2176946 w 4228949"/>
                  <a:gd name="connsiteY13-490" fmla="*/ 4108405 h 4108405"/>
                  <a:gd name="connsiteX14-491" fmla="*/ 125105 w 4228949"/>
                  <a:gd name="connsiteY14-492" fmla="*/ 2056565 h 4108405"/>
                  <a:gd name="connsiteX15-493" fmla="*/ 437178 w 4228949"/>
                  <a:gd name="connsiteY15-494" fmla="*/ 2056564 h 4108405"/>
                  <a:gd name="connsiteX16-495" fmla="*/ 2176945 w 4228949"/>
                  <a:gd name="connsiteY16-496" fmla="*/ 3796331 h 4108405"/>
                  <a:gd name="connsiteX17-497" fmla="*/ 3916711 w 4228949"/>
                  <a:gd name="connsiteY17-498" fmla="*/ 2056564 h 4108405"/>
                  <a:gd name="connsiteX18-499" fmla="*/ 2269473 w 4228949"/>
                  <a:gd name="connsiteY18-500" fmla="*/ 321469 h 4108405"/>
                  <a:gd name="connsiteX19-501" fmla="*/ 2290461 w 4228949"/>
                  <a:gd name="connsiteY19-502" fmla="*/ 321469 h 4108405"/>
                  <a:gd name="connsiteX20-503" fmla="*/ 2090436 w 4228949"/>
                  <a:gd name="connsiteY20-504" fmla="*/ 9092 h 4108405"/>
                  <a:gd name="connsiteX21-505" fmla="*/ 2090436 w 4228949"/>
                  <a:gd name="connsiteY21-506" fmla="*/ 321165 h 4108405"/>
                  <a:gd name="connsiteX22-507" fmla="*/ 739525 w 4228949"/>
                  <a:gd name="connsiteY22-508" fmla="*/ 1076860 h 4108405"/>
                  <a:gd name="connsiteX23-509" fmla="*/ 470434 w 4228949"/>
                  <a:gd name="connsiteY23-510" fmla="*/ 917744 h 4108405"/>
                  <a:gd name="connsiteX24-511" fmla="*/ 2090436 w 4228949"/>
                  <a:gd name="connsiteY24-512" fmla="*/ 9092 h 4108405"/>
                  <a:gd name="connsiteX25-513" fmla="*/ 2090436 w 4228949"/>
                  <a:gd name="connsiteY25-514" fmla="*/ 0 h 4108405"/>
                  <a:gd name="connsiteX26-515" fmla="*/ 2176946 w 4228949"/>
                  <a:gd name="connsiteY26-516" fmla="*/ 4724 h 4108405"/>
                  <a:gd name="connsiteX27-517" fmla="*/ 2090436 w 4228949"/>
                  <a:gd name="connsiteY27-518" fmla="*/ 9092 h 4108405"/>
                  <a:gd name="connsiteX28-519" fmla="*/ 2090436 w 4228949"/>
                  <a:gd name="connsiteY28-520" fmla="*/ 0 h 4108405"/>
                  <a:gd name="connsiteX0-521" fmla="*/ 739525 w 4228949"/>
                  <a:gd name="connsiteY0-522" fmla="*/ 1076860 h 4108405"/>
                  <a:gd name="connsiteX1-523" fmla="*/ 742648 w 4228949"/>
                  <a:gd name="connsiteY1-524" fmla="*/ 1078706 h 4108405"/>
                  <a:gd name="connsiteX2-525" fmla="*/ 739525 w 4228949"/>
                  <a:gd name="connsiteY2-526" fmla="*/ 1076860 h 4108405"/>
                  <a:gd name="connsiteX3-527" fmla="*/ 468805 w 4228949"/>
                  <a:gd name="connsiteY3-528" fmla="*/ 916781 h 4108405"/>
                  <a:gd name="connsiteX4-529" fmla="*/ 470434 w 4228949"/>
                  <a:gd name="connsiteY4-530" fmla="*/ 917744 h 4108405"/>
                  <a:gd name="connsiteX5-531" fmla="*/ 468805 w 4228949"/>
                  <a:gd name="connsiteY5-532" fmla="*/ 916781 h 4108405"/>
                  <a:gd name="connsiteX6-533" fmla="*/ 2176945 w 4228949"/>
                  <a:gd name="connsiteY6-534" fmla="*/ 316797 h 4108405"/>
                  <a:gd name="connsiteX7-535" fmla="*/ 2269473 w 4228949"/>
                  <a:gd name="connsiteY7-536" fmla="*/ 321469 h 4108405"/>
                  <a:gd name="connsiteX8-537" fmla="*/ 2090436 w 4228949"/>
                  <a:gd name="connsiteY8-538" fmla="*/ 321469 h 4108405"/>
                  <a:gd name="connsiteX9-539" fmla="*/ 2090436 w 4228949"/>
                  <a:gd name="connsiteY9-540" fmla="*/ 321165 h 4108405"/>
                  <a:gd name="connsiteX10-541" fmla="*/ 2176945 w 4228949"/>
                  <a:gd name="connsiteY10-542" fmla="*/ 316797 h 4108405"/>
                  <a:gd name="connsiteX11-543" fmla="*/ 2290461 w 4228949"/>
                  <a:gd name="connsiteY11-544" fmla="*/ 321469 h 4108405"/>
                  <a:gd name="connsiteX12-545" fmla="*/ 4228786 w 4228949"/>
                  <a:gd name="connsiteY12-546" fmla="*/ 2056565 h 4108405"/>
                  <a:gd name="connsiteX13-547" fmla="*/ 2176946 w 4228949"/>
                  <a:gd name="connsiteY13-548" fmla="*/ 4108405 h 4108405"/>
                  <a:gd name="connsiteX14-549" fmla="*/ 125105 w 4228949"/>
                  <a:gd name="connsiteY14-550" fmla="*/ 2056565 h 4108405"/>
                  <a:gd name="connsiteX15-551" fmla="*/ 437178 w 4228949"/>
                  <a:gd name="connsiteY15-552" fmla="*/ 2056564 h 4108405"/>
                  <a:gd name="connsiteX16-553" fmla="*/ 2176945 w 4228949"/>
                  <a:gd name="connsiteY16-554" fmla="*/ 3796331 h 4108405"/>
                  <a:gd name="connsiteX17-555" fmla="*/ 3916711 w 4228949"/>
                  <a:gd name="connsiteY17-556" fmla="*/ 2056564 h 4108405"/>
                  <a:gd name="connsiteX18-557" fmla="*/ 2269473 w 4228949"/>
                  <a:gd name="connsiteY18-558" fmla="*/ 321469 h 4108405"/>
                  <a:gd name="connsiteX19-559" fmla="*/ 2290461 w 4228949"/>
                  <a:gd name="connsiteY19-560" fmla="*/ 321469 h 4108405"/>
                  <a:gd name="connsiteX20-561" fmla="*/ 2090436 w 4228949"/>
                  <a:gd name="connsiteY20-562" fmla="*/ 9092 h 4108405"/>
                  <a:gd name="connsiteX21-563" fmla="*/ 2090436 w 4228949"/>
                  <a:gd name="connsiteY21-564" fmla="*/ 321165 h 4108405"/>
                  <a:gd name="connsiteX22-565" fmla="*/ 739525 w 4228949"/>
                  <a:gd name="connsiteY22-566" fmla="*/ 1076860 h 4108405"/>
                  <a:gd name="connsiteX23-567" fmla="*/ 470434 w 4228949"/>
                  <a:gd name="connsiteY23-568" fmla="*/ 917744 h 4108405"/>
                  <a:gd name="connsiteX24-569" fmla="*/ 2090436 w 4228949"/>
                  <a:gd name="connsiteY24-570" fmla="*/ 9092 h 4108405"/>
                  <a:gd name="connsiteX25-571" fmla="*/ 2090436 w 4228949"/>
                  <a:gd name="connsiteY25-572" fmla="*/ 0 h 4108405"/>
                  <a:gd name="connsiteX26-573" fmla="*/ 2090436 w 4228949"/>
                  <a:gd name="connsiteY26-574" fmla="*/ 9092 h 4108405"/>
                  <a:gd name="connsiteX27-575" fmla="*/ 2090436 w 4228949"/>
                  <a:gd name="connsiteY27-576" fmla="*/ 0 h 4108405"/>
                  <a:gd name="connsiteX0-577" fmla="*/ 739525 w 4228925"/>
                  <a:gd name="connsiteY0-578" fmla="*/ 1076860 h 4108405"/>
                  <a:gd name="connsiteX1-579" fmla="*/ 742648 w 4228925"/>
                  <a:gd name="connsiteY1-580" fmla="*/ 1078706 h 4108405"/>
                  <a:gd name="connsiteX2-581" fmla="*/ 739525 w 4228925"/>
                  <a:gd name="connsiteY2-582" fmla="*/ 1076860 h 4108405"/>
                  <a:gd name="connsiteX3-583" fmla="*/ 468805 w 4228925"/>
                  <a:gd name="connsiteY3-584" fmla="*/ 916781 h 4108405"/>
                  <a:gd name="connsiteX4-585" fmla="*/ 470434 w 4228925"/>
                  <a:gd name="connsiteY4-586" fmla="*/ 917744 h 4108405"/>
                  <a:gd name="connsiteX5-587" fmla="*/ 468805 w 4228925"/>
                  <a:gd name="connsiteY5-588" fmla="*/ 916781 h 4108405"/>
                  <a:gd name="connsiteX6-589" fmla="*/ 2176945 w 4228925"/>
                  <a:gd name="connsiteY6-590" fmla="*/ 316797 h 4108405"/>
                  <a:gd name="connsiteX7-591" fmla="*/ 2269473 w 4228925"/>
                  <a:gd name="connsiteY7-592" fmla="*/ 321469 h 4108405"/>
                  <a:gd name="connsiteX8-593" fmla="*/ 2090436 w 4228925"/>
                  <a:gd name="connsiteY8-594" fmla="*/ 321469 h 4108405"/>
                  <a:gd name="connsiteX9-595" fmla="*/ 2090436 w 4228925"/>
                  <a:gd name="connsiteY9-596" fmla="*/ 321165 h 4108405"/>
                  <a:gd name="connsiteX10-597" fmla="*/ 2176945 w 4228925"/>
                  <a:gd name="connsiteY10-598" fmla="*/ 316797 h 4108405"/>
                  <a:gd name="connsiteX11-599" fmla="*/ 2290461 w 4228925"/>
                  <a:gd name="connsiteY11-600" fmla="*/ 321469 h 4108405"/>
                  <a:gd name="connsiteX12-601" fmla="*/ 4228786 w 4228925"/>
                  <a:gd name="connsiteY12-602" fmla="*/ 2056565 h 4108405"/>
                  <a:gd name="connsiteX13-603" fmla="*/ 2176946 w 4228925"/>
                  <a:gd name="connsiteY13-604" fmla="*/ 4108405 h 4108405"/>
                  <a:gd name="connsiteX14-605" fmla="*/ 125105 w 4228925"/>
                  <a:gd name="connsiteY14-606" fmla="*/ 2056565 h 4108405"/>
                  <a:gd name="connsiteX15-607" fmla="*/ 437178 w 4228925"/>
                  <a:gd name="connsiteY15-608" fmla="*/ 2056564 h 4108405"/>
                  <a:gd name="connsiteX16-609" fmla="*/ 2176945 w 4228925"/>
                  <a:gd name="connsiteY16-610" fmla="*/ 3796331 h 4108405"/>
                  <a:gd name="connsiteX17-611" fmla="*/ 3916711 w 4228925"/>
                  <a:gd name="connsiteY17-612" fmla="*/ 2056564 h 4108405"/>
                  <a:gd name="connsiteX18-613" fmla="*/ 2290461 w 4228925"/>
                  <a:gd name="connsiteY18-614" fmla="*/ 321469 h 4108405"/>
                  <a:gd name="connsiteX19-615" fmla="*/ 2090436 w 4228925"/>
                  <a:gd name="connsiteY19-616" fmla="*/ 9092 h 4108405"/>
                  <a:gd name="connsiteX20-617" fmla="*/ 2090436 w 4228925"/>
                  <a:gd name="connsiteY20-618" fmla="*/ 321165 h 4108405"/>
                  <a:gd name="connsiteX21-619" fmla="*/ 739525 w 4228925"/>
                  <a:gd name="connsiteY21-620" fmla="*/ 1076860 h 4108405"/>
                  <a:gd name="connsiteX22-621" fmla="*/ 470434 w 4228925"/>
                  <a:gd name="connsiteY22-622" fmla="*/ 917744 h 4108405"/>
                  <a:gd name="connsiteX23-623" fmla="*/ 2090436 w 4228925"/>
                  <a:gd name="connsiteY23-624" fmla="*/ 9092 h 4108405"/>
                  <a:gd name="connsiteX24-625" fmla="*/ 2090436 w 4228925"/>
                  <a:gd name="connsiteY24-626" fmla="*/ 0 h 4108405"/>
                  <a:gd name="connsiteX25-627" fmla="*/ 2090436 w 4228925"/>
                  <a:gd name="connsiteY25-628" fmla="*/ 9092 h 4108405"/>
                  <a:gd name="connsiteX26-629" fmla="*/ 2090436 w 4228925"/>
                  <a:gd name="connsiteY26-630" fmla="*/ 0 h 4108405"/>
                  <a:gd name="connsiteX0-631" fmla="*/ 739525 w 4228925"/>
                  <a:gd name="connsiteY0-632" fmla="*/ 1076860 h 4108405"/>
                  <a:gd name="connsiteX1-633" fmla="*/ 742648 w 4228925"/>
                  <a:gd name="connsiteY1-634" fmla="*/ 1078706 h 4108405"/>
                  <a:gd name="connsiteX2-635" fmla="*/ 739525 w 4228925"/>
                  <a:gd name="connsiteY2-636" fmla="*/ 1076860 h 4108405"/>
                  <a:gd name="connsiteX3-637" fmla="*/ 468805 w 4228925"/>
                  <a:gd name="connsiteY3-638" fmla="*/ 916781 h 4108405"/>
                  <a:gd name="connsiteX4-639" fmla="*/ 470434 w 4228925"/>
                  <a:gd name="connsiteY4-640" fmla="*/ 917744 h 4108405"/>
                  <a:gd name="connsiteX5-641" fmla="*/ 468805 w 4228925"/>
                  <a:gd name="connsiteY5-642" fmla="*/ 916781 h 4108405"/>
                  <a:gd name="connsiteX6-643" fmla="*/ 2176945 w 4228925"/>
                  <a:gd name="connsiteY6-644" fmla="*/ 316797 h 4108405"/>
                  <a:gd name="connsiteX7-645" fmla="*/ 2090436 w 4228925"/>
                  <a:gd name="connsiteY7-646" fmla="*/ 321469 h 4108405"/>
                  <a:gd name="connsiteX8-647" fmla="*/ 2090436 w 4228925"/>
                  <a:gd name="connsiteY8-648" fmla="*/ 321165 h 4108405"/>
                  <a:gd name="connsiteX9-649" fmla="*/ 2176945 w 4228925"/>
                  <a:gd name="connsiteY9-650" fmla="*/ 316797 h 4108405"/>
                  <a:gd name="connsiteX10-651" fmla="*/ 2290461 w 4228925"/>
                  <a:gd name="connsiteY10-652" fmla="*/ 321469 h 4108405"/>
                  <a:gd name="connsiteX11-653" fmla="*/ 4228786 w 4228925"/>
                  <a:gd name="connsiteY11-654" fmla="*/ 2056565 h 4108405"/>
                  <a:gd name="connsiteX12-655" fmla="*/ 2176946 w 4228925"/>
                  <a:gd name="connsiteY12-656" fmla="*/ 4108405 h 4108405"/>
                  <a:gd name="connsiteX13-657" fmla="*/ 125105 w 4228925"/>
                  <a:gd name="connsiteY13-658" fmla="*/ 2056565 h 4108405"/>
                  <a:gd name="connsiteX14-659" fmla="*/ 437178 w 4228925"/>
                  <a:gd name="connsiteY14-660" fmla="*/ 2056564 h 4108405"/>
                  <a:gd name="connsiteX15-661" fmla="*/ 2176945 w 4228925"/>
                  <a:gd name="connsiteY15-662" fmla="*/ 3796331 h 4108405"/>
                  <a:gd name="connsiteX16-663" fmla="*/ 3916711 w 4228925"/>
                  <a:gd name="connsiteY16-664" fmla="*/ 2056564 h 4108405"/>
                  <a:gd name="connsiteX17-665" fmla="*/ 2290461 w 4228925"/>
                  <a:gd name="connsiteY17-666" fmla="*/ 321469 h 4108405"/>
                  <a:gd name="connsiteX18-667" fmla="*/ 2090436 w 4228925"/>
                  <a:gd name="connsiteY18-668" fmla="*/ 9092 h 4108405"/>
                  <a:gd name="connsiteX19-669" fmla="*/ 2090436 w 4228925"/>
                  <a:gd name="connsiteY19-670" fmla="*/ 321165 h 4108405"/>
                  <a:gd name="connsiteX20-671" fmla="*/ 739525 w 4228925"/>
                  <a:gd name="connsiteY20-672" fmla="*/ 1076860 h 4108405"/>
                  <a:gd name="connsiteX21-673" fmla="*/ 470434 w 4228925"/>
                  <a:gd name="connsiteY21-674" fmla="*/ 917744 h 4108405"/>
                  <a:gd name="connsiteX22-675" fmla="*/ 2090436 w 4228925"/>
                  <a:gd name="connsiteY22-676" fmla="*/ 9092 h 4108405"/>
                  <a:gd name="connsiteX23-677" fmla="*/ 2090436 w 4228925"/>
                  <a:gd name="connsiteY23-678" fmla="*/ 0 h 4108405"/>
                  <a:gd name="connsiteX24-679" fmla="*/ 2090436 w 4228925"/>
                  <a:gd name="connsiteY24-680" fmla="*/ 9092 h 4108405"/>
                  <a:gd name="connsiteX25-681" fmla="*/ 2090436 w 4228925"/>
                  <a:gd name="connsiteY25-682" fmla="*/ 0 h 4108405"/>
                  <a:gd name="connsiteX0-683" fmla="*/ 739525 w 4228925"/>
                  <a:gd name="connsiteY0-684" fmla="*/ 1076860 h 4108405"/>
                  <a:gd name="connsiteX1-685" fmla="*/ 742648 w 4228925"/>
                  <a:gd name="connsiteY1-686" fmla="*/ 1078706 h 4108405"/>
                  <a:gd name="connsiteX2-687" fmla="*/ 739525 w 4228925"/>
                  <a:gd name="connsiteY2-688" fmla="*/ 1076860 h 4108405"/>
                  <a:gd name="connsiteX3-689" fmla="*/ 468805 w 4228925"/>
                  <a:gd name="connsiteY3-690" fmla="*/ 916781 h 4108405"/>
                  <a:gd name="connsiteX4-691" fmla="*/ 470434 w 4228925"/>
                  <a:gd name="connsiteY4-692" fmla="*/ 917744 h 4108405"/>
                  <a:gd name="connsiteX5-693" fmla="*/ 468805 w 4228925"/>
                  <a:gd name="connsiteY5-694" fmla="*/ 916781 h 4108405"/>
                  <a:gd name="connsiteX6-695" fmla="*/ 2090436 w 4228925"/>
                  <a:gd name="connsiteY6-696" fmla="*/ 321165 h 4108405"/>
                  <a:gd name="connsiteX7-697" fmla="*/ 2090436 w 4228925"/>
                  <a:gd name="connsiteY7-698" fmla="*/ 321469 h 4108405"/>
                  <a:gd name="connsiteX8-699" fmla="*/ 2090436 w 4228925"/>
                  <a:gd name="connsiteY8-700" fmla="*/ 321165 h 4108405"/>
                  <a:gd name="connsiteX9-701" fmla="*/ 2290461 w 4228925"/>
                  <a:gd name="connsiteY9-702" fmla="*/ 321469 h 4108405"/>
                  <a:gd name="connsiteX10-703" fmla="*/ 4228786 w 4228925"/>
                  <a:gd name="connsiteY10-704" fmla="*/ 2056565 h 4108405"/>
                  <a:gd name="connsiteX11-705" fmla="*/ 2176946 w 4228925"/>
                  <a:gd name="connsiteY11-706" fmla="*/ 4108405 h 4108405"/>
                  <a:gd name="connsiteX12-707" fmla="*/ 125105 w 4228925"/>
                  <a:gd name="connsiteY12-708" fmla="*/ 2056565 h 4108405"/>
                  <a:gd name="connsiteX13-709" fmla="*/ 437178 w 4228925"/>
                  <a:gd name="connsiteY13-710" fmla="*/ 2056564 h 4108405"/>
                  <a:gd name="connsiteX14-711" fmla="*/ 2176945 w 4228925"/>
                  <a:gd name="connsiteY14-712" fmla="*/ 3796331 h 4108405"/>
                  <a:gd name="connsiteX15-713" fmla="*/ 3916711 w 4228925"/>
                  <a:gd name="connsiteY15-714" fmla="*/ 2056564 h 4108405"/>
                  <a:gd name="connsiteX16-715" fmla="*/ 2290461 w 4228925"/>
                  <a:gd name="connsiteY16-716" fmla="*/ 321469 h 4108405"/>
                  <a:gd name="connsiteX17-717" fmla="*/ 2090436 w 4228925"/>
                  <a:gd name="connsiteY17-718" fmla="*/ 9092 h 4108405"/>
                  <a:gd name="connsiteX18-719" fmla="*/ 2090436 w 4228925"/>
                  <a:gd name="connsiteY18-720" fmla="*/ 321165 h 4108405"/>
                  <a:gd name="connsiteX19-721" fmla="*/ 739525 w 4228925"/>
                  <a:gd name="connsiteY19-722" fmla="*/ 1076860 h 4108405"/>
                  <a:gd name="connsiteX20-723" fmla="*/ 470434 w 4228925"/>
                  <a:gd name="connsiteY20-724" fmla="*/ 917744 h 4108405"/>
                  <a:gd name="connsiteX21-725" fmla="*/ 2090436 w 4228925"/>
                  <a:gd name="connsiteY21-726" fmla="*/ 9092 h 4108405"/>
                  <a:gd name="connsiteX22-727" fmla="*/ 2090436 w 4228925"/>
                  <a:gd name="connsiteY22-728" fmla="*/ 0 h 4108405"/>
                  <a:gd name="connsiteX23-729" fmla="*/ 2090436 w 4228925"/>
                  <a:gd name="connsiteY23-730" fmla="*/ 9092 h 4108405"/>
                  <a:gd name="connsiteX24-731" fmla="*/ 2090436 w 4228925"/>
                  <a:gd name="connsiteY24-732" fmla="*/ 0 h 4108405"/>
                  <a:gd name="connsiteX0-733" fmla="*/ 739525 w 4228925"/>
                  <a:gd name="connsiteY0-734" fmla="*/ 1067768 h 4099313"/>
                  <a:gd name="connsiteX1-735" fmla="*/ 742648 w 4228925"/>
                  <a:gd name="connsiteY1-736" fmla="*/ 1069614 h 4099313"/>
                  <a:gd name="connsiteX2-737" fmla="*/ 739525 w 4228925"/>
                  <a:gd name="connsiteY2-738" fmla="*/ 1067768 h 4099313"/>
                  <a:gd name="connsiteX3-739" fmla="*/ 468805 w 4228925"/>
                  <a:gd name="connsiteY3-740" fmla="*/ 907689 h 4099313"/>
                  <a:gd name="connsiteX4-741" fmla="*/ 470434 w 4228925"/>
                  <a:gd name="connsiteY4-742" fmla="*/ 908652 h 4099313"/>
                  <a:gd name="connsiteX5-743" fmla="*/ 468805 w 4228925"/>
                  <a:gd name="connsiteY5-744" fmla="*/ 907689 h 4099313"/>
                  <a:gd name="connsiteX6-745" fmla="*/ 2090436 w 4228925"/>
                  <a:gd name="connsiteY6-746" fmla="*/ 312073 h 4099313"/>
                  <a:gd name="connsiteX7-747" fmla="*/ 2090436 w 4228925"/>
                  <a:gd name="connsiteY7-748" fmla="*/ 312377 h 4099313"/>
                  <a:gd name="connsiteX8-749" fmla="*/ 2090436 w 4228925"/>
                  <a:gd name="connsiteY8-750" fmla="*/ 312073 h 4099313"/>
                  <a:gd name="connsiteX9-751" fmla="*/ 2290461 w 4228925"/>
                  <a:gd name="connsiteY9-752" fmla="*/ 312377 h 4099313"/>
                  <a:gd name="connsiteX10-753" fmla="*/ 4228786 w 4228925"/>
                  <a:gd name="connsiteY10-754" fmla="*/ 2047473 h 4099313"/>
                  <a:gd name="connsiteX11-755" fmla="*/ 2176946 w 4228925"/>
                  <a:gd name="connsiteY11-756" fmla="*/ 4099313 h 4099313"/>
                  <a:gd name="connsiteX12-757" fmla="*/ 125105 w 4228925"/>
                  <a:gd name="connsiteY12-758" fmla="*/ 2047473 h 4099313"/>
                  <a:gd name="connsiteX13-759" fmla="*/ 437178 w 4228925"/>
                  <a:gd name="connsiteY13-760" fmla="*/ 2047472 h 4099313"/>
                  <a:gd name="connsiteX14-761" fmla="*/ 2176945 w 4228925"/>
                  <a:gd name="connsiteY14-762" fmla="*/ 3787239 h 4099313"/>
                  <a:gd name="connsiteX15-763" fmla="*/ 3916711 w 4228925"/>
                  <a:gd name="connsiteY15-764" fmla="*/ 2047472 h 4099313"/>
                  <a:gd name="connsiteX16-765" fmla="*/ 2290461 w 4228925"/>
                  <a:gd name="connsiteY16-766" fmla="*/ 312377 h 4099313"/>
                  <a:gd name="connsiteX17-767" fmla="*/ 2090436 w 4228925"/>
                  <a:gd name="connsiteY17-768" fmla="*/ 0 h 4099313"/>
                  <a:gd name="connsiteX18-769" fmla="*/ 2090436 w 4228925"/>
                  <a:gd name="connsiteY18-770" fmla="*/ 312073 h 4099313"/>
                  <a:gd name="connsiteX19-771" fmla="*/ 739525 w 4228925"/>
                  <a:gd name="connsiteY19-772" fmla="*/ 1067768 h 4099313"/>
                  <a:gd name="connsiteX20-773" fmla="*/ 470434 w 4228925"/>
                  <a:gd name="connsiteY20-774" fmla="*/ 908652 h 4099313"/>
                  <a:gd name="connsiteX21-775" fmla="*/ 2090436 w 4228925"/>
                  <a:gd name="connsiteY21-776" fmla="*/ 0 h 4099313"/>
                  <a:gd name="connsiteX0-777" fmla="*/ 739525 w 4353891"/>
                  <a:gd name="connsiteY0-778" fmla="*/ 1067768 h 4099313"/>
                  <a:gd name="connsiteX1-779" fmla="*/ 742648 w 4353891"/>
                  <a:gd name="connsiteY1-780" fmla="*/ 1069614 h 4099313"/>
                  <a:gd name="connsiteX2-781" fmla="*/ 739525 w 4353891"/>
                  <a:gd name="connsiteY2-782" fmla="*/ 1067768 h 4099313"/>
                  <a:gd name="connsiteX3-783" fmla="*/ 468805 w 4353891"/>
                  <a:gd name="connsiteY3-784" fmla="*/ 907689 h 4099313"/>
                  <a:gd name="connsiteX4-785" fmla="*/ 470434 w 4353891"/>
                  <a:gd name="connsiteY4-786" fmla="*/ 908652 h 4099313"/>
                  <a:gd name="connsiteX5-787" fmla="*/ 468805 w 4353891"/>
                  <a:gd name="connsiteY5-788" fmla="*/ 907689 h 4099313"/>
                  <a:gd name="connsiteX6-789" fmla="*/ 2090436 w 4353891"/>
                  <a:gd name="connsiteY6-790" fmla="*/ 312073 h 4099313"/>
                  <a:gd name="connsiteX7-791" fmla="*/ 2090436 w 4353891"/>
                  <a:gd name="connsiteY7-792" fmla="*/ 312377 h 4099313"/>
                  <a:gd name="connsiteX8-793" fmla="*/ 2090436 w 4353891"/>
                  <a:gd name="connsiteY8-794" fmla="*/ 312073 h 4099313"/>
                  <a:gd name="connsiteX9-795" fmla="*/ 3916711 w 4353891"/>
                  <a:gd name="connsiteY9-796" fmla="*/ 2047472 h 4099313"/>
                  <a:gd name="connsiteX10-797" fmla="*/ 4228786 w 4353891"/>
                  <a:gd name="connsiteY10-798" fmla="*/ 2047473 h 4099313"/>
                  <a:gd name="connsiteX11-799" fmla="*/ 2176946 w 4353891"/>
                  <a:gd name="connsiteY11-800" fmla="*/ 4099313 h 4099313"/>
                  <a:gd name="connsiteX12-801" fmla="*/ 125105 w 4353891"/>
                  <a:gd name="connsiteY12-802" fmla="*/ 2047473 h 4099313"/>
                  <a:gd name="connsiteX13-803" fmla="*/ 437178 w 4353891"/>
                  <a:gd name="connsiteY13-804" fmla="*/ 2047472 h 4099313"/>
                  <a:gd name="connsiteX14-805" fmla="*/ 2176945 w 4353891"/>
                  <a:gd name="connsiteY14-806" fmla="*/ 3787239 h 4099313"/>
                  <a:gd name="connsiteX15-807" fmla="*/ 3916711 w 4353891"/>
                  <a:gd name="connsiteY15-808" fmla="*/ 2047472 h 4099313"/>
                  <a:gd name="connsiteX16-809" fmla="*/ 2090436 w 4353891"/>
                  <a:gd name="connsiteY16-810" fmla="*/ 0 h 4099313"/>
                  <a:gd name="connsiteX17-811" fmla="*/ 2090436 w 4353891"/>
                  <a:gd name="connsiteY17-812" fmla="*/ 312073 h 4099313"/>
                  <a:gd name="connsiteX18-813" fmla="*/ 739525 w 4353891"/>
                  <a:gd name="connsiteY18-814" fmla="*/ 1067768 h 4099313"/>
                  <a:gd name="connsiteX19-815" fmla="*/ 470434 w 4353891"/>
                  <a:gd name="connsiteY19-816" fmla="*/ 908652 h 4099313"/>
                  <a:gd name="connsiteX20-817" fmla="*/ 2090436 w 4353891"/>
                  <a:gd name="connsiteY20-818" fmla="*/ 0 h 4099313"/>
                  <a:gd name="connsiteX0-819" fmla="*/ 614420 w 4228786"/>
                  <a:gd name="connsiteY0-820" fmla="*/ 1067768 h 4099313"/>
                  <a:gd name="connsiteX1-821" fmla="*/ 617543 w 4228786"/>
                  <a:gd name="connsiteY1-822" fmla="*/ 1069614 h 4099313"/>
                  <a:gd name="connsiteX2-823" fmla="*/ 614420 w 4228786"/>
                  <a:gd name="connsiteY2-824" fmla="*/ 1067768 h 4099313"/>
                  <a:gd name="connsiteX3-825" fmla="*/ 343700 w 4228786"/>
                  <a:gd name="connsiteY3-826" fmla="*/ 907689 h 4099313"/>
                  <a:gd name="connsiteX4-827" fmla="*/ 345329 w 4228786"/>
                  <a:gd name="connsiteY4-828" fmla="*/ 908652 h 4099313"/>
                  <a:gd name="connsiteX5-829" fmla="*/ 343700 w 4228786"/>
                  <a:gd name="connsiteY5-830" fmla="*/ 907689 h 4099313"/>
                  <a:gd name="connsiteX6-831" fmla="*/ 1965331 w 4228786"/>
                  <a:gd name="connsiteY6-832" fmla="*/ 312073 h 4099313"/>
                  <a:gd name="connsiteX7-833" fmla="*/ 1965331 w 4228786"/>
                  <a:gd name="connsiteY7-834" fmla="*/ 312377 h 4099313"/>
                  <a:gd name="connsiteX8-835" fmla="*/ 1965331 w 4228786"/>
                  <a:gd name="connsiteY8-836" fmla="*/ 312073 h 4099313"/>
                  <a:gd name="connsiteX9-837" fmla="*/ 3791606 w 4228786"/>
                  <a:gd name="connsiteY9-838" fmla="*/ 2047472 h 4099313"/>
                  <a:gd name="connsiteX10-839" fmla="*/ 4103681 w 4228786"/>
                  <a:gd name="connsiteY10-840" fmla="*/ 2047473 h 4099313"/>
                  <a:gd name="connsiteX11-841" fmla="*/ 2051841 w 4228786"/>
                  <a:gd name="connsiteY11-842" fmla="*/ 4099313 h 4099313"/>
                  <a:gd name="connsiteX12-843" fmla="*/ 0 w 4228786"/>
                  <a:gd name="connsiteY12-844" fmla="*/ 2047473 h 4099313"/>
                  <a:gd name="connsiteX13-845" fmla="*/ 2051840 w 4228786"/>
                  <a:gd name="connsiteY13-846" fmla="*/ 3787239 h 4099313"/>
                  <a:gd name="connsiteX14-847" fmla="*/ 3791606 w 4228786"/>
                  <a:gd name="connsiteY14-848" fmla="*/ 2047472 h 4099313"/>
                  <a:gd name="connsiteX15-849" fmla="*/ 1965331 w 4228786"/>
                  <a:gd name="connsiteY15-850" fmla="*/ 0 h 4099313"/>
                  <a:gd name="connsiteX16-851" fmla="*/ 1965331 w 4228786"/>
                  <a:gd name="connsiteY16-852" fmla="*/ 312073 h 4099313"/>
                  <a:gd name="connsiteX17-853" fmla="*/ 614420 w 4228786"/>
                  <a:gd name="connsiteY17-854" fmla="*/ 1067768 h 4099313"/>
                  <a:gd name="connsiteX18-855" fmla="*/ 345329 w 4228786"/>
                  <a:gd name="connsiteY18-856" fmla="*/ 908652 h 4099313"/>
                  <a:gd name="connsiteX19-857" fmla="*/ 1965331 w 4228786"/>
                  <a:gd name="connsiteY19-858" fmla="*/ 0 h 4099313"/>
                  <a:gd name="connsiteX0-859" fmla="*/ 270720 w 3885086"/>
                  <a:gd name="connsiteY0-860" fmla="*/ 1067768 h 4224418"/>
                  <a:gd name="connsiteX1-861" fmla="*/ 273843 w 3885086"/>
                  <a:gd name="connsiteY1-862" fmla="*/ 1069614 h 4224418"/>
                  <a:gd name="connsiteX2-863" fmla="*/ 270720 w 3885086"/>
                  <a:gd name="connsiteY2-864" fmla="*/ 1067768 h 4224418"/>
                  <a:gd name="connsiteX3-865" fmla="*/ 0 w 3885086"/>
                  <a:gd name="connsiteY3-866" fmla="*/ 907689 h 4224418"/>
                  <a:gd name="connsiteX4-867" fmla="*/ 1629 w 3885086"/>
                  <a:gd name="connsiteY4-868" fmla="*/ 908652 h 4224418"/>
                  <a:gd name="connsiteX5-869" fmla="*/ 0 w 3885086"/>
                  <a:gd name="connsiteY5-870" fmla="*/ 907689 h 4224418"/>
                  <a:gd name="connsiteX6-871" fmla="*/ 1621631 w 3885086"/>
                  <a:gd name="connsiteY6-872" fmla="*/ 312073 h 4224418"/>
                  <a:gd name="connsiteX7-873" fmla="*/ 1621631 w 3885086"/>
                  <a:gd name="connsiteY7-874" fmla="*/ 312377 h 4224418"/>
                  <a:gd name="connsiteX8-875" fmla="*/ 1621631 w 3885086"/>
                  <a:gd name="connsiteY8-876" fmla="*/ 312073 h 4224418"/>
                  <a:gd name="connsiteX9-877" fmla="*/ 3447906 w 3885086"/>
                  <a:gd name="connsiteY9-878" fmla="*/ 2047472 h 4224418"/>
                  <a:gd name="connsiteX10-879" fmla="*/ 3759981 w 3885086"/>
                  <a:gd name="connsiteY10-880" fmla="*/ 2047473 h 4224418"/>
                  <a:gd name="connsiteX11-881" fmla="*/ 1708141 w 3885086"/>
                  <a:gd name="connsiteY11-882" fmla="*/ 4099313 h 4224418"/>
                  <a:gd name="connsiteX12-883" fmla="*/ 1708140 w 3885086"/>
                  <a:gd name="connsiteY12-884" fmla="*/ 3787239 h 4224418"/>
                  <a:gd name="connsiteX13-885" fmla="*/ 3447906 w 3885086"/>
                  <a:gd name="connsiteY13-886" fmla="*/ 2047472 h 4224418"/>
                  <a:gd name="connsiteX14-887" fmla="*/ 1621631 w 3885086"/>
                  <a:gd name="connsiteY14-888" fmla="*/ 0 h 4224418"/>
                  <a:gd name="connsiteX15-889" fmla="*/ 1621631 w 3885086"/>
                  <a:gd name="connsiteY15-890" fmla="*/ 312073 h 4224418"/>
                  <a:gd name="connsiteX16-891" fmla="*/ 270720 w 3885086"/>
                  <a:gd name="connsiteY16-892" fmla="*/ 1067768 h 4224418"/>
                  <a:gd name="connsiteX17-893" fmla="*/ 1629 w 3885086"/>
                  <a:gd name="connsiteY17-894" fmla="*/ 908652 h 4224418"/>
                  <a:gd name="connsiteX18-895" fmla="*/ 1621631 w 3885086"/>
                  <a:gd name="connsiteY18-896" fmla="*/ 0 h 4224418"/>
                  <a:gd name="connsiteX0-897" fmla="*/ 270720 w 3885086"/>
                  <a:gd name="connsiteY0-898" fmla="*/ 1067768 h 4099313"/>
                  <a:gd name="connsiteX1-899" fmla="*/ 273843 w 3885086"/>
                  <a:gd name="connsiteY1-900" fmla="*/ 1069614 h 4099313"/>
                  <a:gd name="connsiteX2-901" fmla="*/ 270720 w 3885086"/>
                  <a:gd name="connsiteY2-902" fmla="*/ 1067768 h 4099313"/>
                  <a:gd name="connsiteX3-903" fmla="*/ 0 w 3885086"/>
                  <a:gd name="connsiteY3-904" fmla="*/ 907689 h 4099313"/>
                  <a:gd name="connsiteX4-905" fmla="*/ 1629 w 3885086"/>
                  <a:gd name="connsiteY4-906" fmla="*/ 908652 h 4099313"/>
                  <a:gd name="connsiteX5-907" fmla="*/ 0 w 3885086"/>
                  <a:gd name="connsiteY5-908" fmla="*/ 907689 h 4099313"/>
                  <a:gd name="connsiteX6-909" fmla="*/ 1621631 w 3885086"/>
                  <a:gd name="connsiteY6-910" fmla="*/ 312073 h 4099313"/>
                  <a:gd name="connsiteX7-911" fmla="*/ 1621631 w 3885086"/>
                  <a:gd name="connsiteY7-912" fmla="*/ 312377 h 4099313"/>
                  <a:gd name="connsiteX8-913" fmla="*/ 1621631 w 3885086"/>
                  <a:gd name="connsiteY8-914" fmla="*/ 312073 h 4099313"/>
                  <a:gd name="connsiteX9-915" fmla="*/ 3447906 w 3885086"/>
                  <a:gd name="connsiteY9-916" fmla="*/ 2047472 h 4099313"/>
                  <a:gd name="connsiteX10-917" fmla="*/ 3759981 w 3885086"/>
                  <a:gd name="connsiteY10-918" fmla="*/ 2047473 h 4099313"/>
                  <a:gd name="connsiteX11-919" fmla="*/ 1708141 w 3885086"/>
                  <a:gd name="connsiteY11-920" fmla="*/ 4099313 h 4099313"/>
                  <a:gd name="connsiteX12-921" fmla="*/ 3447906 w 3885086"/>
                  <a:gd name="connsiteY12-922" fmla="*/ 2047472 h 4099313"/>
                  <a:gd name="connsiteX13-923" fmla="*/ 1621631 w 3885086"/>
                  <a:gd name="connsiteY13-924" fmla="*/ 0 h 4099313"/>
                  <a:gd name="connsiteX14-925" fmla="*/ 1621631 w 3885086"/>
                  <a:gd name="connsiteY14-926" fmla="*/ 312073 h 4099313"/>
                  <a:gd name="connsiteX15-927" fmla="*/ 270720 w 3885086"/>
                  <a:gd name="connsiteY15-928" fmla="*/ 1067768 h 4099313"/>
                  <a:gd name="connsiteX16-929" fmla="*/ 1629 w 3885086"/>
                  <a:gd name="connsiteY16-930" fmla="*/ 908652 h 4099313"/>
                  <a:gd name="connsiteX17-931" fmla="*/ 1621631 w 3885086"/>
                  <a:gd name="connsiteY17-932" fmla="*/ 0 h 4099313"/>
                  <a:gd name="connsiteX0-933" fmla="*/ 270720 w 3760643"/>
                  <a:gd name="connsiteY0-934" fmla="*/ 1067768 h 2047473"/>
                  <a:gd name="connsiteX1-935" fmla="*/ 273843 w 3760643"/>
                  <a:gd name="connsiteY1-936" fmla="*/ 1069614 h 2047473"/>
                  <a:gd name="connsiteX2-937" fmla="*/ 270720 w 3760643"/>
                  <a:gd name="connsiteY2-938" fmla="*/ 1067768 h 2047473"/>
                  <a:gd name="connsiteX3-939" fmla="*/ 0 w 3760643"/>
                  <a:gd name="connsiteY3-940" fmla="*/ 907689 h 2047473"/>
                  <a:gd name="connsiteX4-941" fmla="*/ 1629 w 3760643"/>
                  <a:gd name="connsiteY4-942" fmla="*/ 908652 h 2047473"/>
                  <a:gd name="connsiteX5-943" fmla="*/ 0 w 3760643"/>
                  <a:gd name="connsiteY5-944" fmla="*/ 907689 h 2047473"/>
                  <a:gd name="connsiteX6-945" fmla="*/ 1621631 w 3760643"/>
                  <a:gd name="connsiteY6-946" fmla="*/ 312073 h 2047473"/>
                  <a:gd name="connsiteX7-947" fmla="*/ 1621631 w 3760643"/>
                  <a:gd name="connsiteY7-948" fmla="*/ 312377 h 2047473"/>
                  <a:gd name="connsiteX8-949" fmla="*/ 1621631 w 3760643"/>
                  <a:gd name="connsiteY8-950" fmla="*/ 312073 h 2047473"/>
                  <a:gd name="connsiteX9-951" fmla="*/ 3447906 w 3760643"/>
                  <a:gd name="connsiteY9-952" fmla="*/ 2047472 h 2047473"/>
                  <a:gd name="connsiteX10-953" fmla="*/ 3759981 w 3760643"/>
                  <a:gd name="connsiteY10-954" fmla="*/ 2047473 h 2047473"/>
                  <a:gd name="connsiteX11-955" fmla="*/ 3447906 w 3760643"/>
                  <a:gd name="connsiteY11-956" fmla="*/ 2047472 h 2047473"/>
                  <a:gd name="connsiteX12-957" fmla="*/ 1621631 w 3760643"/>
                  <a:gd name="connsiteY12-958" fmla="*/ 0 h 2047473"/>
                  <a:gd name="connsiteX13-959" fmla="*/ 1621631 w 3760643"/>
                  <a:gd name="connsiteY13-960" fmla="*/ 312073 h 2047473"/>
                  <a:gd name="connsiteX14-961" fmla="*/ 270720 w 3760643"/>
                  <a:gd name="connsiteY14-962" fmla="*/ 1067768 h 2047473"/>
                  <a:gd name="connsiteX15-963" fmla="*/ 1629 w 3760643"/>
                  <a:gd name="connsiteY15-964" fmla="*/ 908652 h 2047473"/>
                  <a:gd name="connsiteX16-965" fmla="*/ 1621631 w 3760643"/>
                  <a:gd name="connsiteY16-966" fmla="*/ 0 h 2047473"/>
                  <a:gd name="connsiteX0-967" fmla="*/ 270720 w 1621631"/>
                  <a:gd name="connsiteY0-968" fmla="*/ 1067768 h 1069614"/>
                  <a:gd name="connsiteX1-969" fmla="*/ 273843 w 1621631"/>
                  <a:gd name="connsiteY1-970" fmla="*/ 1069614 h 1069614"/>
                  <a:gd name="connsiteX2-971" fmla="*/ 270720 w 1621631"/>
                  <a:gd name="connsiteY2-972" fmla="*/ 1067768 h 1069614"/>
                  <a:gd name="connsiteX3-973" fmla="*/ 0 w 1621631"/>
                  <a:gd name="connsiteY3-974" fmla="*/ 907689 h 1069614"/>
                  <a:gd name="connsiteX4-975" fmla="*/ 1629 w 1621631"/>
                  <a:gd name="connsiteY4-976" fmla="*/ 908652 h 1069614"/>
                  <a:gd name="connsiteX5-977" fmla="*/ 0 w 1621631"/>
                  <a:gd name="connsiteY5-978" fmla="*/ 907689 h 1069614"/>
                  <a:gd name="connsiteX6-979" fmla="*/ 1621631 w 1621631"/>
                  <a:gd name="connsiteY6-980" fmla="*/ 312073 h 1069614"/>
                  <a:gd name="connsiteX7-981" fmla="*/ 1621631 w 1621631"/>
                  <a:gd name="connsiteY7-982" fmla="*/ 312377 h 1069614"/>
                  <a:gd name="connsiteX8-983" fmla="*/ 1621631 w 1621631"/>
                  <a:gd name="connsiteY8-984" fmla="*/ 312073 h 1069614"/>
                  <a:gd name="connsiteX9-985" fmla="*/ 1621631 w 1621631"/>
                  <a:gd name="connsiteY9-986" fmla="*/ 0 h 1069614"/>
                  <a:gd name="connsiteX10-987" fmla="*/ 1621631 w 1621631"/>
                  <a:gd name="connsiteY10-988" fmla="*/ 312073 h 1069614"/>
                  <a:gd name="connsiteX11-989" fmla="*/ 270720 w 1621631"/>
                  <a:gd name="connsiteY11-990" fmla="*/ 1067768 h 1069614"/>
                  <a:gd name="connsiteX12-991" fmla="*/ 1629 w 1621631"/>
                  <a:gd name="connsiteY12-992" fmla="*/ 908652 h 1069614"/>
                  <a:gd name="connsiteX13-993" fmla="*/ 1621631 w 1621631"/>
                  <a:gd name="connsiteY13-994" fmla="*/ 0 h 1069614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  <a:cxn ang="0">
                    <a:pos x="connsiteX11-23" y="connsiteY11-24"/>
                  </a:cxn>
                  <a:cxn ang="0">
                    <a:pos x="connsiteX12-25" y="connsiteY12-26"/>
                  </a:cxn>
                  <a:cxn ang="0">
                    <a:pos x="connsiteX13-27" y="connsiteY13-28"/>
                  </a:cxn>
                </a:cxnLst>
                <a:rect l="l" t="t" r="r" b="b"/>
                <a:pathLst>
                  <a:path w="1621631" h="1069614">
                    <a:moveTo>
                      <a:pt x="270720" y="1067768"/>
                    </a:moveTo>
                    <a:lnTo>
                      <a:pt x="273843" y="1069614"/>
                    </a:lnTo>
                    <a:lnTo>
                      <a:pt x="270720" y="1067768"/>
                    </a:lnTo>
                    <a:close/>
                    <a:moveTo>
                      <a:pt x="0" y="907689"/>
                    </a:moveTo>
                    <a:lnTo>
                      <a:pt x="1629" y="908652"/>
                    </a:lnTo>
                    <a:lnTo>
                      <a:pt x="0" y="907689"/>
                    </a:lnTo>
                    <a:close/>
                    <a:moveTo>
                      <a:pt x="1621631" y="312073"/>
                    </a:moveTo>
                    <a:lnTo>
                      <a:pt x="1621631" y="312377"/>
                    </a:lnTo>
                    <a:lnTo>
                      <a:pt x="1621631" y="312073"/>
                    </a:lnTo>
                    <a:close/>
                    <a:moveTo>
                      <a:pt x="1621631" y="0"/>
                    </a:moveTo>
                    <a:lnTo>
                      <a:pt x="1621631" y="312073"/>
                    </a:lnTo>
                    <a:cubicBezTo>
                      <a:pt x="1059988" y="337356"/>
                      <a:pt x="568425" y="631117"/>
                      <a:pt x="270720" y="1067768"/>
                    </a:cubicBezTo>
                    <a:lnTo>
                      <a:pt x="1629" y="908652"/>
                    </a:lnTo>
                    <a:cubicBezTo>
                      <a:pt x="354259" y="380480"/>
                      <a:pt x="945677" y="25494"/>
                      <a:pt x="1621631" y="0"/>
                    </a:cubicBezTo>
                    <a:close/>
                  </a:path>
                </a:pathLst>
              </a:cu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3218" tIns="46608" rIns="46608" bIns="93218" numCol="1" spcCol="0" rtlCol="0" fromWordArt="0" anchor="b" anchorCtr="0" forceAA="0" compatLnSpc="1">
                <a:noAutofit/>
              </a:bodyPr>
              <a:lstStyle/>
              <a:p>
                <a:pPr algn="ctr" defTabSz="93154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800" b="1" spc="-5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Segoe UI" panose="020B0502040204020203" pitchFamily="34" charset="0"/>
                  <a:sym typeface="FZHei-B01S" panose="02010601030101010101" pitchFamily="2" charset="-122"/>
                </a:endParaRPr>
              </a:p>
            </p:txBody>
          </p:sp>
        </p:grpSp>
      </p:grpSp>
      <p:sp>
        <p:nvSpPr>
          <p:cNvPr id="48" name="Right Brace 112"/>
          <p:cNvSpPr/>
          <p:nvPr/>
        </p:nvSpPr>
        <p:spPr>
          <a:xfrm rot="10800000">
            <a:off x="5461594" y="1951958"/>
            <a:ext cx="569884" cy="3011425"/>
          </a:xfrm>
          <a:prstGeom prst="rightBrace">
            <a:avLst>
              <a:gd name="adj1" fmla="val 47292"/>
              <a:gd name="adj2" fmla="val 50110"/>
            </a:avLst>
          </a:prstGeom>
          <a:ln w="12700">
            <a:solidFill>
              <a:schemeClr val="accent4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3166" tIns="46584" rIns="93166" bIns="46584" rtlCol="0" anchor="ctr"/>
          <a:lstStyle/>
          <a:p>
            <a:pPr algn="ctr" defTabSz="931545"/>
            <a:endParaRPr lang="en-US" sz="1800">
              <a:solidFill>
                <a:schemeClr val="tx1">
                  <a:lumMod val="75000"/>
                  <a:lumOff val="25000"/>
                </a:schemeClr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grpSp>
        <p:nvGrpSpPr>
          <p:cNvPr id="16" name="Group 113"/>
          <p:cNvGrpSpPr/>
          <p:nvPr/>
        </p:nvGrpSpPr>
        <p:grpSpPr>
          <a:xfrm>
            <a:off x="6213355" y="1841882"/>
            <a:ext cx="844867" cy="750596"/>
            <a:chOff x="2393096" y="3314046"/>
            <a:chExt cx="828750" cy="736049"/>
          </a:xfrm>
          <a:solidFill>
            <a:schemeClr val="accent1"/>
          </a:solidFill>
        </p:grpSpPr>
        <p:sp>
          <p:nvSpPr>
            <p:cNvPr id="50" name="Donut 1"/>
            <p:cNvSpPr/>
            <p:nvPr/>
          </p:nvSpPr>
          <p:spPr bwMode="auto">
            <a:xfrm>
              <a:off x="2627474" y="3511580"/>
              <a:ext cx="359995" cy="358073"/>
            </a:xfrm>
            <a:custGeom>
              <a:avLst/>
              <a:gdLst/>
              <a:ahLst/>
              <a:cxnLst/>
              <a:rect l="l" t="t" r="r" b="b"/>
              <a:pathLst>
                <a:path w="359995" h="358073">
                  <a:moveTo>
                    <a:pt x="1123" y="199707"/>
                  </a:moveTo>
                  <a:lnTo>
                    <a:pt x="124671" y="200830"/>
                  </a:lnTo>
                  <a:lnTo>
                    <a:pt x="166228" y="236771"/>
                  </a:lnTo>
                  <a:cubicBezTo>
                    <a:pt x="147787" y="236941"/>
                    <a:pt x="129346" y="237110"/>
                    <a:pt x="110905" y="237279"/>
                  </a:cubicBezTo>
                  <a:cubicBezTo>
                    <a:pt x="126331" y="262471"/>
                    <a:pt x="154567" y="277062"/>
                    <a:pt x="186212" y="277062"/>
                  </a:cubicBezTo>
                  <a:cubicBezTo>
                    <a:pt x="225799" y="277062"/>
                    <a:pt x="260053" y="254227"/>
                    <a:pt x="276157" y="220830"/>
                  </a:cubicBezTo>
                  <a:lnTo>
                    <a:pt x="356653" y="220830"/>
                  </a:lnTo>
                  <a:cubicBezTo>
                    <a:pt x="337124" y="296696"/>
                    <a:pt x="268203" y="352658"/>
                    <a:pt x="186212" y="352658"/>
                  </a:cubicBezTo>
                  <a:cubicBezTo>
                    <a:pt x="127185" y="352658"/>
                    <a:pt x="74933" y="323655"/>
                    <a:pt x="43803" y="278531"/>
                  </a:cubicBezTo>
                  <a:lnTo>
                    <a:pt x="43803" y="289560"/>
                  </a:lnTo>
                  <a:lnTo>
                    <a:pt x="38188" y="358073"/>
                  </a:lnTo>
                  <a:lnTo>
                    <a:pt x="0" y="326625"/>
                  </a:lnTo>
                  <a:close/>
                  <a:moveTo>
                    <a:pt x="186212" y="0"/>
                  </a:moveTo>
                  <a:cubicBezTo>
                    <a:pt x="241995" y="0"/>
                    <a:pt x="291729" y="25904"/>
                    <a:pt x="321951" y="67970"/>
                  </a:cubicBezTo>
                  <a:cubicBezTo>
                    <a:pt x="322151" y="46267"/>
                    <a:pt x="322350" y="24565"/>
                    <a:pt x="322549" y="2862"/>
                  </a:cubicBezTo>
                  <a:lnTo>
                    <a:pt x="358490" y="44419"/>
                  </a:lnTo>
                  <a:lnTo>
                    <a:pt x="359413" y="145933"/>
                  </a:lnTo>
                  <a:cubicBezTo>
                    <a:pt x="359808" y="146450"/>
                    <a:pt x="359903" y="147019"/>
                    <a:pt x="359995" y="147588"/>
                  </a:cubicBezTo>
                  <a:lnTo>
                    <a:pt x="359428" y="147588"/>
                  </a:lnTo>
                  <a:lnTo>
                    <a:pt x="359613" y="167968"/>
                  </a:lnTo>
                  <a:lnTo>
                    <a:pt x="232696" y="169091"/>
                  </a:lnTo>
                  <a:lnTo>
                    <a:pt x="201247" y="130903"/>
                  </a:lnTo>
                  <a:lnTo>
                    <a:pt x="269760" y="125288"/>
                  </a:lnTo>
                  <a:lnTo>
                    <a:pt x="271731" y="125288"/>
                  </a:lnTo>
                  <a:cubicBezTo>
                    <a:pt x="255176" y="95313"/>
                    <a:pt x="222996" y="75596"/>
                    <a:pt x="186212" y="75596"/>
                  </a:cubicBezTo>
                  <a:cubicBezTo>
                    <a:pt x="140615" y="75596"/>
                    <a:pt x="102095" y="105890"/>
                    <a:pt x="90145" y="147588"/>
                  </a:cubicBezTo>
                  <a:lnTo>
                    <a:pt x="12428" y="147588"/>
                  </a:lnTo>
                  <a:cubicBezTo>
                    <a:pt x="25957" y="63857"/>
                    <a:pt x="98627" y="0"/>
                    <a:pt x="186212" y="0"/>
                  </a:cubicBezTo>
                  <a:close/>
                </a:path>
              </a:pathLst>
            </a:cu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3218" tIns="46608" rIns="46608" bIns="93218" numCol="1" spcCol="0" rtlCol="0" fromWordArt="0" anchor="b" anchorCtr="0" forceAA="0" compatLnSpc="1">
              <a:noAutofit/>
            </a:bodyPr>
            <a:lstStyle/>
            <a:p>
              <a:pPr algn="ctr" defTabSz="931545" fontAlgn="base">
                <a:spcBef>
                  <a:spcPct val="0"/>
                </a:spcBef>
                <a:spcAft>
                  <a:spcPct val="0"/>
                </a:spcAft>
              </a:pPr>
              <a:endParaRPr lang="en-US" sz="1800" spc="-51" dirty="0">
                <a:solidFill>
                  <a:schemeClr val="tx1">
                    <a:lumMod val="75000"/>
                    <a:lumOff val="2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Segoe UI" panose="020B0502040204020203" pitchFamily="34" charset="0"/>
                <a:sym typeface="FZHei-B01S" panose="02010601030101010101" pitchFamily="2" charset="-122"/>
              </a:endParaRPr>
            </a:p>
          </p:txBody>
        </p:sp>
        <p:grpSp>
          <p:nvGrpSpPr>
            <p:cNvPr id="26" name="Group 115"/>
            <p:cNvGrpSpPr/>
            <p:nvPr/>
          </p:nvGrpSpPr>
          <p:grpSpPr>
            <a:xfrm>
              <a:off x="2393096" y="3314046"/>
              <a:ext cx="828750" cy="736049"/>
              <a:chOff x="5625794" y="1599766"/>
              <a:chExt cx="4594902" cy="4080930"/>
            </a:xfrm>
            <a:grpFill/>
          </p:grpSpPr>
          <p:grpSp>
            <p:nvGrpSpPr>
              <p:cNvPr id="28" name="Group 116"/>
              <p:cNvGrpSpPr/>
              <p:nvPr/>
            </p:nvGrpSpPr>
            <p:grpSpPr>
              <a:xfrm>
                <a:off x="6191250" y="1599766"/>
                <a:ext cx="3473485" cy="1069614"/>
                <a:chOff x="6191250" y="1599766"/>
                <a:chExt cx="3473485" cy="1069614"/>
              </a:xfrm>
              <a:grpFill/>
            </p:grpSpPr>
            <p:sp>
              <p:nvSpPr>
                <p:cNvPr id="58" name="Freeform 122"/>
                <p:cNvSpPr/>
                <p:nvPr/>
              </p:nvSpPr>
              <p:spPr bwMode="auto">
                <a:xfrm>
                  <a:off x="6191250" y="1599766"/>
                  <a:ext cx="1621631" cy="1069614"/>
                </a:xfrm>
                <a:custGeom>
                  <a:avLst/>
                  <a:gdLst>
                    <a:gd name="connsiteX0" fmla="*/ 668844 w 4158105"/>
                    <a:gd name="connsiteY0" fmla="*/ 1079241 h 4110786"/>
                    <a:gd name="connsiteX1" fmla="*/ 671967 w 4158105"/>
                    <a:gd name="connsiteY1" fmla="*/ 1081087 h 4110786"/>
                    <a:gd name="connsiteX2" fmla="*/ 576717 w 4158105"/>
                    <a:gd name="connsiteY2" fmla="*/ 1235869 h 4110786"/>
                    <a:gd name="connsiteX3" fmla="*/ 574232 w 4158105"/>
                    <a:gd name="connsiteY3" fmla="*/ 1234330 h 4110786"/>
                    <a:gd name="connsiteX4" fmla="*/ 668844 w 4158105"/>
                    <a:gd name="connsiteY4" fmla="*/ 1079241 h 4110786"/>
                    <a:gd name="connsiteX5" fmla="*/ 398124 w 4158105"/>
                    <a:gd name="connsiteY5" fmla="*/ 919162 h 4110786"/>
                    <a:gd name="connsiteX6" fmla="*/ 399753 w 4158105"/>
                    <a:gd name="connsiteY6" fmla="*/ 920125 h 4110786"/>
                    <a:gd name="connsiteX7" fmla="*/ 308772 w 4158105"/>
                    <a:gd name="connsiteY7" fmla="*/ 1069886 h 4110786"/>
                    <a:gd name="connsiteX8" fmla="*/ 307636 w 4158105"/>
                    <a:gd name="connsiteY8" fmla="*/ 1069182 h 4110786"/>
                    <a:gd name="connsiteX9" fmla="*/ 398124 w 4158105"/>
                    <a:gd name="connsiteY9" fmla="*/ 919162 h 4110786"/>
                    <a:gd name="connsiteX10" fmla="*/ 2106264 w 4158105"/>
                    <a:gd name="connsiteY10" fmla="*/ 319178 h 4110786"/>
                    <a:gd name="connsiteX11" fmla="*/ 2198792 w 4158105"/>
                    <a:gd name="connsiteY11" fmla="*/ 323850 h 4110786"/>
                    <a:gd name="connsiteX12" fmla="*/ 2019755 w 4158105"/>
                    <a:gd name="connsiteY12" fmla="*/ 323850 h 4110786"/>
                    <a:gd name="connsiteX13" fmla="*/ 2019755 w 4158105"/>
                    <a:gd name="connsiteY13" fmla="*/ 323546 h 4110786"/>
                    <a:gd name="connsiteX14" fmla="*/ 2106264 w 4158105"/>
                    <a:gd name="connsiteY14" fmla="*/ 319178 h 4110786"/>
                    <a:gd name="connsiteX15" fmla="*/ 2224351 w 4158105"/>
                    <a:gd name="connsiteY15" fmla="*/ 13068 h 4110786"/>
                    <a:gd name="connsiteX16" fmla="*/ 4158105 w 4158105"/>
                    <a:gd name="connsiteY16" fmla="*/ 2058946 h 4110786"/>
                    <a:gd name="connsiteX17" fmla="*/ 2106265 w 4158105"/>
                    <a:gd name="connsiteY17" fmla="*/ 4110786 h 4110786"/>
                    <a:gd name="connsiteX18" fmla="*/ 54424 w 4158105"/>
                    <a:gd name="connsiteY18" fmla="*/ 2058946 h 4110786"/>
                    <a:gd name="connsiteX19" fmla="*/ 574232 w 4158105"/>
                    <a:gd name="connsiteY19" fmla="*/ 1234330 h 4110786"/>
                    <a:gd name="connsiteX20" fmla="*/ 366497 w 4158105"/>
                    <a:gd name="connsiteY20" fmla="*/ 2058945 h 4110786"/>
                    <a:gd name="connsiteX21" fmla="*/ 2106264 w 4158105"/>
                    <a:gd name="connsiteY21" fmla="*/ 3798712 h 4110786"/>
                    <a:gd name="connsiteX22" fmla="*/ 3846030 w 4158105"/>
                    <a:gd name="connsiteY22" fmla="*/ 2058945 h 4110786"/>
                    <a:gd name="connsiteX23" fmla="*/ 2198792 w 4158105"/>
                    <a:gd name="connsiteY23" fmla="*/ 323850 h 4110786"/>
                    <a:gd name="connsiteX24" fmla="*/ 2219780 w 4158105"/>
                    <a:gd name="connsiteY24" fmla="*/ 323850 h 4110786"/>
                    <a:gd name="connsiteX25" fmla="*/ 2224351 w 4158105"/>
                    <a:gd name="connsiteY25" fmla="*/ 13068 h 4110786"/>
                    <a:gd name="connsiteX26" fmla="*/ 2019755 w 4158105"/>
                    <a:gd name="connsiteY26" fmla="*/ 11473 h 4110786"/>
                    <a:gd name="connsiteX27" fmla="*/ 2019755 w 4158105"/>
                    <a:gd name="connsiteY27" fmla="*/ 323546 h 4110786"/>
                    <a:gd name="connsiteX28" fmla="*/ 668844 w 4158105"/>
                    <a:gd name="connsiteY28" fmla="*/ 1079241 h 4110786"/>
                    <a:gd name="connsiteX29" fmla="*/ 399753 w 4158105"/>
                    <a:gd name="connsiteY29" fmla="*/ 920125 h 4110786"/>
                    <a:gd name="connsiteX30" fmla="*/ 2019755 w 4158105"/>
                    <a:gd name="connsiteY30" fmla="*/ 11473 h 4110786"/>
                    <a:gd name="connsiteX31" fmla="*/ 2224543 w 4158105"/>
                    <a:gd name="connsiteY31" fmla="*/ 0 h 4110786"/>
                    <a:gd name="connsiteX32" fmla="*/ 2224351 w 4158105"/>
                    <a:gd name="connsiteY32" fmla="*/ 13068 h 4110786"/>
                    <a:gd name="connsiteX33" fmla="*/ 2106265 w 4158105"/>
                    <a:gd name="connsiteY33" fmla="*/ 7105 h 4110786"/>
                    <a:gd name="connsiteX34" fmla="*/ 2019755 w 4158105"/>
                    <a:gd name="connsiteY34" fmla="*/ 11473 h 4110786"/>
                    <a:gd name="connsiteX35" fmla="*/ 2019755 w 4158105"/>
                    <a:gd name="connsiteY35" fmla="*/ 2381 h 4110786"/>
                    <a:gd name="connsiteX36" fmla="*/ 2224543 w 4158105"/>
                    <a:gd name="connsiteY36" fmla="*/ 0 h 4110786"/>
                    <a:gd name="connsiteX0-1" fmla="*/ 668844 w 4158105"/>
                    <a:gd name="connsiteY0-2" fmla="*/ 1079241 h 4110786"/>
                    <a:gd name="connsiteX1-3" fmla="*/ 671967 w 4158105"/>
                    <a:gd name="connsiteY1-4" fmla="*/ 1081087 h 4110786"/>
                    <a:gd name="connsiteX2-5" fmla="*/ 576717 w 4158105"/>
                    <a:gd name="connsiteY2-6" fmla="*/ 1235869 h 4110786"/>
                    <a:gd name="connsiteX3-7" fmla="*/ 574232 w 4158105"/>
                    <a:gd name="connsiteY3-8" fmla="*/ 1234330 h 4110786"/>
                    <a:gd name="connsiteX4-9" fmla="*/ 668844 w 4158105"/>
                    <a:gd name="connsiteY4-10" fmla="*/ 1079241 h 4110786"/>
                    <a:gd name="connsiteX5-11" fmla="*/ 398124 w 4158105"/>
                    <a:gd name="connsiteY5-12" fmla="*/ 919162 h 4110786"/>
                    <a:gd name="connsiteX6-13" fmla="*/ 399753 w 4158105"/>
                    <a:gd name="connsiteY6-14" fmla="*/ 920125 h 4110786"/>
                    <a:gd name="connsiteX7-15" fmla="*/ 308772 w 4158105"/>
                    <a:gd name="connsiteY7-16" fmla="*/ 1069886 h 4110786"/>
                    <a:gd name="connsiteX8-17" fmla="*/ 398124 w 4158105"/>
                    <a:gd name="connsiteY8-18" fmla="*/ 919162 h 4110786"/>
                    <a:gd name="connsiteX9-19" fmla="*/ 2106264 w 4158105"/>
                    <a:gd name="connsiteY9-20" fmla="*/ 319178 h 4110786"/>
                    <a:gd name="connsiteX10-21" fmla="*/ 2198792 w 4158105"/>
                    <a:gd name="connsiteY10-22" fmla="*/ 323850 h 4110786"/>
                    <a:gd name="connsiteX11-23" fmla="*/ 2019755 w 4158105"/>
                    <a:gd name="connsiteY11-24" fmla="*/ 323850 h 4110786"/>
                    <a:gd name="connsiteX12-25" fmla="*/ 2019755 w 4158105"/>
                    <a:gd name="connsiteY12-26" fmla="*/ 323546 h 4110786"/>
                    <a:gd name="connsiteX13-27" fmla="*/ 2106264 w 4158105"/>
                    <a:gd name="connsiteY13-28" fmla="*/ 319178 h 4110786"/>
                    <a:gd name="connsiteX14-29" fmla="*/ 2224351 w 4158105"/>
                    <a:gd name="connsiteY14-30" fmla="*/ 13068 h 4110786"/>
                    <a:gd name="connsiteX15-31" fmla="*/ 4158105 w 4158105"/>
                    <a:gd name="connsiteY15-32" fmla="*/ 2058946 h 4110786"/>
                    <a:gd name="connsiteX16-33" fmla="*/ 2106265 w 4158105"/>
                    <a:gd name="connsiteY16-34" fmla="*/ 4110786 h 4110786"/>
                    <a:gd name="connsiteX17-35" fmla="*/ 54424 w 4158105"/>
                    <a:gd name="connsiteY17-36" fmla="*/ 2058946 h 4110786"/>
                    <a:gd name="connsiteX18-37" fmla="*/ 574232 w 4158105"/>
                    <a:gd name="connsiteY18-38" fmla="*/ 1234330 h 4110786"/>
                    <a:gd name="connsiteX19-39" fmla="*/ 366497 w 4158105"/>
                    <a:gd name="connsiteY19-40" fmla="*/ 2058945 h 4110786"/>
                    <a:gd name="connsiteX20-41" fmla="*/ 2106264 w 4158105"/>
                    <a:gd name="connsiteY20-42" fmla="*/ 3798712 h 4110786"/>
                    <a:gd name="connsiteX21-43" fmla="*/ 3846030 w 4158105"/>
                    <a:gd name="connsiteY21-44" fmla="*/ 2058945 h 4110786"/>
                    <a:gd name="connsiteX22-45" fmla="*/ 2198792 w 4158105"/>
                    <a:gd name="connsiteY22-46" fmla="*/ 323850 h 4110786"/>
                    <a:gd name="connsiteX23-47" fmla="*/ 2219780 w 4158105"/>
                    <a:gd name="connsiteY23-48" fmla="*/ 323850 h 4110786"/>
                    <a:gd name="connsiteX24-49" fmla="*/ 2224351 w 4158105"/>
                    <a:gd name="connsiteY24-50" fmla="*/ 13068 h 4110786"/>
                    <a:gd name="connsiteX25-51" fmla="*/ 2019755 w 4158105"/>
                    <a:gd name="connsiteY25-52" fmla="*/ 11473 h 4110786"/>
                    <a:gd name="connsiteX26-53" fmla="*/ 2019755 w 4158105"/>
                    <a:gd name="connsiteY26-54" fmla="*/ 323546 h 4110786"/>
                    <a:gd name="connsiteX27-55" fmla="*/ 668844 w 4158105"/>
                    <a:gd name="connsiteY27-56" fmla="*/ 1079241 h 4110786"/>
                    <a:gd name="connsiteX28-57" fmla="*/ 399753 w 4158105"/>
                    <a:gd name="connsiteY28-58" fmla="*/ 920125 h 4110786"/>
                    <a:gd name="connsiteX29-59" fmla="*/ 2019755 w 4158105"/>
                    <a:gd name="connsiteY29-60" fmla="*/ 11473 h 4110786"/>
                    <a:gd name="connsiteX30-61" fmla="*/ 2224543 w 4158105"/>
                    <a:gd name="connsiteY30-62" fmla="*/ 0 h 4110786"/>
                    <a:gd name="connsiteX31-63" fmla="*/ 2224351 w 4158105"/>
                    <a:gd name="connsiteY31-64" fmla="*/ 13068 h 4110786"/>
                    <a:gd name="connsiteX32-65" fmla="*/ 2106265 w 4158105"/>
                    <a:gd name="connsiteY32-66" fmla="*/ 7105 h 4110786"/>
                    <a:gd name="connsiteX33-67" fmla="*/ 2019755 w 4158105"/>
                    <a:gd name="connsiteY33-68" fmla="*/ 11473 h 4110786"/>
                    <a:gd name="connsiteX34-69" fmla="*/ 2019755 w 4158105"/>
                    <a:gd name="connsiteY34-70" fmla="*/ 2381 h 4110786"/>
                    <a:gd name="connsiteX35-71" fmla="*/ 2224543 w 4158105"/>
                    <a:gd name="connsiteY35-72" fmla="*/ 0 h 4110786"/>
                    <a:gd name="connsiteX0-73" fmla="*/ 668844 w 4158105"/>
                    <a:gd name="connsiteY0-74" fmla="*/ 1079241 h 4110786"/>
                    <a:gd name="connsiteX1-75" fmla="*/ 671967 w 4158105"/>
                    <a:gd name="connsiteY1-76" fmla="*/ 1081087 h 4110786"/>
                    <a:gd name="connsiteX2-77" fmla="*/ 576717 w 4158105"/>
                    <a:gd name="connsiteY2-78" fmla="*/ 1235869 h 4110786"/>
                    <a:gd name="connsiteX3-79" fmla="*/ 574232 w 4158105"/>
                    <a:gd name="connsiteY3-80" fmla="*/ 1234330 h 4110786"/>
                    <a:gd name="connsiteX4-81" fmla="*/ 668844 w 4158105"/>
                    <a:gd name="connsiteY4-82" fmla="*/ 1079241 h 4110786"/>
                    <a:gd name="connsiteX5-83" fmla="*/ 398124 w 4158105"/>
                    <a:gd name="connsiteY5-84" fmla="*/ 919162 h 4110786"/>
                    <a:gd name="connsiteX6-85" fmla="*/ 399753 w 4158105"/>
                    <a:gd name="connsiteY6-86" fmla="*/ 920125 h 4110786"/>
                    <a:gd name="connsiteX7-87" fmla="*/ 398124 w 4158105"/>
                    <a:gd name="connsiteY7-88" fmla="*/ 919162 h 4110786"/>
                    <a:gd name="connsiteX8-89" fmla="*/ 2106264 w 4158105"/>
                    <a:gd name="connsiteY8-90" fmla="*/ 319178 h 4110786"/>
                    <a:gd name="connsiteX9-91" fmla="*/ 2198792 w 4158105"/>
                    <a:gd name="connsiteY9-92" fmla="*/ 323850 h 4110786"/>
                    <a:gd name="connsiteX10-93" fmla="*/ 2019755 w 4158105"/>
                    <a:gd name="connsiteY10-94" fmla="*/ 323850 h 4110786"/>
                    <a:gd name="connsiteX11-95" fmla="*/ 2019755 w 4158105"/>
                    <a:gd name="connsiteY11-96" fmla="*/ 323546 h 4110786"/>
                    <a:gd name="connsiteX12-97" fmla="*/ 2106264 w 4158105"/>
                    <a:gd name="connsiteY12-98" fmla="*/ 319178 h 4110786"/>
                    <a:gd name="connsiteX13-99" fmla="*/ 2224351 w 4158105"/>
                    <a:gd name="connsiteY13-100" fmla="*/ 13068 h 4110786"/>
                    <a:gd name="connsiteX14-101" fmla="*/ 4158105 w 4158105"/>
                    <a:gd name="connsiteY14-102" fmla="*/ 2058946 h 4110786"/>
                    <a:gd name="connsiteX15-103" fmla="*/ 2106265 w 4158105"/>
                    <a:gd name="connsiteY15-104" fmla="*/ 4110786 h 4110786"/>
                    <a:gd name="connsiteX16-105" fmla="*/ 54424 w 4158105"/>
                    <a:gd name="connsiteY16-106" fmla="*/ 2058946 h 4110786"/>
                    <a:gd name="connsiteX17-107" fmla="*/ 574232 w 4158105"/>
                    <a:gd name="connsiteY17-108" fmla="*/ 1234330 h 4110786"/>
                    <a:gd name="connsiteX18-109" fmla="*/ 366497 w 4158105"/>
                    <a:gd name="connsiteY18-110" fmla="*/ 2058945 h 4110786"/>
                    <a:gd name="connsiteX19-111" fmla="*/ 2106264 w 4158105"/>
                    <a:gd name="connsiteY19-112" fmla="*/ 3798712 h 4110786"/>
                    <a:gd name="connsiteX20-113" fmla="*/ 3846030 w 4158105"/>
                    <a:gd name="connsiteY20-114" fmla="*/ 2058945 h 4110786"/>
                    <a:gd name="connsiteX21-115" fmla="*/ 2198792 w 4158105"/>
                    <a:gd name="connsiteY21-116" fmla="*/ 323850 h 4110786"/>
                    <a:gd name="connsiteX22-117" fmla="*/ 2219780 w 4158105"/>
                    <a:gd name="connsiteY22-118" fmla="*/ 323850 h 4110786"/>
                    <a:gd name="connsiteX23-119" fmla="*/ 2224351 w 4158105"/>
                    <a:gd name="connsiteY23-120" fmla="*/ 13068 h 4110786"/>
                    <a:gd name="connsiteX24-121" fmla="*/ 2019755 w 4158105"/>
                    <a:gd name="connsiteY24-122" fmla="*/ 11473 h 4110786"/>
                    <a:gd name="connsiteX25-123" fmla="*/ 2019755 w 4158105"/>
                    <a:gd name="connsiteY25-124" fmla="*/ 323546 h 4110786"/>
                    <a:gd name="connsiteX26-125" fmla="*/ 668844 w 4158105"/>
                    <a:gd name="connsiteY26-126" fmla="*/ 1079241 h 4110786"/>
                    <a:gd name="connsiteX27-127" fmla="*/ 399753 w 4158105"/>
                    <a:gd name="connsiteY27-128" fmla="*/ 920125 h 4110786"/>
                    <a:gd name="connsiteX28-129" fmla="*/ 2019755 w 4158105"/>
                    <a:gd name="connsiteY28-130" fmla="*/ 11473 h 4110786"/>
                    <a:gd name="connsiteX29-131" fmla="*/ 2224543 w 4158105"/>
                    <a:gd name="connsiteY29-132" fmla="*/ 0 h 4110786"/>
                    <a:gd name="connsiteX30-133" fmla="*/ 2224351 w 4158105"/>
                    <a:gd name="connsiteY30-134" fmla="*/ 13068 h 4110786"/>
                    <a:gd name="connsiteX31-135" fmla="*/ 2106265 w 4158105"/>
                    <a:gd name="connsiteY31-136" fmla="*/ 7105 h 4110786"/>
                    <a:gd name="connsiteX32-137" fmla="*/ 2019755 w 4158105"/>
                    <a:gd name="connsiteY32-138" fmla="*/ 11473 h 4110786"/>
                    <a:gd name="connsiteX33-139" fmla="*/ 2019755 w 4158105"/>
                    <a:gd name="connsiteY33-140" fmla="*/ 2381 h 4110786"/>
                    <a:gd name="connsiteX34-141" fmla="*/ 2224543 w 4158105"/>
                    <a:gd name="connsiteY34-142" fmla="*/ 0 h 4110786"/>
                    <a:gd name="connsiteX0-143" fmla="*/ 739525 w 4228786"/>
                    <a:gd name="connsiteY0-144" fmla="*/ 1079241 h 4110786"/>
                    <a:gd name="connsiteX1-145" fmla="*/ 742648 w 4228786"/>
                    <a:gd name="connsiteY1-146" fmla="*/ 1081087 h 4110786"/>
                    <a:gd name="connsiteX2-147" fmla="*/ 647398 w 4228786"/>
                    <a:gd name="connsiteY2-148" fmla="*/ 1235869 h 4110786"/>
                    <a:gd name="connsiteX3-149" fmla="*/ 644913 w 4228786"/>
                    <a:gd name="connsiteY3-150" fmla="*/ 1234330 h 4110786"/>
                    <a:gd name="connsiteX4-151" fmla="*/ 739525 w 4228786"/>
                    <a:gd name="connsiteY4-152" fmla="*/ 1079241 h 4110786"/>
                    <a:gd name="connsiteX5-153" fmla="*/ 468805 w 4228786"/>
                    <a:gd name="connsiteY5-154" fmla="*/ 919162 h 4110786"/>
                    <a:gd name="connsiteX6-155" fmla="*/ 470434 w 4228786"/>
                    <a:gd name="connsiteY6-156" fmla="*/ 920125 h 4110786"/>
                    <a:gd name="connsiteX7-157" fmla="*/ 468805 w 4228786"/>
                    <a:gd name="connsiteY7-158" fmla="*/ 919162 h 4110786"/>
                    <a:gd name="connsiteX8-159" fmla="*/ 2176945 w 4228786"/>
                    <a:gd name="connsiteY8-160" fmla="*/ 319178 h 4110786"/>
                    <a:gd name="connsiteX9-161" fmla="*/ 2269473 w 4228786"/>
                    <a:gd name="connsiteY9-162" fmla="*/ 323850 h 4110786"/>
                    <a:gd name="connsiteX10-163" fmla="*/ 2090436 w 4228786"/>
                    <a:gd name="connsiteY10-164" fmla="*/ 323850 h 4110786"/>
                    <a:gd name="connsiteX11-165" fmla="*/ 2090436 w 4228786"/>
                    <a:gd name="connsiteY11-166" fmla="*/ 323546 h 4110786"/>
                    <a:gd name="connsiteX12-167" fmla="*/ 2176945 w 4228786"/>
                    <a:gd name="connsiteY12-168" fmla="*/ 319178 h 4110786"/>
                    <a:gd name="connsiteX13-169" fmla="*/ 2295032 w 4228786"/>
                    <a:gd name="connsiteY13-170" fmla="*/ 13068 h 4110786"/>
                    <a:gd name="connsiteX14-171" fmla="*/ 4228786 w 4228786"/>
                    <a:gd name="connsiteY14-172" fmla="*/ 2058946 h 4110786"/>
                    <a:gd name="connsiteX15-173" fmla="*/ 2176946 w 4228786"/>
                    <a:gd name="connsiteY15-174" fmla="*/ 4110786 h 4110786"/>
                    <a:gd name="connsiteX16-175" fmla="*/ 125105 w 4228786"/>
                    <a:gd name="connsiteY16-176" fmla="*/ 2058946 h 4110786"/>
                    <a:gd name="connsiteX17-177" fmla="*/ 437178 w 4228786"/>
                    <a:gd name="connsiteY17-178" fmla="*/ 2058945 h 4110786"/>
                    <a:gd name="connsiteX18-179" fmla="*/ 2176945 w 4228786"/>
                    <a:gd name="connsiteY18-180" fmla="*/ 3798712 h 4110786"/>
                    <a:gd name="connsiteX19-181" fmla="*/ 3916711 w 4228786"/>
                    <a:gd name="connsiteY19-182" fmla="*/ 2058945 h 4110786"/>
                    <a:gd name="connsiteX20-183" fmla="*/ 2269473 w 4228786"/>
                    <a:gd name="connsiteY20-184" fmla="*/ 323850 h 4110786"/>
                    <a:gd name="connsiteX21-185" fmla="*/ 2290461 w 4228786"/>
                    <a:gd name="connsiteY21-186" fmla="*/ 323850 h 4110786"/>
                    <a:gd name="connsiteX22-187" fmla="*/ 2295032 w 4228786"/>
                    <a:gd name="connsiteY22-188" fmla="*/ 13068 h 4110786"/>
                    <a:gd name="connsiteX23-189" fmla="*/ 2090436 w 4228786"/>
                    <a:gd name="connsiteY23-190" fmla="*/ 11473 h 4110786"/>
                    <a:gd name="connsiteX24-191" fmla="*/ 2090436 w 4228786"/>
                    <a:gd name="connsiteY24-192" fmla="*/ 323546 h 4110786"/>
                    <a:gd name="connsiteX25-193" fmla="*/ 739525 w 4228786"/>
                    <a:gd name="connsiteY25-194" fmla="*/ 1079241 h 4110786"/>
                    <a:gd name="connsiteX26-195" fmla="*/ 470434 w 4228786"/>
                    <a:gd name="connsiteY26-196" fmla="*/ 920125 h 4110786"/>
                    <a:gd name="connsiteX27-197" fmla="*/ 2090436 w 4228786"/>
                    <a:gd name="connsiteY27-198" fmla="*/ 11473 h 4110786"/>
                    <a:gd name="connsiteX28-199" fmla="*/ 2295224 w 4228786"/>
                    <a:gd name="connsiteY28-200" fmla="*/ 0 h 4110786"/>
                    <a:gd name="connsiteX29-201" fmla="*/ 2295032 w 4228786"/>
                    <a:gd name="connsiteY29-202" fmla="*/ 13068 h 4110786"/>
                    <a:gd name="connsiteX30-203" fmla="*/ 2176946 w 4228786"/>
                    <a:gd name="connsiteY30-204" fmla="*/ 7105 h 4110786"/>
                    <a:gd name="connsiteX31-205" fmla="*/ 2090436 w 4228786"/>
                    <a:gd name="connsiteY31-206" fmla="*/ 11473 h 4110786"/>
                    <a:gd name="connsiteX32-207" fmla="*/ 2090436 w 4228786"/>
                    <a:gd name="connsiteY32-208" fmla="*/ 2381 h 4110786"/>
                    <a:gd name="connsiteX33-209" fmla="*/ 2295224 w 4228786"/>
                    <a:gd name="connsiteY33-210" fmla="*/ 0 h 4110786"/>
                    <a:gd name="connsiteX0-211" fmla="*/ 739525 w 4228786"/>
                    <a:gd name="connsiteY0-212" fmla="*/ 1079241 h 4110786"/>
                    <a:gd name="connsiteX1-213" fmla="*/ 742648 w 4228786"/>
                    <a:gd name="connsiteY1-214" fmla="*/ 1081087 h 4110786"/>
                    <a:gd name="connsiteX2-215" fmla="*/ 647398 w 4228786"/>
                    <a:gd name="connsiteY2-216" fmla="*/ 1235869 h 4110786"/>
                    <a:gd name="connsiteX3-217" fmla="*/ 739525 w 4228786"/>
                    <a:gd name="connsiteY3-218" fmla="*/ 1079241 h 4110786"/>
                    <a:gd name="connsiteX4-219" fmla="*/ 468805 w 4228786"/>
                    <a:gd name="connsiteY4-220" fmla="*/ 919162 h 4110786"/>
                    <a:gd name="connsiteX5-221" fmla="*/ 470434 w 4228786"/>
                    <a:gd name="connsiteY5-222" fmla="*/ 920125 h 4110786"/>
                    <a:gd name="connsiteX6-223" fmla="*/ 468805 w 4228786"/>
                    <a:gd name="connsiteY6-224" fmla="*/ 919162 h 4110786"/>
                    <a:gd name="connsiteX7-225" fmla="*/ 2176945 w 4228786"/>
                    <a:gd name="connsiteY7-226" fmla="*/ 319178 h 4110786"/>
                    <a:gd name="connsiteX8-227" fmla="*/ 2269473 w 4228786"/>
                    <a:gd name="connsiteY8-228" fmla="*/ 323850 h 4110786"/>
                    <a:gd name="connsiteX9-229" fmla="*/ 2090436 w 4228786"/>
                    <a:gd name="connsiteY9-230" fmla="*/ 323850 h 4110786"/>
                    <a:gd name="connsiteX10-231" fmla="*/ 2090436 w 4228786"/>
                    <a:gd name="connsiteY10-232" fmla="*/ 323546 h 4110786"/>
                    <a:gd name="connsiteX11-233" fmla="*/ 2176945 w 4228786"/>
                    <a:gd name="connsiteY11-234" fmla="*/ 319178 h 4110786"/>
                    <a:gd name="connsiteX12-235" fmla="*/ 2295032 w 4228786"/>
                    <a:gd name="connsiteY12-236" fmla="*/ 13068 h 4110786"/>
                    <a:gd name="connsiteX13-237" fmla="*/ 4228786 w 4228786"/>
                    <a:gd name="connsiteY13-238" fmla="*/ 2058946 h 4110786"/>
                    <a:gd name="connsiteX14-239" fmla="*/ 2176946 w 4228786"/>
                    <a:gd name="connsiteY14-240" fmla="*/ 4110786 h 4110786"/>
                    <a:gd name="connsiteX15-241" fmla="*/ 125105 w 4228786"/>
                    <a:gd name="connsiteY15-242" fmla="*/ 2058946 h 4110786"/>
                    <a:gd name="connsiteX16-243" fmla="*/ 437178 w 4228786"/>
                    <a:gd name="connsiteY16-244" fmla="*/ 2058945 h 4110786"/>
                    <a:gd name="connsiteX17-245" fmla="*/ 2176945 w 4228786"/>
                    <a:gd name="connsiteY17-246" fmla="*/ 3798712 h 4110786"/>
                    <a:gd name="connsiteX18-247" fmla="*/ 3916711 w 4228786"/>
                    <a:gd name="connsiteY18-248" fmla="*/ 2058945 h 4110786"/>
                    <a:gd name="connsiteX19-249" fmla="*/ 2269473 w 4228786"/>
                    <a:gd name="connsiteY19-250" fmla="*/ 323850 h 4110786"/>
                    <a:gd name="connsiteX20-251" fmla="*/ 2290461 w 4228786"/>
                    <a:gd name="connsiteY20-252" fmla="*/ 323850 h 4110786"/>
                    <a:gd name="connsiteX21-253" fmla="*/ 2295032 w 4228786"/>
                    <a:gd name="connsiteY21-254" fmla="*/ 13068 h 4110786"/>
                    <a:gd name="connsiteX22-255" fmla="*/ 2090436 w 4228786"/>
                    <a:gd name="connsiteY22-256" fmla="*/ 11473 h 4110786"/>
                    <a:gd name="connsiteX23-257" fmla="*/ 2090436 w 4228786"/>
                    <a:gd name="connsiteY23-258" fmla="*/ 323546 h 4110786"/>
                    <a:gd name="connsiteX24-259" fmla="*/ 739525 w 4228786"/>
                    <a:gd name="connsiteY24-260" fmla="*/ 1079241 h 4110786"/>
                    <a:gd name="connsiteX25-261" fmla="*/ 470434 w 4228786"/>
                    <a:gd name="connsiteY25-262" fmla="*/ 920125 h 4110786"/>
                    <a:gd name="connsiteX26-263" fmla="*/ 2090436 w 4228786"/>
                    <a:gd name="connsiteY26-264" fmla="*/ 11473 h 4110786"/>
                    <a:gd name="connsiteX27-265" fmla="*/ 2295224 w 4228786"/>
                    <a:gd name="connsiteY27-266" fmla="*/ 0 h 4110786"/>
                    <a:gd name="connsiteX28-267" fmla="*/ 2295032 w 4228786"/>
                    <a:gd name="connsiteY28-268" fmla="*/ 13068 h 4110786"/>
                    <a:gd name="connsiteX29-269" fmla="*/ 2176946 w 4228786"/>
                    <a:gd name="connsiteY29-270" fmla="*/ 7105 h 4110786"/>
                    <a:gd name="connsiteX30-271" fmla="*/ 2090436 w 4228786"/>
                    <a:gd name="connsiteY30-272" fmla="*/ 11473 h 4110786"/>
                    <a:gd name="connsiteX31-273" fmla="*/ 2090436 w 4228786"/>
                    <a:gd name="connsiteY31-274" fmla="*/ 2381 h 4110786"/>
                    <a:gd name="connsiteX32-275" fmla="*/ 2295224 w 4228786"/>
                    <a:gd name="connsiteY32-276" fmla="*/ 0 h 4110786"/>
                    <a:gd name="connsiteX0-277" fmla="*/ 739525 w 4228786"/>
                    <a:gd name="connsiteY0-278" fmla="*/ 1079241 h 4110786"/>
                    <a:gd name="connsiteX1-279" fmla="*/ 742648 w 4228786"/>
                    <a:gd name="connsiteY1-280" fmla="*/ 1081087 h 4110786"/>
                    <a:gd name="connsiteX2-281" fmla="*/ 739525 w 4228786"/>
                    <a:gd name="connsiteY2-282" fmla="*/ 1079241 h 4110786"/>
                    <a:gd name="connsiteX3-283" fmla="*/ 468805 w 4228786"/>
                    <a:gd name="connsiteY3-284" fmla="*/ 919162 h 4110786"/>
                    <a:gd name="connsiteX4-285" fmla="*/ 470434 w 4228786"/>
                    <a:gd name="connsiteY4-286" fmla="*/ 920125 h 4110786"/>
                    <a:gd name="connsiteX5-287" fmla="*/ 468805 w 4228786"/>
                    <a:gd name="connsiteY5-288" fmla="*/ 919162 h 4110786"/>
                    <a:gd name="connsiteX6-289" fmla="*/ 2176945 w 4228786"/>
                    <a:gd name="connsiteY6-290" fmla="*/ 319178 h 4110786"/>
                    <a:gd name="connsiteX7-291" fmla="*/ 2269473 w 4228786"/>
                    <a:gd name="connsiteY7-292" fmla="*/ 323850 h 4110786"/>
                    <a:gd name="connsiteX8-293" fmla="*/ 2090436 w 4228786"/>
                    <a:gd name="connsiteY8-294" fmla="*/ 323850 h 4110786"/>
                    <a:gd name="connsiteX9-295" fmla="*/ 2090436 w 4228786"/>
                    <a:gd name="connsiteY9-296" fmla="*/ 323546 h 4110786"/>
                    <a:gd name="connsiteX10-297" fmla="*/ 2176945 w 4228786"/>
                    <a:gd name="connsiteY10-298" fmla="*/ 319178 h 4110786"/>
                    <a:gd name="connsiteX11-299" fmla="*/ 2295032 w 4228786"/>
                    <a:gd name="connsiteY11-300" fmla="*/ 13068 h 4110786"/>
                    <a:gd name="connsiteX12-301" fmla="*/ 4228786 w 4228786"/>
                    <a:gd name="connsiteY12-302" fmla="*/ 2058946 h 4110786"/>
                    <a:gd name="connsiteX13-303" fmla="*/ 2176946 w 4228786"/>
                    <a:gd name="connsiteY13-304" fmla="*/ 4110786 h 4110786"/>
                    <a:gd name="connsiteX14-305" fmla="*/ 125105 w 4228786"/>
                    <a:gd name="connsiteY14-306" fmla="*/ 2058946 h 4110786"/>
                    <a:gd name="connsiteX15-307" fmla="*/ 437178 w 4228786"/>
                    <a:gd name="connsiteY15-308" fmla="*/ 2058945 h 4110786"/>
                    <a:gd name="connsiteX16-309" fmla="*/ 2176945 w 4228786"/>
                    <a:gd name="connsiteY16-310" fmla="*/ 3798712 h 4110786"/>
                    <a:gd name="connsiteX17-311" fmla="*/ 3916711 w 4228786"/>
                    <a:gd name="connsiteY17-312" fmla="*/ 2058945 h 4110786"/>
                    <a:gd name="connsiteX18-313" fmla="*/ 2269473 w 4228786"/>
                    <a:gd name="connsiteY18-314" fmla="*/ 323850 h 4110786"/>
                    <a:gd name="connsiteX19-315" fmla="*/ 2290461 w 4228786"/>
                    <a:gd name="connsiteY19-316" fmla="*/ 323850 h 4110786"/>
                    <a:gd name="connsiteX20-317" fmla="*/ 2295032 w 4228786"/>
                    <a:gd name="connsiteY20-318" fmla="*/ 13068 h 4110786"/>
                    <a:gd name="connsiteX21-319" fmla="*/ 2090436 w 4228786"/>
                    <a:gd name="connsiteY21-320" fmla="*/ 11473 h 4110786"/>
                    <a:gd name="connsiteX22-321" fmla="*/ 2090436 w 4228786"/>
                    <a:gd name="connsiteY22-322" fmla="*/ 323546 h 4110786"/>
                    <a:gd name="connsiteX23-323" fmla="*/ 739525 w 4228786"/>
                    <a:gd name="connsiteY23-324" fmla="*/ 1079241 h 4110786"/>
                    <a:gd name="connsiteX24-325" fmla="*/ 470434 w 4228786"/>
                    <a:gd name="connsiteY24-326" fmla="*/ 920125 h 4110786"/>
                    <a:gd name="connsiteX25-327" fmla="*/ 2090436 w 4228786"/>
                    <a:gd name="connsiteY25-328" fmla="*/ 11473 h 4110786"/>
                    <a:gd name="connsiteX26-329" fmla="*/ 2295224 w 4228786"/>
                    <a:gd name="connsiteY26-330" fmla="*/ 0 h 4110786"/>
                    <a:gd name="connsiteX27-331" fmla="*/ 2295032 w 4228786"/>
                    <a:gd name="connsiteY27-332" fmla="*/ 13068 h 4110786"/>
                    <a:gd name="connsiteX28-333" fmla="*/ 2176946 w 4228786"/>
                    <a:gd name="connsiteY28-334" fmla="*/ 7105 h 4110786"/>
                    <a:gd name="connsiteX29-335" fmla="*/ 2090436 w 4228786"/>
                    <a:gd name="connsiteY29-336" fmla="*/ 11473 h 4110786"/>
                    <a:gd name="connsiteX30-337" fmla="*/ 2090436 w 4228786"/>
                    <a:gd name="connsiteY30-338" fmla="*/ 2381 h 4110786"/>
                    <a:gd name="connsiteX31-339" fmla="*/ 2295224 w 4228786"/>
                    <a:gd name="connsiteY31-340" fmla="*/ 0 h 4110786"/>
                    <a:gd name="connsiteX0-341" fmla="*/ 739525 w 4228786"/>
                    <a:gd name="connsiteY0-342" fmla="*/ 1079241 h 4110786"/>
                    <a:gd name="connsiteX1-343" fmla="*/ 742648 w 4228786"/>
                    <a:gd name="connsiteY1-344" fmla="*/ 1081087 h 4110786"/>
                    <a:gd name="connsiteX2-345" fmla="*/ 739525 w 4228786"/>
                    <a:gd name="connsiteY2-346" fmla="*/ 1079241 h 4110786"/>
                    <a:gd name="connsiteX3-347" fmla="*/ 468805 w 4228786"/>
                    <a:gd name="connsiteY3-348" fmla="*/ 919162 h 4110786"/>
                    <a:gd name="connsiteX4-349" fmla="*/ 470434 w 4228786"/>
                    <a:gd name="connsiteY4-350" fmla="*/ 920125 h 4110786"/>
                    <a:gd name="connsiteX5-351" fmla="*/ 468805 w 4228786"/>
                    <a:gd name="connsiteY5-352" fmla="*/ 919162 h 4110786"/>
                    <a:gd name="connsiteX6-353" fmla="*/ 2176945 w 4228786"/>
                    <a:gd name="connsiteY6-354" fmla="*/ 319178 h 4110786"/>
                    <a:gd name="connsiteX7-355" fmla="*/ 2269473 w 4228786"/>
                    <a:gd name="connsiteY7-356" fmla="*/ 323850 h 4110786"/>
                    <a:gd name="connsiteX8-357" fmla="*/ 2090436 w 4228786"/>
                    <a:gd name="connsiteY8-358" fmla="*/ 323850 h 4110786"/>
                    <a:gd name="connsiteX9-359" fmla="*/ 2090436 w 4228786"/>
                    <a:gd name="connsiteY9-360" fmla="*/ 323546 h 4110786"/>
                    <a:gd name="connsiteX10-361" fmla="*/ 2176945 w 4228786"/>
                    <a:gd name="connsiteY10-362" fmla="*/ 319178 h 4110786"/>
                    <a:gd name="connsiteX11-363" fmla="*/ 2295032 w 4228786"/>
                    <a:gd name="connsiteY11-364" fmla="*/ 13068 h 4110786"/>
                    <a:gd name="connsiteX12-365" fmla="*/ 4228786 w 4228786"/>
                    <a:gd name="connsiteY12-366" fmla="*/ 2058946 h 4110786"/>
                    <a:gd name="connsiteX13-367" fmla="*/ 2176946 w 4228786"/>
                    <a:gd name="connsiteY13-368" fmla="*/ 4110786 h 4110786"/>
                    <a:gd name="connsiteX14-369" fmla="*/ 125105 w 4228786"/>
                    <a:gd name="connsiteY14-370" fmla="*/ 2058946 h 4110786"/>
                    <a:gd name="connsiteX15-371" fmla="*/ 437178 w 4228786"/>
                    <a:gd name="connsiteY15-372" fmla="*/ 2058945 h 4110786"/>
                    <a:gd name="connsiteX16-373" fmla="*/ 2176945 w 4228786"/>
                    <a:gd name="connsiteY16-374" fmla="*/ 3798712 h 4110786"/>
                    <a:gd name="connsiteX17-375" fmla="*/ 3916711 w 4228786"/>
                    <a:gd name="connsiteY17-376" fmla="*/ 2058945 h 4110786"/>
                    <a:gd name="connsiteX18-377" fmla="*/ 2269473 w 4228786"/>
                    <a:gd name="connsiteY18-378" fmla="*/ 323850 h 4110786"/>
                    <a:gd name="connsiteX19-379" fmla="*/ 2290461 w 4228786"/>
                    <a:gd name="connsiteY19-380" fmla="*/ 323850 h 4110786"/>
                    <a:gd name="connsiteX20-381" fmla="*/ 2295032 w 4228786"/>
                    <a:gd name="connsiteY20-382" fmla="*/ 13068 h 4110786"/>
                    <a:gd name="connsiteX21-383" fmla="*/ 2090436 w 4228786"/>
                    <a:gd name="connsiteY21-384" fmla="*/ 11473 h 4110786"/>
                    <a:gd name="connsiteX22-385" fmla="*/ 2090436 w 4228786"/>
                    <a:gd name="connsiteY22-386" fmla="*/ 323546 h 4110786"/>
                    <a:gd name="connsiteX23-387" fmla="*/ 739525 w 4228786"/>
                    <a:gd name="connsiteY23-388" fmla="*/ 1079241 h 4110786"/>
                    <a:gd name="connsiteX24-389" fmla="*/ 470434 w 4228786"/>
                    <a:gd name="connsiteY24-390" fmla="*/ 920125 h 4110786"/>
                    <a:gd name="connsiteX25-391" fmla="*/ 2090436 w 4228786"/>
                    <a:gd name="connsiteY25-392" fmla="*/ 11473 h 4110786"/>
                    <a:gd name="connsiteX26-393" fmla="*/ 2295224 w 4228786"/>
                    <a:gd name="connsiteY26-394" fmla="*/ 0 h 4110786"/>
                    <a:gd name="connsiteX27-395" fmla="*/ 2176946 w 4228786"/>
                    <a:gd name="connsiteY27-396" fmla="*/ 7105 h 4110786"/>
                    <a:gd name="connsiteX28-397" fmla="*/ 2090436 w 4228786"/>
                    <a:gd name="connsiteY28-398" fmla="*/ 11473 h 4110786"/>
                    <a:gd name="connsiteX29-399" fmla="*/ 2090436 w 4228786"/>
                    <a:gd name="connsiteY29-400" fmla="*/ 2381 h 4110786"/>
                    <a:gd name="connsiteX30-401" fmla="*/ 2295224 w 4228786"/>
                    <a:gd name="connsiteY30-402" fmla="*/ 0 h 4110786"/>
                    <a:gd name="connsiteX0-403" fmla="*/ 739525 w 4228949"/>
                    <a:gd name="connsiteY0-404" fmla="*/ 1079241 h 4110786"/>
                    <a:gd name="connsiteX1-405" fmla="*/ 742648 w 4228949"/>
                    <a:gd name="connsiteY1-406" fmla="*/ 1081087 h 4110786"/>
                    <a:gd name="connsiteX2-407" fmla="*/ 739525 w 4228949"/>
                    <a:gd name="connsiteY2-408" fmla="*/ 1079241 h 4110786"/>
                    <a:gd name="connsiteX3-409" fmla="*/ 468805 w 4228949"/>
                    <a:gd name="connsiteY3-410" fmla="*/ 919162 h 4110786"/>
                    <a:gd name="connsiteX4-411" fmla="*/ 470434 w 4228949"/>
                    <a:gd name="connsiteY4-412" fmla="*/ 920125 h 4110786"/>
                    <a:gd name="connsiteX5-413" fmla="*/ 468805 w 4228949"/>
                    <a:gd name="connsiteY5-414" fmla="*/ 919162 h 4110786"/>
                    <a:gd name="connsiteX6-415" fmla="*/ 2176945 w 4228949"/>
                    <a:gd name="connsiteY6-416" fmla="*/ 319178 h 4110786"/>
                    <a:gd name="connsiteX7-417" fmla="*/ 2269473 w 4228949"/>
                    <a:gd name="connsiteY7-418" fmla="*/ 323850 h 4110786"/>
                    <a:gd name="connsiteX8-419" fmla="*/ 2090436 w 4228949"/>
                    <a:gd name="connsiteY8-420" fmla="*/ 323850 h 4110786"/>
                    <a:gd name="connsiteX9-421" fmla="*/ 2090436 w 4228949"/>
                    <a:gd name="connsiteY9-422" fmla="*/ 323546 h 4110786"/>
                    <a:gd name="connsiteX10-423" fmla="*/ 2176945 w 4228949"/>
                    <a:gd name="connsiteY10-424" fmla="*/ 319178 h 4110786"/>
                    <a:gd name="connsiteX11-425" fmla="*/ 2290461 w 4228949"/>
                    <a:gd name="connsiteY11-426" fmla="*/ 323850 h 4110786"/>
                    <a:gd name="connsiteX12-427" fmla="*/ 4228786 w 4228949"/>
                    <a:gd name="connsiteY12-428" fmla="*/ 2058946 h 4110786"/>
                    <a:gd name="connsiteX13-429" fmla="*/ 2176946 w 4228949"/>
                    <a:gd name="connsiteY13-430" fmla="*/ 4110786 h 4110786"/>
                    <a:gd name="connsiteX14-431" fmla="*/ 125105 w 4228949"/>
                    <a:gd name="connsiteY14-432" fmla="*/ 2058946 h 4110786"/>
                    <a:gd name="connsiteX15-433" fmla="*/ 437178 w 4228949"/>
                    <a:gd name="connsiteY15-434" fmla="*/ 2058945 h 4110786"/>
                    <a:gd name="connsiteX16-435" fmla="*/ 2176945 w 4228949"/>
                    <a:gd name="connsiteY16-436" fmla="*/ 3798712 h 4110786"/>
                    <a:gd name="connsiteX17-437" fmla="*/ 3916711 w 4228949"/>
                    <a:gd name="connsiteY17-438" fmla="*/ 2058945 h 4110786"/>
                    <a:gd name="connsiteX18-439" fmla="*/ 2269473 w 4228949"/>
                    <a:gd name="connsiteY18-440" fmla="*/ 323850 h 4110786"/>
                    <a:gd name="connsiteX19-441" fmla="*/ 2290461 w 4228949"/>
                    <a:gd name="connsiteY19-442" fmla="*/ 323850 h 4110786"/>
                    <a:gd name="connsiteX20-443" fmla="*/ 2090436 w 4228949"/>
                    <a:gd name="connsiteY20-444" fmla="*/ 11473 h 4110786"/>
                    <a:gd name="connsiteX21-445" fmla="*/ 2090436 w 4228949"/>
                    <a:gd name="connsiteY21-446" fmla="*/ 323546 h 4110786"/>
                    <a:gd name="connsiteX22-447" fmla="*/ 739525 w 4228949"/>
                    <a:gd name="connsiteY22-448" fmla="*/ 1079241 h 4110786"/>
                    <a:gd name="connsiteX23-449" fmla="*/ 470434 w 4228949"/>
                    <a:gd name="connsiteY23-450" fmla="*/ 920125 h 4110786"/>
                    <a:gd name="connsiteX24-451" fmla="*/ 2090436 w 4228949"/>
                    <a:gd name="connsiteY24-452" fmla="*/ 11473 h 4110786"/>
                    <a:gd name="connsiteX25-453" fmla="*/ 2295224 w 4228949"/>
                    <a:gd name="connsiteY25-454" fmla="*/ 0 h 4110786"/>
                    <a:gd name="connsiteX26-455" fmla="*/ 2176946 w 4228949"/>
                    <a:gd name="connsiteY26-456" fmla="*/ 7105 h 4110786"/>
                    <a:gd name="connsiteX27-457" fmla="*/ 2090436 w 4228949"/>
                    <a:gd name="connsiteY27-458" fmla="*/ 11473 h 4110786"/>
                    <a:gd name="connsiteX28-459" fmla="*/ 2090436 w 4228949"/>
                    <a:gd name="connsiteY28-460" fmla="*/ 2381 h 4110786"/>
                    <a:gd name="connsiteX29-461" fmla="*/ 2295224 w 4228949"/>
                    <a:gd name="connsiteY29-462" fmla="*/ 0 h 4110786"/>
                    <a:gd name="connsiteX0-463" fmla="*/ 739525 w 4228949"/>
                    <a:gd name="connsiteY0-464" fmla="*/ 1076860 h 4108405"/>
                    <a:gd name="connsiteX1-465" fmla="*/ 742648 w 4228949"/>
                    <a:gd name="connsiteY1-466" fmla="*/ 1078706 h 4108405"/>
                    <a:gd name="connsiteX2-467" fmla="*/ 739525 w 4228949"/>
                    <a:gd name="connsiteY2-468" fmla="*/ 1076860 h 4108405"/>
                    <a:gd name="connsiteX3-469" fmla="*/ 468805 w 4228949"/>
                    <a:gd name="connsiteY3-470" fmla="*/ 916781 h 4108405"/>
                    <a:gd name="connsiteX4-471" fmla="*/ 470434 w 4228949"/>
                    <a:gd name="connsiteY4-472" fmla="*/ 917744 h 4108405"/>
                    <a:gd name="connsiteX5-473" fmla="*/ 468805 w 4228949"/>
                    <a:gd name="connsiteY5-474" fmla="*/ 916781 h 4108405"/>
                    <a:gd name="connsiteX6-475" fmla="*/ 2176945 w 4228949"/>
                    <a:gd name="connsiteY6-476" fmla="*/ 316797 h 4108405"/>
                    <a:gd name="connsiteX7-477" fmla="*/ 2269473 w 4228949"/>
                    <a:gd name="connsiteY7-478" fmla="*/ 321469 h 4108405"/>
                    <a:gd name="connsiteX8-479" fmla="*/ 2090436 w 4228949"/>
                    <a:gd name="connsiteY8-480" fmla="*/ 321469 h 4108405"/>
                    <a:gd name="connsiteX9-481" fmla="*/ 2090436 w 4228949"/>
                    <a:gd name="connsiteY9-482" fmla="*/ 321165 h 4108405"/>
                    <a:gd name="connsiteX10-483" fmla="*/ 2176945 w 4228949"/>
                    <a:gd name="connsiteY10-484" fmla="*/ 316797 h 4108405"/>
                    <a:gd name="connsiteX11-485" fmla="*/ 2290461 w 4228949"/>
                    <a:gd name="connsiteY11-486" fmla="*/ 321469 h 4108405"/>
                    <a:gd name="connsiteX12-487" fmla="*/ 4228786 w 4228949"/>
                    <a:gd name="connsiteY12-488" fmla="*/ 2056565 h 4108405"/>
                    <a:gd name="connsiteX13-489" fmla="*/ 2176946 w 4228949"/>
                    <a:gd name="connsiteY13-490" fmla="*/ 4108405 h 4108405"/>
                    <a:gd name="connsiteX14-491" fmla="*/ 125105 w 4228949"/>
                    <a:gd name="connsiteY14-492" fmla="*/ 2056565 h 4108405"/>
                    <a:gd name="connsiteX15-493" fmla="*/ 437178 w 4228949"/>
                    <a:gd name="connsiteY15-494" fmla="*/ 2056564 h 4108405"/>
                    <a:gd name="connsiteX16-495" fmla="*/ 2176945 w 4228949"/>
                    <a:gd name="connsiteY16-496" fmla="*/ 3796331 h 4108405"/>
                    <a:gd name="connsiteX17-497" fmla="*/ 3916711 w 4228949"/>
                    <a:gd name="connsiteY17-498" fmla="*/ 2056564 h 4108405"/>
                    <a:gd name="connsiteX18-499" fmla="*/ 2269473 w 4228949"/>
                    <a:gd name="connsiteY18-500" fmla="*/ 321469 h 4108405"/>
                    <a:gd name="connsiteX19-501" fmla="*/ 2290461 w 4228949"/>
                    <a:gd name="connsiteY19-502" fmla="*/ 321469 h 4108405"/>
                    <a:gd name="connsiteX20-503" fmla="*/ 2090436 w 4228949"/>
                    <a:gd name="connsiteY20-504" fmla="*/ 9092 h 4108405"/>
                    <a:gd name="connsiteX21-505" fmla="*/ 2090436 w 4228949"/>
                    <a:gd name="connsiteY21-506" fmla="*/ 321165 h 4108405"/>
                    <a:gd name="connsiteX22-507" fmla="*/ 739525 w 4228949"/>
                    <a:gd name="connsiteY22-508" fmla="*/ 1076860 h 4108405"/>
                    <a:gd name="connsiteX23-509" fmla="*/ 470434 w 4228949"/>
                    <a:gd name="connsiteY23-510" fmla="*/ 917744 h 4108405"/>
                    <a:gd name="connsiteX24-511" fmla="*/ 2090436 w 4228949"/>
                    <a:gd name="connsiteY24-512" fmla="*/ 9092 h 4108405"/>
                    <a:gd name="connsiteX25-513" fmla="*/ 2090436 w 4228949"/>
                    <a:gd name="connsiteY25-514" fmla="*/ 0 h 4108405"/>
                    <a:gd name="connsiteX26-515" fmla="*/ 2176946 w 4228949"/>
                    <a:gd name="connsiteY26-516" fmla="*/ 4724 h 4108405"/>
                    <a:gd name="connsiteX27-517" fmla="*/ 2090436 w 4228949"/>
                    <a:gd name="connsiteY27-518" fmla="*/ 9092 h 4108405"/>
                    <a:gd name="connsiteX28-519" fmla="*/ 2090436 w 4228949"/>
                    <a:gd name="connsiteY28-520" fmla="*/ 0 h 4108405"/>
                    <a:gd name="connsiteX0-521" fmla="*/ 739525 w 4228949"/>
                    <a:gd name="connsiteY0-522" fmla="*/ 1076860 h 4108405"/>
                    <a:gd name="connsiteX1-523" fmla="*/ 742648 w 4228949"/>
                    <a:gd name="connsiteY1-524" fmla="*/ 1078706 h 4108405"/>
                    <a:gd name="connsiteX2-525" fmla="*/ 739525 w 4228949"/>
                    <a:gd name="connsiteY2-526" fmla="*/ 1076860 h 4108405"/>
                    <a:gd name="connsiteX3-527" fmla="*/ 468805 w 4228949"/>
                    <a:gd name="connsiteY3-528" fmla="*/ 916781 h 4108405"/>
                    <a:gd name="connsiteX4-529" fmla="*/ 470434 w 4228949"/>
                    <a:gd name="connsiteY4-530" fmla="*/ 917744 h 4108405"/>
                    <a:gd name="connsiteX5-531" fmla="*/ 468805 w 4228949"/>
                    <a:gd name="connsiteY5-532" fmla="*/ 916781 h 4108405"/>
                    <a:gd name="connsiteX6-533" fmla="*/ 2176945 w 4228949"/>
                    <a:gd name="connsiteY6-534" fmla="*/ 316797 h 4108405"/>
                    <a:gd name="connsiteX7-535" fmla="*/ 2269473 w 4228949"/>
                    <a:gd name="connsiteY7-536" fmla="*/ 321469 h 4108405"/>
                    <a:gd name="connsiteX8-537" fmla="*/ 2090436 w 4228949"/>
                    <a:gd name="connsiteY8-538" fmla="*/ 321469 h 4108405"/>
                    <a:gd name="connsiteX9-539" fmla="*/ 2090436 w 4228949"/>
                    <a:gd name="connsiteY9-540" fmla="*/ 321165 h 4108405"/>
                    <a:gd name="connsiteX10-541" fmla="*/ 2176945 w 4228949"/>
                    <a:gd name="connsiteY10-542" fmla="*/ 316797 h 4108405"/>
                    <a:gd name="connsiteX11-543" fmla="*/ 2290461 w 4228949"/>
                    <a:gd name="connsiteY11-544" fmla="*/ 321469 h 4108405"/>
                    <a:gd name="connsiteX12-545" fmla="*/ 4228786 w 4228949"/>
                    <a:gd name="connsiteY12-546" fmla="*/ 2056565 h 4108405"/>
                    <a:gd name="connsiteX13-547" fmla="*/ 2176946 w 4228949"/>
                    <a:gd name="connsiteY13-548" fmla="*/ 4108405 h 4108405"/>
                    <a:gd name="connsiteX14-549" fmla="*/ 125105 w 4228949"/>
                    <a:gd name="connsiteY14-550" fmla="*/ 2056565 h 4108405"/>
                    <a:gd name="connsiteX15-551" fmla="*/ 437178 w 4228949"/>
                    <a:gd name="connsiteY15-552" fmla="*/ 2056564 h 4108405"/>
                    <a:gd name="connsiteX16-553" fmla="*/ 2176945 w 4228949"/>
                    <a:gd name="connsiteY16-554" fmla="*/ 3796331 h 4108405"/>
                    <a:gd name="connsiteX17-555" fmla="*/ 3916711 w 4228949"/>
                    <a:gd name="connsiteY17-556" fmla="*/ 2056564 h 4108405"/>
                    <a:gd name="connsiteX18-557" fmla="*/ 2269473 w 4228949"/>
                    <a:gd name="connsiteY18-558" fmla="*/ 321469 h 4108405"/>
                    <a:gd name="connsiteX19-559" fmla="*/ 2290461 w 4228949"/>
                    <a:gd name="connsiteY19-560" fmla="*/ 321469 h 4108405"/>
                    <a:gd name="connsiteX20-561" fmla="*/ 2090436 w 4228949"/>
                    <a:gd name="connsiteY20-562" fmla="*/ 9092 h 4108405"/>
                    <a:gd name="connsiteX21-563" fmla="*/ 2090436 w 4228949"/>
                    <a:gd name="connsiteY21-564" fmla="*/ 321165 h 4108405"/>
                    <a:gd name="connsiteX22-565" fmla="*/ 739525 w 4228949"/>
                    <a:gd name="connsiteY22-566" fmla="*/ 1076860 h 4108405"/>
                    <a:gd name="connsiteX23-567" fmla="*/ 470434 w 4228949"/>
                    <a:gd name="connsiteY23-568" fmla="*/ 917744 h 4108405"/>
                    <a:gd name="connsiteX24-569" fmla="*/ 2090436 w 4228949"/>
                    <a:gd name="connsiteY24-570" fmla="*/ 9092 h 4108405"/>
                    <a:gd name="connsiteX25-571" fmla="*/ 2090436 w 4228949"/>
                    <a:gd name="connsiteY25-572" fmla="*/ 0 h 4108405"/>
                    <a:gd name="connsiteX26-573" fmla="*/ 2090436 w 4228949"/>
                    <a:gd name="connsiteY26-574" fmla="*/ 9092 h 4108405"/>
                    <a:gd name="connsiteX27-575" fmla="*/ 2090436 w 4228949"/>
                    <a:gd name="connsiteY27-576" fmla="*/ 0 h 4108405"/>
                    <a:gd name="connsiteX0-577" fmla="*/ 739525 w 4228925"/>
                    <a:gd name="connsiteY0-578" fmla="*/ 1076860 h 4108405"/>
                    <a:gd name="connsiteX1-579" fmla="*/ 742648 w 4228925"/>
                    <a:gd name="connsiteY1-580" fmla="*/ 1078706 h 4108405"/>
                    <a:gd name="connsiteX2-581" fmla="*/ 739525 w 4228925"/>
                    <a:gd name="connsiteY2-582" fmla="*/ 1076860 h 4108405"/>
                    <a:gd name="connsiteX3-583" fmla="*/ 468805 w 4228925"/>
                    <a:gd name="connsiteY3-584" fmla="*/ 916781 h 4108405"/>
                    <a:gd name="connsiteX4-585" fmla="*/ 470434 w 4228925"/>
                    <a:gd name="connsiteY4-586" fmla="*/ 917744 h 4108405"/>
                    <a:gd name="connsiteX5-587" fmla="*/ 468805 w 4228925"/>
                    <a:gd name="connsiteY5-588" fmla="*/ 916781 h 4108405"/>
                    <a:gd name="connsiteX6-589" fmla="*/ 2176945 w 4228925"/>
                    <a:gd name="connsiteY6-590" fmla="*/ 316797 h 4108405"/>
                    <a:gd name="connsiteX7-591" fmla="*/ 2269473 w 4228925"/>
                    <a:gd name="connsiteY7-592" fmla="*/ 321469 h 4108405"/>
                    <a:gd name="connsiteX8-593" fmla="*/ 2090436 w 4228925"/>
                    <a:gd name="connsiteY8-594" fmla="*/ 321469 h 4108405"/>
                    <a:gd name="connsiteX9-595" fmla="*/ 2090436 w 4228925"/>
                    <a:gd name="connsiteY9-596" fmla="*/ 321165 h 4108405"/>
                    <a:gd name="connsiteX10-597" fmla="*/ 2176945 w 4228925"/>
                    <a:gd name="connsiteY10-598" fmla="*/ 316797 h 4108405"/>
                    <a:gd name="connsiteX11-599" fmla="*/ 2290461 w 4228925"/>
                    <a:gd name="connsiteY11-600" fmla="*/ 321469 h 4108405"/>
                    <a:gd name="connsiteX12-601" fmla="*/ 4228786 w 4228925"/>
                    <a:gd name="connsiteY12-602" fmla="*/ 2056565 h 4108405"/>
                    <a:gd name="connsiteX13-603" fmla="*/ 2176946 w 4228925"/>
                    <a:gd name="connsiteY13-604" fmla="*/ 4108405 h 4108405"/>
                    <a:gd name="connsiteX14-605" fmla="*/ 125105 w 4228925"/>
                    <a:gd name="connsiteY14-606" fmla="*/ 2056565 h 4108405"/>
                    <a:gd name="connsiteX15-607" fmla="*/ 437178 w 4228925"/>
                    <a:gd name="connsiteY15-608" fmla="*/ 2056564 h 4108405"/>
                    <a:gd name="connsiteX16-609" fmla="*/ 2176945 w 4228925"/>
                    <a:gd name="connsiteY16-610" fmla="*/ 3796331 h 4108405"/>
                    <a:gd name="connsiteX17-611" fmla="*/ 3916711 w 4228925"/>
                    <a:gd name="connsiteY17-612" fmla="*/ 2056564 h 4108405"/>
                    <a:gd name="connsiteX18-613" fmla="*/ 2290461 w 4228925"/>
                    <a:gd name="connsiteY18-614" fmla="*/ 321469 h 4108405"/>
                    <a:gd name="connsiteX19-615" fmla="*/ 2090436 w 4228925"/>
                    <a:gd name="connsiteY19-616" fmla="*/ 9092 h 4108405"/>
                    <a:gd name="connsiteX20-617" fmla="*/ 2090436 w 4228925"/>
                    <a:gd name="connsiteY20-618" fmla="*/ 321165 h 4108405"/>
                    <a:gd name="connsiteX21-619" fmla="*/ 739525 w 4228925"/>
                    <a:gd name="connsiteY21-620" fmla="*/ 1076860 h 4108405"/>
                    <a:gd name="connsiteX22-621" fmla="*/ 470434 w 4228925"/>
                    <a:gd name="connsiteY22-622" fmla="*/ 917744 h 4108405"/>
                    <a:gd name="connsiteX23-623" fmla="*/ 2090436 w 4228925"/>
                    <a:gd name="connsiteY23-624" fmla="*/ 9092 h 4108405"/>
                    <a:gd name="connsiteX24-625" fmla="*/ 2090436 w 4228925"/>
                    <a:gd name="connsiteY24-626" fmla="*/ 0 h 4108405"/>
                    <a:gd name="connsiteX25-627" fmla="*/ 2090436 w 4228925"/>
                    <a:gd name="connsiteY25-628" fmla="*/ 9092 h 4108405"/>
                    <a:gd name="connsiteX26-629" fmla="*/ 2090436 w 4228925"/>
                    <a:gd name="connsiteY26-630" fmla="*/ 0 h 4108405"/>
                    <a:gd name="connsiteX0-631" fmla="*/ 739525 w 4228925"/>
                    <a:gd name="connsiteY0-632" fmla="*/ 1076860 h 4108405"/>
                    <a:gd name="connsiteX1-633" fmla="*/ 742648 w 4228925"/>
                    <a:gd name="connsiteY1-634" fmla="*/ 1078706 h 4108405"/>
                    <a:gd name="connsiteX2-635" fmla="*/ 739525 w 4228925"/>
                    <a:gd name="connsiteY2-636" fmla="*/ 1076860 h 4108405"/>
                    <a:gd name="connsiteX3-637" fmla="*/ 468805 w 4228925"/>
                    <a:gd name="connsiteY3-638" fmla="*/ 916781 h 4108405"/>
                    <a:gd name="connsiteX4-639" fmla="*/ 470434 w 4228925"/>
                    <a:gd name="connsiteY4-640" fmla="*/ 917744 h 4108405"/>
                    <a:gd name="connsiteX5-641" fmla="*/ 468805 w 4228925"/>
                    <a:gd name="connsiteY5-642" fmla="*/ 916781 h 4108405"/>
                    <a:gd name="connsiteX6-643" fmla="*/ 2176945 w 4228925"/>
                    <a:gd name="connsiteY6-644" fmla="*/ 316797 h 4108405"/>
                    <a:gd name="connsiteX7-645" fmla="*/ 2090436 w 4228925"/>
                    <a:gd name="connsiteY7-646" fmla="*/ 321469 h 4108405"/>
                    <a:gd name="connsiteX8-647" fmla="*/ 2090436 w 4228925"/>
                    <a:gd name="connsiteY8-648" fmla="*/ 321165 h 4108405"/>
                    <a:gd name="connsiteX9-649" fmla="*/ 2176945 w 4228925"/>
                    <a:gd name="connsiteY9-650" fmla="*/ 316797 h 4108405"/>
                    <a:gd name="connsiteX10-651" fmla="*/ 2290461 w 4228925"/>
                    <a:gd name="connsiteY10-652" fmla="*/ 321469 h 4108405"/>
                    <a:gd name="connsiteX11-653" fmla="*/ 4228786 w 4228925"/>
                    <a:gd name="connsiteY11-654" fmla="*/ 2056565 h 4108405"/>
                    <a:gd name="connsiteX12-655" fmla="*/ 2176946 w 4228925"/>
                    <a:gd name="connsiteY12-656" fmla="*/ 4108405 h 4108405"/>
                    <a:gd name="connsiteX13-657" fmla="*/ 125105 w 4228925"/>
                    <a:gd name="connsiteY13-658" fmla="*/ 2056565 h 4108405"/>
                    <a:gd name="connsiteX14-659" fmla="*/ 437178 w 4228925"/>
                    <a:gd name="connsiteY14-660" fmla="*/ 2056564 h 4108405"/>
                    <a:gd name="connsiteX15-661" fmla="*/ 2176945 w 4228925"/>
                    <a:gd name="connsiteY15-662" fmla="*/ 3796331 h 4108405"/>
                    <a:gd name="connsiteX16-663" fmla="*/ 3916711 w 4228925"/>
                    <a:gd name="connsiteY16-664" fmla="*/ 2056564 h 4108405"/>
                    <a:gd name="connsiteX17-665" fmla="*/ 2290461 w 4228925"/>
                    <a:gd name="connsiteY17-666" fmla="*/ 321469 h 4108405"/>
                    <a:gd name="connsiteX18-667" fmla="*/ 2090436 w 4228925"/>
                    <a:gd name="connsiteY18-668" fmla="*/ 9092 h 4108405"/>
                    <a:gd name="connsiteX19-669" fmla="*/ 2090436 w 4228925"/>
                    <a:gd name="connsiteY19-670" fmla="*/ 321165 h 4108405"/>
                    <a:gd name="connsiteX20-671" fmla="*/ 739525 w 4228925"/>
                    <a:gd name="connsiteY20-672" fmla="*/ 1076860 h 4108405"/>
                    <a:gd name="connsiteX21-673" fmla="*/ 470434 w 4228925"/>
                    <a:gd name="connsiteY21-674" fmla="*/ 917744 h 4108405"/>
                    <a:gd name="connsiteX22-675" fmla="*/ 2090436 w 4228925"/>
                    <a:gd name="connsiteY22-676" fmla="*/ 9092 h 4108405"/>
                    <a:gd name="connsiteX23-677" fmla="*/ 2090436 w 4228925"/>
                    <a:gd name="connsiteY23-678" fmla="*/ 0 h 4108405"/>
                    <a:gd name="connsiteX24-679" fmla="*/ 2090436 w 4228925"/>
                    <a:gd name="connsiteY24-680" fmla="*/ 9092 h 4108405"/>
                    <a:gd name="connsiteX25-681" fmla="*/ 2090436 w 4228925"/>
                    <a:gd name="connsiteY25-682" fmla="*/ 0 h 4108405"/>
                    <a:gd name="connsiteX0-683" fmla="*/ 739525 w 4228925"/>
                    <a:gd name="connsiteY0-684" fmla="*/ 1076860 h 4108405"/>
                    <a:gd name="connsiteX1-685" fmla="*/ 742648 w 4228925"/>
                    <a:gd name="connsiteY1-686" fmla="*/ 1078706 h 4108405"/>
                    <a:gd name="connsiteX2-687" fmla="*/ 739525 w 4228925"/>
                    <a:gd name="connsiteY2-688" fmla="*/ 1076860 h 4108405"/>
                    <a:gd name="connsiteX3-689" fmla="*/ 468805 w 4228925"/>
                    <a:gd name="connsiteY3-690" fmla="*/ 916781 h 4108405"/>
                    <a:gd name="connsiteX4-691" fmla="*/ 470434 w 4228925"/>
                    <a:gd name="connsiteY4-692" fmla="*/ 917744 h 4108405"/>
                    <a:gd name="connsiteX5-693" fmla="*/ 468805 w 4228925"/>
                    <a:gd name="connsiteY5-694" fmla="*/ 916781 h 4108405"/>
                    <a:gd name="connsiteX6-695" fmla="*/ 2090436 w 4228925"/>
                    <a:gd name="connsiteY6-696" fmla="*/ 321165 h 4108405"/>
                    <a:gd name="connsiteX7-697" fmla="*/ 2090436 w 4228925"/>
                    <a:gd name="connsiteY7-698" fmla="*/ 321469 h 4108405"/>
                    <a:gd name="connsiteX8-699" fmla="*/ 2090436 w 4228925"/>
                    <a:gd name="connsiteY8-700" fmla="*/ 321165 h 4108405"/>
                    <a:gd name="connsiteX9-701" fmla="*/ 2290461 w 4228925"/>
                    <a:gd name="connsiteY9-702" fmla="*/ 321469 h 4108405"/>
                    <a:gd name="connsiteX10-703" fmla="*/ 4228786 w 4228925"/>
                    <a:gd name="connsiteY10-704" fmla="*/ 2056565 h 4108405"/>
                    <a:gd name="connsiteX11-705" fmla="*/ 2176946 w 4228925"/>
                    <a:gd name="connsiteY11-706" fmla="*/ 4108405 h 4108405"/>
                    <a:gd name="connsiteX12-707" fmla="*/ 125105 w 4228925"/>
                    <a:gd name="connsiteY12-708" fmla="*/ 2056565 h 4108405"/>
                    <a:gd name="connsiteX13-709" fmla="*/ 437178 w 4228925"/>
                    <a:gd name="connsiteY13-710" fmla="*/ 2056564 h 4108405"/>
                    <a:gd name="connsiteX14-711" fmla="*/ 2176945 w 4228925"/>
                    <a:gd name="connsiteY14-712" fmla="*/ 3796331 h 4108405"/>
                    <a:gd name="connsiteX15-713" fmla="*/ 3916711 w 4228925"/>
                    <a:gd name="connsiteY15-714" fmla="*/ 2056564 h 4108405"/>
                    <a:gd name="connsiteX16-715" fmla="*/ 2290461 w 4228925"/>
                    <a:gd name="connsiteY16-716" fmla="*/ 321469 h 4108405"/>
                    <a:gd name="connsiteX17-717" fmla="*/ 2090436 w 4228925"/>
                    <a:gd name="connsiteY17-718" fmla="*/ 9092 h 4108405"/>
                    <a:gd name="connsiteX18-719" fmla="*/ 2090436 w 4228925"/>
                    <a:gd name="connsiteY18-720" fmla="*/ 321165 h 4108405"/>
                    <a:gd name="connsiteX19-721" fmla="*/ 739525 w 4228925"/>
                    <a:gd name="connsiteY19-722" fmla="*/ 1076860 h 4108405"/>
                    <a:gd name="connsiteX20-723" fmla="*/ 470434 w 4228925"/>
                    <a:gd name="connsiteY20-724" fmla="*/ 917744 h 4108405"/>
                    <a:gd name="connsiteX21-725" fmla="*/ 2090436 w 4228925"/>
                    <a:gd name="connsiteY21-726" fmla="*/ 9092 h 4108405"/>
                    <a:gd name="connsiteX22-727" fmla="*/ 2090436 w 4228925"/>
                    <a:gd name="connsiteY22-728" fmla="*/ 0 h 4108405"/>
                    <a:gd name="connsiteX23-729" fmla="*/ 2090436 w 4228925"/>
                    <a:gd name="connsiteY23-730" fmla="*/ 9092 h 4108405"/>
                    <a:gd name="connsiteX24-731" fmla="*/ 2090436 w 4228925"/>
                    <a:gd name="connsiteY24-732" fmla="*/ 0 h 4108405"/>
                    <a:gd name="connsiteX0-733" fmla="*/ 739525 w 4228925"/>
                    <a:gd name="connsiteY0-734" fmla="*/ 1067768 h 4099313"/>
                    <a:gd name="connsiteX1-735" fmla="*/ 742648 w 4228925"/>
                    <a:gd name="connsiteY1-736" fmla="*/ 1069614 h 4099313"/>
                    <a:gd name="connsiteX2-737" fmla="*/ 739525 w 4228925"/>
                    <a:gd name="connsiteY2-738" fmla="*/ 1067768 h 4099313"/>
                    <a:gd name="connsiteX3-739" fmla="*/ 468805 w 4228925"/>
                    <a:gd name="connsiteY3-740" fmla="*/ 907689 h 4099313"/>
                    <a:gd name="connsiteX4-741" fmla="*/ 470434 w 4228925"/>
                    <a:gd name="connsiteY4-742" fmla="*/ 908652 h 4099313"/>
                    <a:gd name="connsiteX5-743" fmla="*/ 468805 w 4228925"/>
                    <a:gd name="connsiteY5-744" fmla="*/ 907689 h 4099313"/>
                    <a:gd name="connsiteX6-745" fmla="*/ 2090436 w 4228925"/>
                    <a:gd name="connsiteY6-746" fmla="*/ 312073 h 4099313"/>
                    <a:gd name="connsiteX7-747" fmla="*/ 2090436 w 4228925"/>
                    <a:gd name="connsiteY7-748" fmla="*/ 312377 h 4099313"/>
                    <a:gd name="connsiteX8-749" fmla="*/ 2090436 w 4228925"/>
                    <a:gd name="connsiteY8-750" fmla="*/ 312073 h 4099313"/>
                    <a:gd name="connsiteX9-751" fmla="*/ 2290461 w 4228925"/>
                    <a:gd name="connsiteY9-752" fmla="*/ 312377 h 4099313"/>
                    <a:gd name="connsiteX10-753" fmla="*/ 4228786 w 4228925"/>
                    <a:gd name="connsiteY10-754" fmla="*/ 2047473 h 4099313"/>
                    <a:gd name="connsiteX11-755" fmla="*/ 2176946 w 4228925"/>
                    <a:gd name="connsiteY11-756" fmla="*/ 4099313 h 4099313"/>
                    <a:gd name="connsiteX12-757" fmla="*/ 125105 w 4228925"/>
                    <a:gd name="connsiteY12-758" fmla="*/ 2047473 h 4099313"/>
                    <a:gd name="connsiteX13-759" fmla="*/ 437178 w 4228925"/>
                    <a:gd name="connsiteY13-760" fmla="*/ 2047472 h 4099313"/>
                    <a:gd name="connsiteX14-761" fmla="*/ 2176945 w 4228925"/>
                    <a:gd name="connsiteY14-762" fmla="*/ 3787239 h 4099313"/>
                    <a:gd name="connsiteX15-763" fmla="*/ 3916711 w 4228925"/>
                    <a:gd name="connsiteY15-764" fmla="*/ 2047472 h 4099313"/>
                    <a:gd name="connsiteX16-765" fmla="*/ 2290461 w 4228925"/>
                    <a:gd name="connsiteY16-766" fmla="*/ 312377 h 4099313"/>
                    <a:gd name="connsiteX17-767" fmla="*/ 2090436 w 4228925"/>
                    <a:gd name="connsiteY17-768" fmla="*/ 0 h 4099313"/>
                    <a:gd name="connsiteX18-769" fmla="*/ 2090436 w 4228925"/>
                    <a:gd name="connsiteY18-770" fmla="*/ 312073 h 4099313"/>
                    <a:gd name="connsiteX19-771" fmla="*/ 739525 w 4228925"/>
                    <a:gd name="connsiteY19-772" fmla="*/ 1067768 h 4099313"/>
                    <a:gd name="connsiteX20-773" fmla="*/ 470434 w 4228925"/>
                    <a:gd name="connsiteY20-774" fmla="*/ 908652 h 4099313"/>
                    <a:gd name="connsiteX21-775" fmla="*/ 2090436 w 4228925"/>
                    <a:gd name="connsiteY21-776" fmla="*/ 0 h 4099313"/>
                    <a:gd name="connsiteX0-777" fmla="*/ 739525 w 4353891"/>
                    <a:gd name="connsiteY0-778" fmla="*/ 1067768 h 4099313"/>
                    <a:gd name="connsiteX1-779" fmla="*/ 742648 w 4353891"/>
                    <a:gd name="connsiteY1-780" fmla="*/ 1069614 h 4099313"/>
                    <a:gd name="connsiteX2-781" fmla="*/ 739525 w 4353891"/>
                    <a:gd name="connsiteY2-782" fmla="*/ 1067768 h 4099313"/>
                    <a:gd name="connsiteX3-783" fmla="*/ 468805 w 4353891"/>
                    <a:gd name="connsiteY3-784" fmla="*/ 907689 h 4099313"/>
                    <a:gd name="connsiteX4-785" fmla="*/ 470434 w 4353891"/>
                    <a:gd name="connsiteY4-786" fmla="*/ 908652 h 4099313"/>
                    <a:gd name="connsiteX5-787" fmla="*/ 468805 w 4353891"/>
                    <a:gd name="connsiteY5-788" fmla="*/ 907689 h 4099313"/>
                    <a:gd name="connsiteX6-789" fmla="*/ 2090436 w 4353891"/>
                    <a:gd name="connsiteY6-790" fmla="*/ 312073 h 4099313"/>
                    <a:gd name="connsiteX7-791" fmla="*/ 2090436 w 4353891"/>
                    <a:gd name="connsiteY7-792" fmla="*/ 312377 h 4099313"/>
                    <a:gd name="connsiteX8-793" fmla="*/ 2090436 w 4353891"/>
                    <a:gd name="connsiteY8-794" fmla="*/ 312073 h 4099313"/>
                    <a:gd name="connsiteX9-795" fmla="*/ 3916711 w 4353891"/>
                    <a:gd name="connsiteY9-796" fmla="*/ 2047472 h 4099313"/>
                    <a:gd name="connsiteX10-797" fmla="*/ 4228786 w 4353891"/>
                    <a:gd name="connsiteY10-798" fmla="*/ 2047473 h 4099313"/>
                    <a:gd name="connsiteX11-799" fmla="*/ 2176946 w 4353891"/>
                    <a:gd name="connsiteY11-800" fmla="*/ 4099313 h 4099313"/>
                    <a:gd name="connsiteX12-801" fmla="*/ 125105 w 4353891"/>
                    <a:gd name="connsiteY12-802" fmla="*/ 2047473 h 4099313"/>
                    <a:gd name="connsiteX13-803" fmla="*/ 437178 w 4353891"/>
                    <a:gd name="connsiteY13-804" fmla="*/ 2047472 h 4099313"/>
                    <a:gd name="connsiteX14-805" fmla="*/ 2176945 w 4353891"/>
                    <a:gd name="connsiteY14-806" fmla="*/ 3787239 h 4099313"/>
                    <a:gd name="connsiteX15-807" fmla="*/ 3916711 w 4353891"/>
                    <a:gd name="connsiteY15-808" fmla="*/ 2047472 h 4099313"/>
                    <a:gd name="connsiteX16-809" fmla="*/ 2090436 w 4353891"/>
                    <a:gd name="connsiteY16-810" fmla="*/ 0 h 4099313"/>
                    <a:gd name="connsiteX17-811" fmla="*/ 2090436 w 4353891"/>
                    <a:gd name="connsiteY17-812" fmla="*/ 312073 h 4099313"/>
                    <a:gd name="connsiteX18-813" fmla="*/ 739525 w 4353891"/>
                    <a:gd name="connsiteY18-814" fmla="*/ 1067768 h 4099313"/>
                    <a:gd name="connsiteX19-815" fmla="*/ 470434 w 4353891"/>
                    <a:gd name="connsiteY19-816" fmla="*/ 908652 h 4099313"/>
                    <a:gd name="connsiteX20-817" fmla="*/ 2090436 w 4353891"/>
                    <a:gd name="connsiteY20-818" fmla="*/ 0 h 4099313"/>
                    <a:gd name="connsiteX0-819" fmla="*/ 614420 w 4228786"/>
                    <a:gd name="connsiteY0-820" fmla="*/ 1067768 h 4099313"/>
                    <a:gd name="connsiteX1-821" fmla="*/ 617543 w 4228786"/>
                    <a:gd name="connsiteY1-822" fmla="*/ 1069614 h 4099313"/>
                    <a:gd name="connsiteX2-823" fmla="*/ 614420 w 4228786"/>
                    <a:gd name="connsiteY2-824" fmla="*/ 1067768 h 4099313"/>
                    <a:gd name="connsiteX3-825" fmla="*/ 343700 w 4228786"/>
                    <a:gd name="connsiteY3-826" fmla="*/ 907689 h 4099313"/>
                    <a:gd name="connsiteX4-827" fmla="*/ 345329 w 4228786"/>
                    <a:gd name="connsiteY4-828" fmla="*/ 908652 h 4099313"/>
                    <a:gd name="connsiteX5-829" fmla="*/ 343700 w 4228786"/>
                    <a:gd name="connsiteY5-830" fmla="*/ 907689 h 4099313"/>
                    <a:gd name="connsiteX6-831" fmla="*/ 1965331 w 4228786"/>
                    <a:gd name="connsiteY6-832" fmla="*/ 312073 h 4099313"/>
                    <a:gd name="connsiteX7-833" fmla="*/ 1965331 w 4228786"/>
                    <a:gd name="connsiteY7-834" fmla="*/ 312377 h 4099313"/>
                    <a:gd name="connsiteX8-835" fmla="*/ 1965331 w 4228786"/>
                    <a:gd name="connsiteY8-836" fmla="*/ 312073 h 4099313"/>
                    <a:gd name="connsiteX9-837" fmla="*/ 3791606 w 4228786"/>
                    <a:gd name="connsiteY9-838" fmla="*/ 2047472 h 4099313"/>
                    <a:gd name="connsiteX10-839" fmla="*/ 4103681 w 4228786"/>
                    <a:gd name="connsiteY10-840" fmla="*/ 2047473 h 4099313"/>
                    <a:gd name="connsiteX11-841" fmla="*/ 2051841 w 4228786"/>
                    <a:gd name="connsiteY11-842" fmla="*/ 4099313 h 4099313"/>
                    <a:gd name="connsiteX12-843" fmla="*/ 0 w 4228786"/>
                    <a:gd name="connsiteY12-844" fmla="*/ 2047473 h 4099313"/>
                    <a:gd name="connsiteX13-845" fmla="*/ 2051840 w 4228786"/>
                    <a:gd name="connsiteY13-846" fmla="*/ 3787239 h 4099313"/>
                    <a:gd name="connsiteX14-847" fmla="*/ 3791606 w 4228786"/>
                    <a:gd name="connsiteY14-848" fmla="*/ 2047472 h 4099313"/>
                    <a:gd name="connsiteX15-849" fmla="*/ 1965331 w 4228786"/>
                    <a:gd name="connsiteY15-850" fmla="*/ 0 h 4099313"/>
                    <a:gd name="connsiteX16-851" fmla="*/ 1965331 w 4228786"/>
                    <a:gd name="connsiteY16-852" fmla="*/ 312073 h 4099313"/>
                    <a:gd name="connsiteX17-853" fmla="*/ 614420 w 4228786"/>
                    <a:gd name="connsiteY17-854" fmla="*/ 1067768 h 4099313"/>
                    <a:gd name="connsiteX18-855" fmla="*/ 345329 w 4228786"/>
                    <a:gd name="connsiteY18-856" fmla="*/ 908652 h 4099313"/>
                    <a:gd name="connsiteX19-857" fmla="*/ 1965331 w 4228786"/>
                    <a:gd name="connsiteY19-858" fmla="*/ 0 h 4099313"/>
                    <a:gd name="connsiteX0-859" fmla="*/ 270720 w 3885086"/>
                    <a:gd name="connsiteY0-860" fmla="*/ 1067768 h 4224418"/>
                    <a:gd name="connsiteX1-861" fmla="*/ 273843 w 3885086"/>
                    <a:gd name="connsiteY1-862" fmla="*/ 1069614 h 4224418"/>
                    <a:gd name="connsiteX2-863" fmla="*/ 270720 w 3885086"/>
                    <a:gd name="connsiteY2-864" fmla="*/ 1067768 h 4224418"/>
                    <a:gd name="connsiteX3-865" fmla="*/ 0 w 3885086"/>
                    <a:gd name="connsiteY3-866" fmla="*/ 907689 h 4224418"/>
                    <a:gd name="connsiteX4-867" fmla="*/ 1629 w 3885086"/>
                    <a:gd name="connsiteY4-868" fmla="*/ 908652 h 4224418"/>
                    <a:gd name="connsiteX5-869" fmla="*/ 0 w 3885086"/>
                    <a:gd name="connsiteY5-870" fmla="*/ 907689 h 4224418"/>
                    <a:gd name="connsiteX6-871" fmla="*/ 1621631 w 3885086"/>
                    <a:gd name="connsiteY6-872" fmla="*/ 312073 h 4224418"/>
                    <a:gd name="connsiteX7-873" fmla="*/ 1621631 w 3885086"/>
                    <a:gd name="connsiteY7-874" fmla="*/ 312377 h 4224418"/>
                    <a:gd name="connsiteX8-875" fmla="*/ 1621631 w 3885086"/>
                    <a:gd name="connsiteY8-876" fmla="*/ 312073 h 4224418"/>
                    <a:gd name="connsiteX9-877" fmla="*/ 3447906 w 3885086"/>
                    <a:gd name="connsiteY9-878" fmla="*/ 2047472 h 4224418"/>
                    <a:gd name="connsiteX10-879" fmla="*/ 3759981 w 3885086"/>
                    <a:gd name="connsiteY10-880" fmla="*/ 2047473 h 4224418"/>
                    <a:gd name="connsiteX11-881" fmla="*/ 1708141 w 3885086"/>
                    <a:gd name="connsiteY11-882" fmla="*/ 4099313 h 4224418"/>
                    <a:gd name="connsiteX12-883" fmla="*/ 1708140 w 3885086"/>
                    <a:gd name="connsiteY12-884" fmla="*/ 3787239 h 4224418"/>
                    <a:gd name="connsiteX13-885" fmla="*/ 3447906 w 3885086"/>
                    <a:gd name="connsiteY13-886" fmla="*/ 2047472 h 4224418"/>
                    <a:gd name="connsiteX14-887" fmla="*/ 1621631 w 3885086"/>
                    <a:gd name="connsiteY14-888" fmla="*/ 0 h 4224418"/>
                    <a:gd name="connsiteX15-889" fmla="*/ 1621631 w 3885086"/>
                    <a:gd name="connsiteY15-890" fmla="*/ 312073 h 4224418"/>
                    <a:gd name="connsiteX16-891" fmla="*/ 270720 w 3885086"/>
                    <a:gd name="connsiteY16-892" fmla="*/ 1067768 h 4224418"/>
                    <a:gd name="connsiteX17-893" fmla="*/ 1629 w 3885086"/>
                    <a:gd name="connsiteY17-894" fmla="*/ 908652 h 4224418"/>
                    <a:gd name="connsiteX18-895" fmla="*/ 1621631 w 3885086"/>
                    <a:gd name="connsiteY18-896" fmla="*/ 0 h 4224418"/>
                    <a:gd name="connsiteX0-897" fmla="*/ 270720 w 3885086"/>
                    <a:gd name="connsiteY0-898" fmla="*/ 1067768 h 4099313"/>
                    <a:gd name="connsiteX1-899" fmla="*/ 273843 w 3885086"/>
                    <a:gd name="connsiteY1-900" fmla="*/ 1069614 h 4099313"/>
                    <a:gd name="connsiteX2-901" fmla="*/ 270720 w 3885086"/>
                    <a:gd name="connsiteY2-902" fmla="*/ 1067768 h 4099313"/>
                    <a:gd name="connsiteX3-903" fmla="*/ 0 w 3885086"/>
                    <a:gd name="connsiteY3-904" fmla="*/ 907689 h 4099313"/>
                    <a:gd name="connsiteX4-905" fmla="*/ 1629 w 3885086"/>
                    <a:gd name="connsiteY4-906" fmla="*/ 908652 h 4099313"/>
                    <a:gd name="connsiteX5-907" fmla="*/ 0 w 3885086"/>
                    <a:gd name="connsiteY5-908" fmla="*/ 907689 h 4099313"/>
                    <a:gd name="connsiteX6-909" fmla="*/ 1621631 w 3885086"/>
                    <a:gd name="connsiteY6-910" fmla="*/ 312073 h 4099313"/>
                    <a:gd name="connsiteX7-911" fmla="*/ 1621631 w 3885086"/>
                    <a:gd name="connsiteY7-912" fmla="*/ 312377 h 4099313"/>
                    <a:gd name="connsiteX8-913" fmla="*/ 1621631 w 3885086"/>
                    <a:gd name="connsiteY8-914" fmla="*/ 312073 h 4099313"/>
                    <a:gd name="connsiteX9-915" fmla="*/ 3447906 w 3885086"/>
                    <a:gd name="connsiteY9-916" fmla="*/ 2047472 h 4099313"/>
                    <a:gd name="connsiteX10-917" fmla="*/ 3759981 w 3885086"/>
                    <a:gd name="connsiteY10-918" fmla="*/ 2047473 h 4099313"/>
                    <a:gd name="connsiteX11-919" fmla="*/ 1708141 w 3885086"/>
                    <a:gd name="connsiteY11-920" fmla="*/ 4099313 h 4099313"/>
                    <a:gd name="connsiteX12-921" fmla="*/ 3447906 w 3885086"/>
                    <a:gd name="connsiteY12-922" fmla="*/ 2047472 h 4099313"/>
                    <a:gd name="connsiteX13-923" fmla="*/ 1621631 w 3885086"/>
                    <a:gd name="connsiteY13-924" fmla="*/ 0 h 4099313"/>
                    <a:gd name="connsiteX14-925" fmla="*/ 1621631 w 3885086"/>
                    <a:gd name="connsiteY14-926" fmla="*/ 312073 h 4099313"/>
                    <a:gd name="connsiteX15-927" fmla="*/ 270720 w 3885086"/>
                    <a:gd name="connsiteY15-928" fmla="*/ 1067768 h 4099313"/>
                    <a:gd name="connsiteX16-929" fmla="*/ 1629 w 3885086"/>
                    <a:gd name="connsiteY16-930" fmla="*/ 908652 h 4099313"/>
                    <a:gd name="connsiteX17-931" fmla="*/ 1621631 w 3885086"/>
                    <a:gd name="connsiteY17-932" fmla="*/ 0 h 4099313"/>
                    <a:gd name="connsiteX0-933" fmla="*/ 270720 w 3760643"/>
                    <a:gd name="connsiteY0-934" fmla="*/ 1067768 h 2047473"/>
                    <a:gd name="connsiteX1-935" fmla="*/ 273843 w 3760643"/>
                    <a:gd name="connsiteY1-936" fmla="*/ 1069614 h 2047473"/>
                    <a:gd name="connsiteX2-937" fmla="*/ 270720 w 3760643"/>
                    <a:gd name="connsiteY2-938" fmla="*/ 1067768 h 2047473"/>
                    <a:gd name="connsiteX3-939" fmla="*/ 0 w 3760643"/>
                    <a:gd name="connsiteY3-940" fmla="*/ 907689 h 2047473"/>
                    <a:gd name="connsiteX4-941" fmla="*/ 1629 w 3760643"/>
                    <a:gd name="connsiteY4-942" fmla="*/ 908652 h 2047473"/>
                    <a:gd name="connsiteX5-943" fmla="*/ 0 w 3760643"/>
                    <a:gd name="connsiteY5-944" fmla="*/ 907689 h 2047473"/>
                    <a:gd name="connsiteX6-945" fmla="*/ 1621631 w 3760643"/>
                    <a:gd name="connsiteY6-946" fmla="*/ 312073 h 2047473"/>
                    <a:gd name="connsiteX7-947" fmla="*/ 1621631 w 3760643"/>
                    <a:gd name="connsiteY7-948" fmla="*/ 312377 h 2047473"/>
                    <a:gd name="connsiteX8-949" fmla="*/ 1621631 w 3760643"/>
                    <a:gd name="connsiteY8-950" fmla="*/ 312073 h 2047473"/>
                    <a:gd name="connsiteX9-951" fmla="*/ 3447906 w 3760643"/>
                    <a:gd name="connsiteY9-952" fmla="*/ 2047472 h 2047473"/>
                    <a:gd name="connsiteX10-953" fmla="*/ 3759981 w 3760643"/>
                    <a:gd name="connsiteY10-954" fmla="*/ 2047473 h 2047473"/>
                    <a:gd name="connsiteX11-955" fmla="*/ 3447906 w 3760643"/>
                    <a:gd name="connsiteY11-956" fmla="*/ 2047472 h 2047473"/>
                    <a:gd name="connsiteX12-957" fmla="*/ 1621631 w 3760643"/>
                    <a:gd name="connsiteY12-958" fmla="*/ 0 h 2047473"/>
                    <a:gd name="connsiteX13-959" fmla="*/ 1621631 w 3760643"/>
                    <a:gd name="connsiteY13-960" fmla="*/ 312073 h 2047473"/>
                    <a:gd name="connsiteX14-961" fmla="*/ 270720 w 3760643"/>
                    <a:gd name="connsiteY14-962" fmla="*/ 1067768 h 2047473"/>
                    <a:gd name="connsiteX15-963" fmla="*/ 1629 w 3760643"/>
                    <a:gd name="connsiteY15-964" fmla="*/ 908652 h 2047473"/>
                    <a:gd name="connsiteX16-965" fmla="*/ 1621631 w 3760643"/>
                    <a:gd name="connsiteY16-966" fmla="*/ 0 h 2047473"/>
                    <a:gd name="connsiteX0-967" fmla="*/ 270720 w 1621631"/>
                    <a:gd name="connsiteY0-968" fmla="*/ 1067768 h 1069614"/>
                    <a:gd name="connsiteX1-969" fmla="*/ 273843 w 1621631"/>
                    <a:gd name="connsiteY1-970" fmla="*/ 1069614 h 1069614"/>
                    <a:gd name="connsiteX2-971" fmla="*/ 270720 w 1621631"/>
                    <a:gd name="connsiteY2-972" fmla="*/ 1067768 h 1069614"/>
                    <a:gd name="connsiteX3-973" fmla="*/ 0 w 1621631"/>
                    <a:gd name="connsiteY3-974" fmla="*/ 907689 h 1069614"/>
                    <a:gd name="connsiteX4-975" fmla="*/ 1629 w 1621631"/>
                    <a:gd name="connsiteY4-976" fmla="*/ 908652 h 1069614"/>
                    <a:gd name="connsiteX5-977" fmla="*/ 0 w 1621631"/>
                    <a:gd name="connsiteY5-978" fmla="*/ 907689 h 1069614"/>
                    <a:gd name="connsiteX6-979" fmla="*/ 1621631 w 1621631"/>
                    <a:gd name="connsiteY6-980" fmla="*/ 312073 h 1069614"/>
                    <a:gd name="connsiteX7-981" fmla="*/ 1621631 w 1621631"/>
                    <a:gd name="connsiteY7-982" fmla="*/ 312377 h 1069614"/>
                    <a:gd name="connsiteX8-983" fmla="*/ 1621631 w 1621631"/>
                    <a:gd name="connsiteY8-984" fmla="*/ 312073 h 1069614"/>
                    <a:gd name="connsiteX9-985" fmla="*/ 1621631 w 1621631"/>
                    <a:gd name="connsiteY9-986" fmla="*/ 0 h 1069614"/>
                    <a:gd name="connsiteX10-987" fmla="*/ 1621631 w 1621631"/>
                    <a:gd name="connsiteY10-988" fmla="*/ 312073 h 1069614"/>
                    <a:gd name="connsiteX11-989" fmla="*/ 270720 w 1621631"/>
                    <a:gd name="connsiteY11-990" fmla="*/ 1067768 h 1069614"/>
                    <a:gd name="connsiteX12-991" fmla="*/ 1629 w 1621631"/>
                    <a:gd name="connsiteY12-992" fmla="*/ 908652 h 1069614"/>
                    <a:gd name="connsiteX13-993" fmla="*/ 1621631 w 1621631"/>
                    <a:gd name="connsiteY13-994" fmla="*/ 0 h 1069614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  <a:cxn ang="0">
                      <a:pos x="connsiteX11-23" y="connsiteY11-24"/>
                    </a:cxn>
                    <a:cxn ang="0">
                      <a:pos x="connsiteX12-25" y="connsiteY12-26"/>
                    </a:cxn>
                    <a:cxn ang="0">
                      <a:pos x="connsiteX13-27" y="connsiteY13-28"/>
                    </a:cxn>
                  </a:cxnLst>
                  <a:rect l="l" t="t" r="r" b="b"/>
                  <a:pathLst>
                    <a:path w="1621631" h="1069614">
                      <a:moveTo>
                        <a:pt x="270720" y="1067768"/>
                      </a:moveTo>
                      <a:lnTo>
                        <a:pt x="273843" y="1069614"/>
                      </a:lnTo>
                      <a:lnTo>
                        <a:pt x="270720" y="1067768"/>
                      </a:lnTo>
                      <a:close/>
                      <a:moveTo>
                        <a:pt x="0" y="907689"/>
                      </a:moveTo>
                      <a:lnTo>
                        <a:pt x="1629" y="908652"/>
                      </a:lnTo>
                      <a:lnTo>
                        <a:pt x="0" y="907689"/>
                      </a:lnTo>
                      <a:close/>
                      <a:moveTo>
                        <a:pt x="1621631" y="312073"/>
                      </a:moveTo>
                      <a:lnTo>
                        <a:pt x="1621631" y="312377"/>
                      </a:lnTo>
                      <a:lnTo>
                        <a:pt x="1621631" y="312073"/>
                      </a:lnTo>
                      <a:close/>
                      <a:moveTo>
                        <a:pt x="1621631" y="0"/>
                      </a:moveTo>
                      <a:lnTo>
                        <a:pt x="1621631" y="312073"/>
                      </a:lnTo>
                      <a:cubicBezTo>
                        <a:pt x="1059988" y="337356"/>
                        <a:pt x="568425" y="631117"/>
                        <a:pt x="270720" y="1067768"/>
                      </a:cubicBezTo>
                      <a:lnTo>
                        <a:pt x="1629" y="908652"/>
                      </a:lnTo>
                      <a:cubicBezTo>
                        <a:pt x="354259" y="380480"/>
                        <a:pt x="945677" y="25494"/>
                        <a:pt x="1621631" y="0"/>
                      </a:cubicBezTo>
                      <a:close/>
                    </a:path>
                  </a:pathLst>
                </a:custGeom>
                <a:grpFill/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3218" tIns="46608" rIns="46608" bIns="93218" numCol="1" spcCol="0" rtlCol="0" fromWordArt="0" anchor="b" anchorCtr="0" forceAA="0" compatLnSpc="1">
                  <a:noAutofit/>
                </a:bodyPr>
                <a:lstStyle/>
                <a:p>
                  <a:pPr algn="ctr" defTabSz="93154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800" spc="-5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FZHei-B01S" panose="02010601030101010101" pitchFamily="2" charset="-122"/>
                    <a:ea typeface="FZHei-B01S" panose="02010601030101010101" pitchFamily="2" charset="-122"/>
                    <a:cs typeface="Segoe UI" panose="020B0502040204020203" pitchFamily="34" charset="0"/>
                    <a:sym typeface="FZHei-B01S" panose="02010601030101010101" pitchFamily="2" charset="-122"/>
                  </a:endParaRPr>
                </a:p>
              </p:txBody>
            </p:sp>
            <p:sp>
              <p:nvSpPr>
                <p:cNvPr id="59" name="Freeform 123"/>
                <p:cNvSpPr/>
                <p:nvPr/>
              </p:nvSpPr>
              <p:spPr bwMode="auto">
                <a:xfrm flipH="1">
                  <a:off x="8043104" y="1599766"/>
                  <a:ext cx="1621631" cy="1069614"/>
                </a:xfrm>
                <a:custGeom>
                  <a:avLst/>
                  <a:gdLst>
                    <a:gd name="connsiteX0" fmla="*/ 668844 w 4158105"/>
                    <a:gd name="connsiteY0" fmla="*/ 1079241 h 4110786"/>
                    <a:gd name="connsiteX1" fmla="*/ 671967 w 4158105"/>
                    <a:gd name="connsiteY1" fmla="*/ 1081087 h 4110786"/>
                    <a:gd name="connsiteX2" fmla="*/ 576717 w 4158105"/>
                    <a:gd name="connsiteY2" fmla="*/ 1235869 h 4110786"/>
                    <a:gd name="connsiteX3" fmla="*/ 574232 w 4158105"/>
                    <a:gd name="connsiteY3" fmla="*/ 1234330 h 4110786"/>
                    <a:gd name="connsiteX4" fmla="*/ 668844 w 4158105"/>
                    <a:gd name="connsiteY4" fmla="*/ 1079241 h 4110786"/>
                    <a:gd name="connsiteX5" fmla="*/ 398124 w 4158105"/>
                    <a:gd name="connsiteY5" fmla="*/ 919162 h 4110786"/>
                    <a:gd name="connsiteX6" fmla="*/ 399753 w 4158105"/>
                    <a:gd name="connsiteY6" fmla="*/ 920125 h 4110786"/>
                    <a:gd name="connsiteX7" fmla="*/ 308772 w 4158105"/>
                    <a:gd name="connsiteY7" fmla="*/ 1069886 h 4110786"/>
                    <a:gd name="connsiteX8" fmla="*/ 307636 w 4158105"/>
                    <a:gd name="connsiteY8" fmla="*/ 1069182 h 4110786"/>
                    <a:gd name="connsiteX9" fmla="*/ 398124 w 4158105"/>
                    <a:gd name="connsiteY9" fmla="*/ 919162 h 4110786"/>
                    <a:gd name="connsiteX10" fmla="*/ 2106264 w 4158105"/>
                    <a:gd name="connsiteY10" fmla="*/ 319178 h 4110786"/>
                    <a:gd name="connsiteX11" fmla="*/ 2198792 w 4158105"/>
                    <a:gd name="connsiteY11" fmla="*/ 323850 h 4110786"/>
                    <a:gd name="connsiteX12" fmla="*/ 2019755 w 4158105"/>
                    <a:gd name="connsiteY12" fmla="*/ 323850 h 4110786"/>
                    <a:gd name="connsiteX13" fmla="*/ 2019755 w 4158105"/>
                    <a:gd name="connsiteY13" fmla="*/ 323546 h 4110786"/>
                    <a:gd name="connsiteX14" fmla="*/ 2106264 w 4158105"/>
                    <a:gd name="connsiteY14" fmla="*/ 319178 h 4110786"/>
                    <a:gd name="connsiteX15" fmla="*/ 2224351 w 4158105"/>
                    <a:gd name="connsiteY15" fmla="*/ 13068 h 4110786"/>
                    <a:gd name="connsiteX16" fmla="*/ 4158105 w 4158105"/>
                    <a:gd name="connsiteY16" fmla="*/ 2058946 h 4110786"/>
                    <a:gd name="connsiteX17" fmla="*/ 2106265 w 4158105"/>
                    <a:gd name="connsiteY17" fmla="*/ 4110786 h 4110786"/>
                    <a:gd name="connsiteX18" fmla="*/ 54424 w 4158105"/>
                    <a:gd name="connsiteY18" fmla="*/ 2058946 h 4110786"/>
                    <a:gd name="connsiteX19" fmla="*/ 574232 w 4158105"/>
                    <a:gd name="connsiteY19" fmla="*/ 1234330 h 4110786"/>
                    <a:gd name="connsiteX20" fmla="*/ 366497 w 4158105"/>
                    <a:gd name="connsiteY20" fmla="*/ 2058945 h 4110786"/>
                    <a:gd name="connsiteX21" fmla="*/ 2106264 w 4158105"/>
                    <a:gd name="connsiteY21" fmla="*/ 3798712 h 4110786"/>
                    <a:gd name="connsiteX22" fmla="*/ 3846030 w 4158105"/>
                    <a:gd name="connsiteY22" fmla="*/ 2058945 h 4110786"/>
                    <a:gd name="connsiteX23" fmla="*/ 2198792 w 4158105"/>
                    <a:gd name="connsiteY23" fmla="*/ 323850 h 4110786"/>
                    <a:gd name="connsiteX24" fmla="*/ 2219780 w 4158105"/>
                    <a:gd name="connsiteY24" fmla="*/ 323850 h 4110786"/>
                    <a:gd name="connsiteX25" fmla="*/ 2224351 w 4158105"/>
                    <a:gd name="connsiteY25" fmla="*/ 13068 h 4110786"/>
                    <a:gd name="connsiteX26" fmla="*/ 2019755 w 4158105"/>
                    <a:gd name="connsiteY26" fmla="*/ 11473 h 4110786"/>
                    <a:gd name="connsiteX27" fmla="*/ 2019755 w 4158105"/>
                    <a:gd name="connsiteY27" fmla="*/ 323546 h 4110786"/>
                    <a:gd name="connsiteX28" fmla="*/ 668844 w 4158105"/>
                    <a:gd name="connsiteY28" fmla="*/ 1079241 h 4110786"/>
                    <a:gd name="connsiteX29" fmla="*/ 399753 w 4158105"/>
                    <a:gd name="connsiteY29" fmla="*/ 920125 h 4110786"/>
                    <a:gd name="connsiteX30" fmla="*/ 2019755 w 4158105"/>
                    <a:gd name="connsiteY30" fmla="*/ 11473 h 4110786"/>
                    <a:gd name="connsiteX31" fmla="*/ 2224543 w 4158105"/>
                    <a:gd name="connsiteY31" fmla="*/ 0 h 4110786"/>
                    <a:gd name="connsiteX32" fmla="*/ 2224351 w 4158105"/>
                    <a:gd name="connsiteY32" fmla="*/ 13068 h 4110786"/>
                    <a:gd name="connsiteX33" fmla="*/ 2106265 w 4158105"/>
                    <a:gd name="connsiteY33" fmla="*/ 7105 h 4110786"/>
                    <a:gd name="connsiteX34" fmla="*/ 2019755 w 4158105"/>
                    <a:gd name="connsiteY34" fmla="*/ 11473 h 4110786"/>
                    <a:gd name="connsiteX35" fmla="*/ 2019755 w 4158105"/>
                    <a:gd name="connsiteY35" fmla="*/ 2381 h 4110786"/>
                    <a:gd name="connsiteX36" fmla="*/ 2224543 w 4158105"/>
                    <a:gd name="connsiteY36" fmla="*/ 0 h 4110786"/>
                    <a:gd name="connsiteX0-1" fmla="*/ 668844 w 4158105"/>
                    <a:gd name="connsiteY0-2" fmla="*/ 1079241 h 4110786"/>
                    <a:gd name="connsiteX1-3" fmla="*/ 671967 w 4158105"/>
                    <a:gd name="connsiteY1-4" fmla="*/ 1081087 h 4110786"/>
                    <a:gd name="connsiteX2-5" fmla="*/ 576717 w 4158105"/>
                    <a:gd name="connsiteY2-6" fmla="*/ 1235869 h 4110786"/>
                    <a:gd name="connsiteX3-7" fmla="*/ 574232 w 4158105"/>
                    <a:gd name="connsiteY3-8" fmla="*/ 1234330 h 4110786"/>
                    <a:gd name="connsiteX4-9" fmla="*/ 668844 w 4158105"/>
                    <a:gd name="connsiteY4-10" fmla="*/ 1079241 h 4110786"/>
                    <a:gd name="connsiteX5-11" fmla="*/ 398124 w 4158105"/>
                    <a:gd name="connsiteY5-12" fmla="*/ 919162 h 4110786"/>
                    <a:gd name="connsiteX6-13" fmla="*/ 399753 w 4158105"/>
                    <a:gd name="connsiteY6-14" fmla="*/ 920125 h 4110786"/>
                    <a:gd name="connsiteX7-15" fmla="*/ 308772 w 4158105"/>
                    <a:gd name="connsiteY7-16" fmla="*/ 1069886 h 4110786"/>
                    <a:gd name="connsiteX8-17" fmla="*/ 398124 w 4158105"/>
                    <a:gd name="connsiteY8-18" fmla="*/ 919162 h 4110786"/>
                    <a:gd name="connsiteX9-19" fmla="*/ 2106264 w 4158105"/>
                    <a:gd name="connsiteY9-20" fmla="*/ 319178 h 4110786"/>
                    <a:gd name="connsiteX10-21" fmla="*/ 2198792 w 4158105"/>
                    <a:gd name="connsiteY10-22" fmla="*/ 323850 h 4110786"/>
                    <a:gd name="connsiteX11-23" fmla="*/ 2019755 w 4158105"/>
                    <a:gd name="connsiteY11-24" fmla="*/ 323850 h 4110786"/>
                    <a:gd name="connsiteX12-25" fmla="*/ 2019755 w 4158105"/>
                    <a:gd name="connsiteY12-26" fmla="*/ 323546 h 4110786"/>
                    <a:gd name="connsiteX13-27" fmla="*/ 2106264 w 4158105"/>
                    <a:gd name="connsiteY13-28" fmla="*/ 319178 h 4110786"/>
                    <a:gd name="connsiteX14-29" fmla="*/ 2224351 w 4158105"/>
                    <a:gd name="connsiteY14-30" fmla="*/ 13068 h 4110786"/>
                    <a:gd name="connsiteX15-31" fmla="*/ 4158105 w 4158105"/>
                    <a:gd name="connsiteY15-32" fmla="*/ 2058946 h 4110786"/>
                    <a:gd name="connsiteX16-33" fmla="*/ 2106265 w 4158105"/>
                    <a:gd name="connsiteY16-34" fmla="*/ 4110786 h 4110786"/>
                    <a:gd name="connsiteX17-35" fmla="*/ 54424 w 4158105"/>
                    <a:gd name="connsiteY17-36" fmla="*/ 2058946 h 4110786"/>
                    <a:gd name="connsiteX18-37" fmla="*/ 574232 w 4158105"/>
                    <a:gd name="connsiteY18-38" fmla="*/ 1234330 h 4110786"/>
                    <a:gd name="connsiteX19-39" fmla="*/ 366497 w 4158105"/>
                    <a:gd name="connsiteY19-40" fmla="*/ 2058945 h 4110786"/>
                    <a:gd name="connsiteX20-41" fmla="*/ 2106264 w 4158105"/>
                    <a:gd name="connsiteY20-42" fmla="*/ 3798712 h 4110786"/>
                    <a:gd name="connsiteX21-43" fmla="*/ 3846030 w 4158105"/>
                    <a:gd name="connsiteY21-44" fmla="*/ 2058945 h 4110786"/>
                    <a:gd name="connsiteX22-45" fmla="*/ 2198792 w 4158105"/>
                    <a:gd name="connsiteY22-46" fmla="*/ 323850 h 4110786"/>
                    <a:gd name="connsiteX23-47" fmla="*/ 2219780 w 4158105"/>
                    <a:gd name="connsiteY23-48" fmla="*/ 323850 h 4110786"/>
                    <a:gd name="connsiteX24-49" fmla="*/ 2224351 w 4158105"/>
                    <a:gd name="connsiteY24-50" fmla="*/ 13068 h 4110786"/>
                    <a:gd name="connsiteX25-51" fmla="*/ 2019755 w 4158105"/>
                    <a:gd name="connsiteY25-52" fmla="*/ 11473 h 4110786"/>
                    <a:gd name="connsiteX26-53" fmla="*/ 2019755 w 4158105"/>
                    <a:gd name="connsiteY26-54" fmla="*/ 323546 h 4110786"/>
                    <a:gd name="connsiteX27-55" fmla="*/ 668844 w 4158105"/>
                    <a:gd name="connsiteY27-56" fmla="*/ 1079241 h 4110786"/>
                    <a:gd name="connsiteX28-57" fmla="*/ 399753 w 4158105"/>
                    <a:gd name="connsiteY28-58" fmla="*/ 920125 h 4110786"/>
                    <a:gd name="connsiteX29-59" fmla="*/ 2019755 w 4158105"/>
                    <a:gd name="connsiteY29-60" fmla="*/ 11473 h 4110786"/>
                    <a:gd name="connsiteX30-61" fmla="*/ 2224543 w 4158105"/>
                    <a:gd name="connsiteY30-62" fmla="*/ 0 h 4110786"/>
                    <a:gd name="connsiteX31-63" fmla="*/ 2224351 w 4158105"/>
                    <a:gd name="connsiteY31-64" fmla="*/ 13068 h 4110786"/>
                    <a:gd name="connsiteX32-65" fmla="*/ 2106265 w 4158105"/>
                    <a:gd name="connsiteY32-66" fmla="*/ 7105 h 4110786"/>
                    <a:gd name="connsiteX33-67" fmla="*/ 2019755 w 4158105"/>
                    <a:gd name="connsiteY33-68" fmla="*/ 11473 h 4110786"/>
                    <a:gd name="connsiteX34-69" fmla="*/ 2019755 w 4158105"/>
                    <a:gd name="connsiteY34-70" fmla="*/ 2381 h 4110786"/>
                    <a:gd name="connsiteX35-71" fmla="*/ 2224543 w 4158105"/>
                    <a:gd name="connsiteY35-72" fmla="*/ 0 h 4110786"/>
                    <a:gd name="connsiteX0-73" fmla="*/ 668844 w 4158105"/>
                    <a:gd name="connsiteY0-74" fmla="*/ 1079241 h 4110786"/>
                    <a:gd name="connsiteX1-75" fmla="*/ 671967 w 4158105"/>
                    <a:gd name="connsiteY1-76" fmla="*/ 1081087 h 4110786"/>
                    <a:gd name="connsiteX2-77" fmla="*/ 576717 w 4158105"/>
                    <a:gd name="connsiteY2-78" fmla="*/ 1235869 h 4110786"/>
                    <a:gd name="connsiteX3-79" fmla="*/ 574232 w 4158105"/>
                    <a:gd name="connsiteY3-80" fmla="*/ 1234330 h 4110786"/>
                    <a:gd name="connsiteX4-81" fmla="*/ 668844 w 4158105"/>
                    <a:gd name="connsiteY4-82" fmla="*/ 1079241 h 4110786"/>
                    <a:gd name="connsiteX5-83" fmla="*/ 398124 w 4158105"/>
                    <a:gd name="connsiteY5-84" fmla="*/ 919162 h 4110786"/>
                    <a:gd name="connsiteX6-85" fmla="*/ 399753 w 4158105"/>
                    <a:gd name="connsiteY6-86" fmla="*/ 920125 h 4110786"/>
                    <a:gd name="connsiteX7-87" fmla="*/ 398124 w 4158105"/>
                    <a:gd name="connsiteY7-88" fmla="*/ 919162 h 4110786"/>
                    <a:gd name="connsiteX8-89" fmla="*/ 2106264 w 4158105"/>
                    <a:gd name="connsiteY8-90" fmla="*/ 319178 h 4110786"/>
                    <a:gd name="connsiteX9-91" fmla="*/ 2198792 w 4158105"/>
                    <a:gd name="connsiteY9-92" fmla="*/ 323850 h 4110786"/>
                    <a:gd name="connsiteX10-93" fmla="*/ 2019755 w 4158105"/>
                    <a:gd name="connsiteY10-94" fmla="*/ 323850 h 4110786"/>
                    <a:gd name="connsiteX11-95" fmla="*/ 2019755 w 4158105"/>
                    <a:gd name="connsiteY11-96" fmla="*/ 323546 h 4110786"/>
                    <a:gd name="connsiteX12-97" fmla="*/ 2106264 w 4158105"/>
                    <a:gd name="connsiteY12-98" fmla="*/ 319178 h 4110786"/>
                    <a:gd name="connsiteX13-99" fmla="*/ 2224351 w 4158105"/>
                    <a:gd name="connsiteY13-100" fmla="*/ 13068 h 4110786"/>
                    <a:gd name="connsiteX14-101" fmla="*/ 4158105 w 4158105"/>
                    <a:gd name="connsiteY14-102" fmla="*/ 2058946 h 4110786"/>
                    <a:gd name="connsiteX15-103" fmla="*/ 2106265 w 4158105"/>
                    <a:gd name="connsiteY15-104" fmla="*/ 4110786 h 4110786"/>
                    <a:gd name="connsiteX16-105" fmla="*/ 54424 w 4158105"/>
                    <a:gd name="connsiteY16-106" fmla="*/ 2058946 h 4110786"/>
                    <a:gd name="connsiteX17-107" fmla="*/ 574232 w 4158105"/>
                    <a:gd name="connsiteY17-108" fmla="*/ 1234330 h 4110786"/>
                    <a:gd name="connsiteX18-109" fmla="*/ 366497 w 4158105"/>
                    <a:gd name="connsiteY18-110" fmla="*/ 2058945 h 4110786"/>
                    <a:gd name="connsiteX19-111" fmla="*/ 2106264 w 4158105"/>
                    <a:gd name="connsiteY19-112" fmla="*/ 3798712 h 4110786"/>
                    <a:gd name="connsiteX20-113" fmla="*/ 3846030 w 4158105"/>
                    <a:gd name="connsiteY20-114" fmla="*/ 2058945 h 4110786"/>
                    <a:gd name="connsiteX21-115" fmla="*/ 2198792 w 4158105"/>
                    <a:gd name="connsiteY21-116" fmla="*/ 323850 h 4110786"/>
                    <a:gd name="connsiteX22-117" fmla="*/ 2219780 w 4158105"/>
                    <a:gd name="connsiteY22-118" fmla="*/ 323850 h 4110786"/>
                    <a:gd name="connsiteX23-119" fmla="*/ 2224351 w 4158105"/>
                    <a:gd name="connsiteY23-120" fmla="*/ 13068 h 4110786"/>
                    <a:gd name="connsiteX24-121" fmla="*/ 2019755 w 4158105"/>
                    <a:gd name="connsiteY24-122" fmla="*/ 11473 h 4110786"/>
                    <a:gd name="connsiteX25-123" fmla="*/ 2019755 w 4158105"/>
                    <a:gd name="connsiteY25-124" fmla="*/ 323546 h 4110786"/>
                    <a:gd name="connsiteX26-125" fmla="*/ 668844 w 4158105"/>
                    <a:gd name="connsiteY26-126" fmla="*/ 1079241 h 4110786"/>
                    <a:gd name="connsiteX27-127" fmla="*/ 399753 w 4158105"/>
                    <a:gd name="connsiteY27-128" fmla="*/ 920125 h 4110786"/>
                    <a:gd name="connsiteX28-129" fmla="*/ 2019755 w 4158105"/>
                    <a:gd name="connsiteY28-130" fmla="*/ 11473 h 4110786"/>
                    <a:gd name="connsiteX29-131" fmla="*/ 2224543 w 4158105"/>
                    <a:gd name="connsiteY29-132" fmla="*/ 0 h 4110786"/>
                    <a:gd name="connsiteX30-133" fmla="*/ 2224351 w 4158105"/>
                    <a:gd name="connsiteY30-134" fmla="*/ 13068 h 4110786"/>
                    <a:gd name="connsiteX31-135" fmla="*/ 2106265 w 4158105"/>
                    <a:gd name="connsiteY31-136" fmla="*/ 7105 h 4110786"/>
                    <a:gd name="connsiteX32-137" fmla="*/ 2019755 w 4158105"/>
                    <a:gd name="connsiteY32-138" fmla="*/ 11473 h 4110786"/>
                    <a:gd name="connsiteX33-139" fmla="*/ 2019755 w 4158105"/>
                    <a:gd name="connsiteY33-140" fmla="*/ 2381 h 4110786"/>
                    <a:gd name="connsiteX34-141" fmla="*/ 2224543 w 4158105"/>
                    <a:gd name="connsiteY34-142" fmla="*/ 0 h 4110786"/>
                    <a:gd name="connsiteX0-143" fmla="*/ 739525 w 4228786"/>
                    <a:gd name="connsiteY0-144" fmla="*/ 1079241 h 4110786"/>
                    <a:gd name="connsiteX1-145" fmla="*/ 742648 w 4228786"/>
                    <a:gd name="connsiteY1-146" fmla="*/ 1081087 h 4110786"/>
                    <a:gd name="connsiteX2-147" fmla="*/ 647398 w 4228786"/>
                    <a:gd name="connsiteY2-148" fmla="*/ 1235869 h 4110786"/>
                    <a:gd name="connsiteX3-149" fmla="*/ 644913 w 4228786"/>
                    <a:gd name="connsiteY3-150" fmla="*/ 1234330 h 4110786"/>
                    <a:gd name="connsiteX4-151" fmla="*/ 739525 w 4228786"/>
                    <a:gd name="connsiteY4-152" fmla="*/ 1079241 h 4110786"/>
                    <a:gd name="connsiteX5-153" fmla="*/ 468805 w 4228786"/>
                    <a:gd name="connsiteY5-154" fmla="*/ 919162 h 4110786"/>
                    <a:gd name="connsiteX6-155" fmla="*/ 470434 w 4228786"/>
                    <a:gd name="connsiteY6-156" fmla="*/ 920125 h 4110786"/>
                    <a:gd name="connsiteX7-157" fmla="*/ 468805 w 4228786"/>
                    <a:gd name="connsiteY7-158" fmla="*/ 919162 h 4110786"/>
                    <a:gd name="connsiteX8-159" fmla="*/ 2176945 w 4228786"/>
                    <a:gd name="connsiteY8-160" fmla="*/ 319178 h 4110786"/>
                    <a:gd name="connsiteX9-161" fmla="*/ 2269473 w 4228786"/>
                    <a:gd name="connsiteY9-162" fmla="*/ 323850 h 4110786"/>
                    <a:gd name="connsiteX10-163" fmla="*/ 2090436 w 4228786"/>
                    <a:gd name="connsiteY10-164" fmla="*/ 323850 h 4110786"/>
                    <a:gd name="connsiteX11-165" fmla="*/ 2090436 w 4228786"/>
                    <a:gd name="connsiteY11-166" fmla="*/ 323546 h 4110786"/>
                    <a:gd name="connsiteX12-167" fmla="*/ 2176945 w 4228786"/>
                    <a:gd name="connsiteY12-168" fmla="*/ 319178 h 4110786"/>
                    <a:gd name="connsiteX13-169" fmla="*/ 2295032 w 4228786"/>
                    <a:gd name="connsiteY13-170" fmla="*/ 13068 h 4110786"/>
                    <a:gd name="connsiteX14-171" fmla="*/ 4228786 w 4228786"/>
                    <a:gd name="connsiteY14-172" fmla="*/ 2058946 h 4110786"/>
                    <a:gd name="connsiteX15-173" fmla="*/ 2176946 w 4228786"/>
                    <a:gd name="connsiteY15-174" fmla="*/ 4110786 h 4110786"/>
                    <a:gd name="connsiteX16-175" fmla="*/ 125105 w 4228786"/>
                    <a:gd name="connsiteY16-176" fmla="*/ 2058946 h 4110786"/>
                    <a:gd name="connsiteX17-177" fmla="*/ 437178 w 4228786"/>
                    <a:gd name="connsiteY17-178" fmla="*/ 2058945 h 4110786"/>
                    <a:gd name="connsiteX18-179" fmla="*/ 2176945 w 4228786"/>
                    <a:gd name="connsiteY18-180" fmla="*/ 3798712 h 4110786"/>
                    <a:gd name="connsiteX19-181" fmla="*/ 3916711 w 4228786"/>
                    <a:gd name="connsiteY19-182" fmla="*/ 2058945 h 4110786"/>
                    <a:gd name="connsiteX20-183" fmla="*/ 2269473 w 4228786"/>
                    <a:gd name="connsiteY20-184" fmla="*/ 323850 h 4110786"/>
                    <a:gd name="connsiteX21-185" fmla="*/ 2290461 w 4228786"/>
                    <a:gd name="connsiteY21-186" fmla="*/ 323850 h 4110786"/>
                    <a:gd name="connsiteX22-187" fmla="*/ 2295032 w 4228786"/>
                    <a:gd name="connsiteY22-188" fmla="*/ 13068 h 4110786"/>
                    <a:gd name="connsiteX23-189" fmla="*/ 2090436 w 4228786"/>
                    <a:gd name="connsiteY23-190" fmla="*/ 11473 h 4110786"/>
                    <a:gd name="connsiteX24-191" fmla="*/ 2090436 w 4228786"/>
                    <a:gd name="connsiteY24-192" fmla="*/ 323546 h 4110786"/>
                    <a:gd name="connsiteX25-193" fmla="*/ 739525 w 4228786"/>
                    <a:gd name="connsiteY25-194" fmla="*/ 1079241 h 4110786"/>
                    <a:gd name="connsiteX26-195" fmla="*/ 470434 w 4228786"/>
                    <a:gd name="connsiteY26-196" fmla="*/ 920125 h 4110786"/>
                    <a:gd name="connsiteX27-197" fmla="*/ 2090436 w 4228786"/>
                    <a:gd name="connsiteY27-198" fmla="*/ 11473 h 4110786"/>
                    <a:gd name="connsiteX28-199" fmla="*/ 2295224 w 4228786"/>
                    <a:gd name="connsiteY28-200" fmla="*/ 0 h 4110786"/>
                    <a:gd name="connsiteX29-201" fmla="*/ 2295032 w 4228786"/>
                    <a:gd name="connsiteY29-202" fmla="*/ 13068 h 4110786"/>
                    <a:gd name="connsiteX30-203" fmla="*/ 2176946 w 4228786"/>
                    <a:gd name="connsiteY30-204" fmla="*/ 7105 h 4110786"/>
                    <a:gd name="connsiteX31-205" fmla="*/ 2090436 w 4228786"/>
                    <a:gd name="connsiteY31-206" fmla="*/ 11473 h 4110786"/>
                    <a:gd name="connsiteX32-207" fmla="*/ 2090436 w 4228786"/>
                    <a:gd name="connsiteY32-208" fmla="*/ 2381 h 4110786"/>
                    <a:gd name="connsiteX33-209" fmla="*/ 2295224 w 4228786"/>
                    <a:gd name="connsiteY33-210" fmla="*/ 0 h 4110786"/>
                    <a:gd name="connsiteX0-211" fmla="*/ 739525 w 4228786"/>
                    <a:gd name="connsiteY0-212" fmla="*/ 1079241 h 4110786"/>
                    <a:gd name="connsiteX1-213" fmla="*/ 742648 w 4228786"/>
                    <a:gd name="connsiteY1-214" fmla="*/ 1081087 h 4110786"/>
                    <a:gd name="connsiteX2-215" fmla="*/ 647398 w 4228786"/>
                    <a:gd name="connsiteY2-216" fmla="*/ 1235869 h 4110786"/>
                    <a:gd name="connsiteX3-217" fmla="*/ 739525 w 4228786"/>
                    <a:gd name="connsiteY3-218" fmla="*/ 1079241 h 4110786"/>
                    <a:gd name="connsiteX4-219" fmla="*/ 468805 w 4228786"/>
                    <a:gd name="connsiteY4-220" fmla="*/ 919162 h 4110786"/>
                    <a:gd name="connsiteX5-221" fmla="*/ 470434 w 4228786"/>
                    <a:gd name="connsiteY5-222" fmla="*/ 920125 h 4110786"/>
                    <a:gd name="connsiteX6-223" fmla="*/ 468805 w 4228786"/>
                    <a:gd name="connsiteY6-224" fmla="*/ 919162 h 4110786"/>
                    <a:gd name="connsiteX7-225" fmla="*/ 2176945 w 4228786"/>
                    <a:gd name="connsiteY7-226" fmla="*/ 319178 h 4110786"/>
                    <a:gd name="connsiteX8-227" fmla="*/ 2269473 w 4228786"/>
                    <a:gd name="connsiteY8-228" fmla="*/ 323850 h 4110786"/>
                    <a:gd name="connsiteX9-229" fmla="*/ 2090436 w 4228786"/>
                    <a:gd name="connsiteY9-230" fmla="*/ 323850 h 4110786"/>
                    <a:gd name="connsiteX10-231" fmla="*/ 2090436 w 4228786"/>
                    <a:gd name="connsiteY10-232" fmla="*/ 323546 h 4110786"/>
                    <a:gd name="connsiteX11-233" fmla="*/ 2176945 w 4228786"/>
                    <a:gd name="connsiteY11-234" fmla="*/ 319178 h 4110786"/>
                    <a:gd name="connsiteX12-235" fmla="*/ 2295032 w 4228786"/>
                    <a:gd name="connsiteY12-236" fmla="*/ 13068 h 4110786"/>
                    <a:gd name="connsiteX13-237" fmla="*/ 4228786 w 4228786"/>
                    <a:gd name="connsiteY13-238" fmla="*/ 2058946 h 4110786"/>
                    <a:gd name="connsiteX14-239" fmla="*/ 2176946 w 4228786"/>
                    <a:gd name="connsiteY14-240" fmla="*/ 4110786 h 4110786"/>
                    <a:gd name="connsiteX15-241" fmla="*/ 125105 w 4228786"/>
                    <a:gd name="connsiteY15-242" fmla="*/ 2058946 h 4110786"/>
                    <a:gd name="connsiteX16-243" fmla="*/ 437178 w 4228786"/>
                    <a:gd name="connsiteY16-244" fmla="*/ 2058945 h 4110786"/>
                    <a:gd name="connsiteX17-245" fmla="*/ 2176945 w 4228786"/>
                    <a:gd name="connsiteY17-246" fmla="*/ 3798712 h 4110786"/>
                    <a:gd name="connsiteX18-247" fmla="*/ 3916711 w 4228786"/>
                    <a:gd name="connsiteY18-248" fmla="*/ 2058945 h 4110786"/>
                    <a:gd name="connsiteX19-249" fmla="*/ 2269473 w 4228786"/>
                    <a:gd name="connsiteY19-250" fmla="*/ 323850 h 4110786"/>
                    <a:gd name="connsiteX20-251" fmla="*/ 2290461 w 4228786"/>
                    <a:gd name="connsiteY20-252" fmla="*/ 323850 h 4110786"/>
                    <a:gd name="connsiteX21-253" fmla="*/ 2295032 w 4228786"/>
                    <a:gd name="connsiteY21-254" fmla="*/ 13068 h 4110786"/>
                    <a:gd name="connsiteX22-255" fmla="*/ 2090436 w 4228786"/>
                    <a:gd name="connsiteY22-256" fmla="*/ 11473 h 4110786"/>
                    <a:gd name="connsiteX23-257" fmla="*/ 2090436 w 4228786"/>
                    <a:gd name="connsiteY23-258" fmla="*/ 323546 h 4110786"/>
                    <a:gd name="connsiteX24-259" fmla="*/ 739525 w 4228786"/>
                    <a:gd name="connsiteY24-260" fmla="*/ 1079241 h 4110786"/>
                    <a:gd name="connsiteX25-261" fmla="*/ 470434 w 4228786"/>
                    <a:gd name="connsiteY25-262" fmla="*/ 920125 h 4110786"/>
                    <a:gd name="connsiteX26-263" fmla="*/ 2090436 w 4228786"/>
                    <a:gd name="connsiteY26-264" fmla="*/ 11473 h 4110786"/>
                    <a:gd name="connsiteX27-265" fmla="*/ 2295224 w 4228786"/>
                    <a:gd name="connsiteY27-266" fmla="*/ 0 h 4110786"/>
                    <a:gd name="connsiteX28-267" fmla="*/ 2295032 w 4228786"/>
                    <a:gd name="connsiteY28-268" fmla="*/ 13068 h 4110786"/>
                    <a:gd name="connsiteX29-269" fmla="*/ 2176946 w 4228786"/>
                    <a:gd name="connsiteY29-270" fmla="*/ 7105 h 4110786"/>
                    <a:gd name="connsiteX30-271" fmla="*/ 2090436 w 4228786"/>
                    <a:gd name="connsiteY30-272" fmla="*/ 11473 h 4110786"/>
                    <a:gd name="connsiteX31-273" fmla="*/ 2090436 w 4228786"/>
                    <a:gd name="connsiteY31-274" fmla="*/ 2381 h 4110786"/>
                    <a:gd name="connsiteX32-275" fmla="*/ 2295224 w 4228786"/>
                    <a:gd name="connsiteY32-276" fmla="*/ 0 h 4110786"/>
                    <a:gd name="connsiteX0-277" fmla="*/ 739525 w 4228786"/>
                    <a:gd name="connsiteY0-278" fmla="*/ 1079241 h 4110786"/>
                    <a:gd name="connsiteX1-279" fmla="*/ 742648 w 4228786"/>
                    <a:gd name="connsiteY1-280" fmla="*/ 1081087 h 4110786"/>
                    <a:gd name="connsiteX2-281" fmla="*/ 739525 w 4228786"/>
                    <a:gd name="connsiteY2-282" fmla="*/ 1079241 h 4110786"/>
                    <a:gd name="connsiteX3-283" fmla="*/ 468805 w 4228786"/>
                    <a:gd name="connsiteY3-284" fmla="*/ 919162 h 4110786"/>
                    <a:gd name="connsiteX4-285" fmla="*/ 470434 w 4228786"/>
                    <a:gd name="connsiteY4-286" fmla="*/ 920125 h 4110786"/>
                    <a:gd name="connsiteX5-287" fmla="*/ 468805 w 4228786"/>
                    <a:gd name="connsiteY5-288" fmla="*/ 919162 h 4110786"/>
                    <a:gd name="connsiteX6-289" fmla="*/ 2176945 w 4228786"/>
                    <a:gd name="connsiteY6-290" fmla="*/ 319178 h 4110786"/>
                    <a:gd name="connsiteX7-291" fmla="*/ 2269473 w 4228786"/>
                    <a:gd name="connsiteY7-292" fmla="*/ 323850 h 4110786"/>
                    <a:gd name="connsiteX8-293" fmla="*/ 2090436 w 4228786"/>
                    <a:gd name="connsiteY8-294" fmla="*/ 323850 h 4110786"/>
                    <a:gd name="connsiteX9-295" fmla="*/ 2090436 w 4228786"/>
                    <a:gd name="connsiteY9-296" fmla="*/ 323546 h 4110786"/>
                    <a:gd name="connsiteX10-297" fmla="*/ 2176945 w 4228786"/>
                    <a:gd name="connsiteY10-298" fmla="*/ 319178 h 4110786"/>
                    <a:gd name="connsiteX11-299" fmla="*/ 2295032 w 4228786"/>
                    <a:gd name="connsiteY11-300" fmla="*/ 13068 h 4110786"/>
                    <a:gd name="connsiteX12-301" fmla="*/ 4228786 w 4228786"/>
                    <a:gd name="connsiteY12-302" fmla="*/ 2058946 h 4110786"/>
                    <a:gd name="connsiteX13-303" fmla="*/ 2176946 w 4228786"/>
                    <a:gd name="connsiteY13-304" fmla="*/ 4110786 h 4110786"/>
                    <a:gd name="connsiteX14-305" fmla="*/ 125105 w 4228786"/>
                    <a:gd name="connsiteY14-306" fmla="*/ 2058946 h 4110786"/>
                    <a:gd name="connsiteX15-307" fmla="*/ 437178 w 4228786"/>
                    <a:gd name="connsiteY15-308" fmla="*/ 2058945 h 4110786"/>
                    <a:gd name="connsiteX16-309" fmla="*/ 2176945 w 4228786"/>
                    <a:gd name="connsiteY16-310" fmla="*/ 3798712 h 4110786"/>
                    <a:gd name="connsiteX17-311" fmla="*/ 3916711 w 4228786"/>
                    <a:gd name="connsiteY17-312" fmla="*/ 2058945 h 4110786"/>
                    <a:gd name="connsiteX18-313" fmla="*/ 2269473 w 4228786"/>
                    <a:gd name="connsiteY18-314" fmla="*/ 323850 h 4110786"/>
                    <a:gd name="connsiteX19-315" fmla="*/ 2290461 w 4228786"/>
                    <a:gd name="connsiteY19-316" fmla="*/ 323850 h 4110786"/>
                    <a:gd name="connsiteX20-317" fmla="*/ 2295032 w 4228786"/>
                    <a:gd name="connsiteY20-318" fmla="*/ 13068 h 4110786"/>
                    <a:gd name="connsiteX21-319" fmla="*/ 2090436 w 4228786"/>
                    <a:gd name="connsiteY21-320" fmla="*/ 11473 h 4110786"/>
                    <a:gd name="connsiteX22-321" fmla="*/ 2090436 w 4228786"/>
                    <a:gd name="connsiteY22-322" fmla="*/ 323546 h 4110786"/>
                    <a:gd name="connsiteX23-323" fmla="*/ 739525 w 4228786"/>
                    <a:gd name="connsiteY23-324" fmla="*/ 1079241 h 4110786"/>
                    <a:gd name="connsiteX24-325" fmla="*/ 470434 w 4228786"/>
                    <a:gd name="connsiteY24-326" fmla="*/ 920125 h 4110786"/>
                    <a:gd name="connsiteX25-327" fmla="*/ 2090436 w 4228786"/>
                    <a:gd name="connsiteY25-328" fmla="*/ 11473 h 4110786"/>
                    <a:gd name="connsiteX26-329" fmla="*/ 2295224 w 4228786"/>
                    <a:gd name="connsiteY26-330" fmla="*/ 0 h 4110786"/>
                    <a:gd name="connsiteX27-331" fmla="*/ 2295032 w 4228786"/>
                    <a:gd name="connsiteY27-332" fmla="*/ 13068 h 4110786"/>
                    <a:gd name="connsiteX28-333" fmla="*/ 2176946 w 4228786"/>
                    <a:gd name="connsiteY28-334" fmla="*/ 7105 h 4110786"/>
                    <a:gd name="connsiteX29-335" fmla="*/ 2090436 w 4228786"/>
                    <a:gd name="connsiteY29-336" fmla="*/ 11473 h 4110786"/>
                    <a:gd name="connsiteX30-337" fmla="*/ 2090436 w 4228786"/>
                    <a:gd name="connsiteY30-338" fmla="*/ 2381 h 4110786"/>
                    <a:gd name="connsiteX31-339" fmla="*/ 2295224 w 4228786"/>
                    <a:gd name="connsiteY31-340" fmla="*/ 0 h 4110786"/>
                    <a:gd name="connsiteX0-341" fmla="*/ 739525 w 4228786"/>
                    <a:gd name="connsiteY0-342" fmla="*/ 1079241 h 4110786"/>
                    <a:gd name="connsiteX1-343" fmla="*/ 742648 w 4228786"/>
                    <a:gd name="connsiteY1-344" fmla="*/ 1081087 h 4110786"/>
                    <a:gd name="connsiteX2-345" fmla="*/ 739525 w 4228786"/>
                    <a:gd name="connsiteY2-346" fmla="*/ 1079241 h 4110786"/>
                    <a:gd name="connsiteX3-347" fmla="*/ 468805 w 4228786"/>
                    <a:gd name="connsiteY3-348" fmla="*/ 919162 h 4110786"/>
                    <a:gd name="connsiteX4-349" fmla="*/ 470434 w 4228786"/>
                    <a:gd name="connsiteY4-350" fmla="*/ 920125 h 4110786"/>
                    <a:gd name="connsiteX5-351" fmla="*/ 468805 w 4228786"/>
                    <a:gd name="connsiteY5-352" fmla="*/ 919162 h 4110786"/>
                    <a:gd name="connsiteX6-353" fmla="*/ 2176945 w 4228786"/>
                    <a:gd name="connsiteY6-354" fmla="*/ 319178 h 4110786"/>
                    <a:gd name="connsiteX7-355" fmla="*/ 2269473 w 4228786"/>
                    <a:gd name="connsiteY7-356" fmla="*/ 323850 h 4110786"/>
                    <a:gd name="connsiteX8-357" fmla="*/ 2090436 w 4228786"/>
                    <a:gd name="connsiteY8-358" fmla="*/ 323850 h 4110786"/>
                    <a:gd name="connsiteX9-359" fmla="*/ 2090436 w 4228786"/>
                    <a:gd name="connsiteY9-360" fmla="*/ 323546 h 4110786"/>
                    <a:gd name="connsiteX10-361" fmla="*/ 2176945 w 4228786"/>
                    <a:gd name="connsiteY10-362" fmla="*/ 319178 h 4110786"/>
                    <a:gd name="connsiteX11-363" fmla="*/ 2295032 w 4228786"/>
                    <a:gd name="connsiteY11-364" fmla="*/ 13068 h 4110786"/>
                    <a:gd name="connsiteX12-365" fmla="*/ 4228786 w 4228786"/>
                    <a:gd name="connsiteY12-366" fmla="*/ 2058946 h 4110786"/>
                    <a:gd name="connsiteX13-367" fmla="*/ 2176946 w 4228786"/>
                    <a:gd name="connsiteY13-368" fmla="*/ 4110786 h 4110786"/>
                    <a:gd name="connsiteX14-369" fmla="*/ 125105 w 4228786"/>
                    <a:gd name="connsiteY14-370" fmla="*/ 2058946 h 4110786"/>
                    <a:gd name="connsiteX15-371" fmla="*/ 437178 w 4228786"/>
                    <a:gd name="connsiteY15-372" fmla="*/ 2058945 h 4110786"/>
                    <a:gd name="connsiteX16-373" fmla="*/ 2176945 w 4228786"/>
                    <a:gd name="connsiteY16-374" fmla="*/ 3798712 h 4110786"/>
                    <a:gd name="connsiteX17-375" fmla="*/ 3916711 w 4228786"/>
                    <a:gd name="connsiteY17-376" fmla="*/ 2058945 h 4110786"/>
                    <a:gd name="connsiteX18-377" fmla="*/ 2269473 w 4228786"/>
                    <a:gd name="connsiteY18-378" fmla="*/ 323850 h 4110786"/>
                    <a:gd name="connsiteX19-379" fmla="*/ 2290461 w 4228786"/>
                    <a:gd name="connsiteY19-380" fmla="*/ 323850 h 4110786"/>
                    <a:gd name="connsiteX20-381" fmla="*/ 2295032 w 4228786"/>
                    <a:gd name="connsiteY20-382" fmla="*/ 13068 h 4110786"/>
                    <a:gd name="connsiteX21-383" fmla="*/ 2090436 w 4228786"/>
                    <a:gd name="connsiteY21-384" fmla="*/ 11473 h 4110786"/>
                    <a:gd name="connsiteX22-385" fmla="*/ 2090436 w 4228786"/>
                    <a:gd name="connsiteY22-386" fmla="*/ 323546 h 4110786"/>
                    <a:gd name="connsiteX23-387" fmla="*/ 739525 w 4228786"/>
                    <a:gd name="connsiteY23-388" fmla="*/ 1079241 h 4110786"/>
                    <a:gd name="connsiteX24-389" fmla="*/ 470434 w 4228786"/>
                    <a:gd name="connsiteY24-390" fmla="*/ 920125 h 4110786"/>
                    <a:gd name="connsiteX25-391" fmla="*/ 2090436 w 4228786"/>
                    <a:gd name="connsiteY25-392" fmla="*/ 11473 h 4110786"/>
                    <a:gd name="connsiteX26-393" fmla="*/ 2295224 w 4228786"/>
                    <a:gd name="connsiteY26-394" fmla="*/ 0 h 4110786"/>
                    <a:gd name="connsiteX27-395" fmla="*/ 2176946 w 4228786"/>
                    <a:gd name="connsiteY27-396" fmla="*/ 7105 h 4110786"/>
                    <a:gd name="connsiteX28-397" fmla="*/ 2090436 w 4228786"/>
                    <a:gd name="connsiteY28-398" fmla="*/ 11473 h 4110786"/>
                    <a:gd name="connsiteX29-399" fmla="*/ 2090436 w 4228786"/>
                    <a:gd name="connsiteY29-400" fmla="*/ 2381 h 4110786"/>
                    <a:gd name="connsiteX30-401" fmla="*/ 2295224 w 4228786"/>
                    <a:gd name="connsiteY30-402" fmla="*/ 0 h 4110786"/>
                    <a:gd name="connsiteX0-403" fmla="*/ 739525 w 4228949"/>
                    <a:gd name="connsiteY0-404" fmla="*/ 1079241 h 4110786"/>
                    <a:gd name="connsiteX1-405" fmla="*/ 742648 w 4228949"/>
                    <a:gd name="connsiteY1-406" fmla="*/ 1081087 h 4110786"/>
                    <a:gd name="connsiteX2-407" fmla="*/ 739525 w 4228949"/>
                    <a:gd name="connsiteY2-408" fmla="*/ 1079241 h 4110786"/>
                    <a:gd name="connsiteX3-409" fmla="*/ 468805 w 4228949"/>
                    <a:gd name="connsiteY3-410" fmla="*/ 919162 h 4110786"/>
                    <a:gd name="connsiteX4-411" fmla="*/ 470434 w 4228949"/>
                    <a:gd name="connsiteY4-412" fmla="*/ 920125 h 4110786"/>
                    <a:gd name="connsiteX5-413" fmla="*/ 468805 w 4228949"/>
                    <a:gd name="connsiteY5-414" fmla="*/ 919162 h 4110786"/>
                    <a:gd name="connsiteX6-415" fmla="*/ 2176945 w 4228949"/>
                    <a:gd name="connsiteY6-416" fmla="*/ 319178 h 4110786"/>
                    <a:gd name="connsiteX7-417" fmla="*/ 2269473 w 4228949"/>
                    <a:gd name="connsiteY7-418" fmla="*/ 323850 h 4110786"/>
                    <a:gd name="connsiteX8-419" fmla="*/ 2090436 w 4228949"/>
                    <a:gd name="connsiteY8-420" fmla="*/ 323850 h 4110786"/>
                    <a:gd name="connsiteX9-421" fmla="*/ 2090436 w 4228949"/>
                    <a:gd name="connsiteY9-422" fmla="*/ 323546 h 4110786"/>
                    <a:gd name="connsiteX10-423" fmla="*/ 2176945 w 4228949"/>
                    <a:gd name="connsiteY10-424" fmla="*/ 319178 h 4110786"/>
                    <a:gd name="connsiteX11-425" fmla="*/ 2290461 w 4228949"/>
                    <a:gd name="connsiteY11-426" fmla="*/ 323850 h 4110786"/>
                    <a:gd name="connsiteX12-427" fmla="*/ 4228786 w 4228949"/>
                    <a:gd name="connsiteY12-428" fmla="*/ 2058946 h 4110786"/>
                    <a:gd name="connsiteX13-429" fmla="*/ 2176946 w 4228949"/>
                    <a:gd name="connsiteY13-430" fmla="*/ 4110786 h 4110786"/>
                    <a:gd name="connsiteX14-431" fmla="*/ 125105 w 4228949"/>
                    <a:gd name="connsiteY14-432" fmla="*/ 2058946 h 4110786"/>
                    <a:gd name="connsiteX15-433" fmla="*/ 437178 w 4228949"/>
                    <a:gd name="connsiteY15-434" fmla="*/ 2058945 h 4110786"/>
                    <a:gd name="connsiteX16-435" fmla="*/ 2176945 w 4228949"/>
                    <a:gd name="connsiteY16-436" fmla="*/ 3798712 h 4110786"/>
                    <a:gd name="connsiteX17-437" fmla="*/ 3916711 w 4228949"/>
                    <a:gd name="connsiteY17-438" fmla="*/ 2058945 h 4110786"/>
                    <a:gd name="connsiteX18-439" fmla="*/ 2269473 w 4228949"/>
                    <a:gd name="connsiteY18-440" fmla="*/ 323850 h 4110786"/>
                    <a:gd name="connsiteX19-441" fmla="*/ 2290461 w 4228949"/>
                    <a:gd name="connsiteY19-442" fmla="*/ 323850 h 4110786"/>
                    <a:gd name="connsiteX20-443" fmla="*/ 2090436 w 4228949"/>
                    <a:gd name="connsiteY20-444" fmla="*/ 11473 h 4110786"/>
                    <a:gd name="connsiteX21-445" fmla="*/ 2090436 w 4228949"/>
                    <a:gd name="connsiteY21-446" fmla="*/ 323546 h 4110786"/>
                    <a:gd name="connsiteX22-447" fmla="*/ 739525 w 4228949"/>
                    <a:gd name="connsiteY22-448" fmla="*/ 1079241 h 4110786"/>
                    <a:gd name="connsiteX23-449" fmla="*/ 470434 w 4228949"/>
                    <a:gd name="connsiteY23-450" fmla="*/ 920125 h 4110786"/>
                    <a:gd name="connsiteX24-451" fmla="*/ 2090436 w 4228949"/>
                    <a:gd name="connsiteY24-452" fmla="*/ 11473 h 4110786"/>
                    <a:gd name="connsiteX25-453" fmla="*/ 2295224 w 4228949"/>
                    <a:gd name="connsiteY25-454" fmla="*/ 0 h 4110786"/>
                    <a:gd name="connsiteX26-455" fmla="*/ 2176946 w 4228949"/>
                    <a:gd name="connsiteY26-456" fmla="*/ 7105 h 4110786"/>
                    <a:gd name="connsiteX27-457" fmla="*/ 2090436 w 4228949"/>
                    <a:gd name="connsiteY27-458" fmla="*/ 11473 h 4110786"/>
                    <a:gd name="connsiteX28-459" fmla="*/ 2090436 w 4228949"/>
                    <a:gd name="connsiteY28-460" fmla="*/ 2381 h 4110786"/>
                    <a:gd name="connsiteX29-461" fmla="*/ 2295224 w 4228949"/>
                    <a:gd name="connsiteY29-462" fmla="*/ 0 h 4110786"/>
                    <a:gd name="connsiteX0-463" fmla="*/ 739525 w 4228949"/>
                    <a:gd name="connsiteY0-464" fmla="*/ 1076860 h 4108405"/>
                    <a:gd name="connsiteX1-465" fmla="*/ 742648 w 4228949"/>
                    <a:gd name="connsiteY1-466" fmla="*/ 1078706 h 4108405"/>
                    <a:gd name="connsiteX2-467" fmla="*/ 739525 w 4228949"/>
                    <a:gd name="connsiteY2-468" fmla="*/ 1076860 h 4108405"/>
                    <a:gd name="connsiteX3-469" fmla="*/ 468805 w 4228949"/>
                    <a:gd name="connsiteY3-470" fmla="*/ 916781 h 4108405"/>
                    <a:gd name="connsiteX4-471" fmla="*/ 470434 w 4228949"/>
                    <a:gd name="connsiteY4-472" fmla="*/ 917744 h 4108405"/>
                    <a:gd name="connsiteX5-473" fmla="*/ 468805 w 4228949"/>
                    <a:gd name="connsiteY5-474" fmla="*/ 916781 h 4108405"/>
                    <a:gd name="connsiteX6-475" fmla="*/ 2176945 w 4228949"/>
                    <a:gd name="connsiteY6-476" fmla="*/ 316797 h 4108405"/>
                    <a:gd name="connsiteX7-477" fmla="*/ 2269473 w 4228949"/>
                    <a:gd name="connsiteY7-478" fmla="*/ 321469 h 4108405"/>
                    <a:gd name="connsiteX8-479" fmla="*/ 2090436 w 4228949"/>
                    <a:gd name="connsiteY8-480" fmla="*/ 321469 h 4108405"/>
                    <a:gd name="connsiteX9-481" fmla="*/ 2090436 w 4228949"/>
                    <a:gd name="connsiteY9-482" fmla="*/ 321165 h 4108405"/>
                    <a:gd name="connsiteX10-483" fmla="*/ 2176945 w 4228949"/>
                    <a:gd name="connsiteY10-484" fmla="*/ 316797 h 4108405"/>
                    <a:gd name="connsiteX11-485" fmla="*/ 2290461 w 4228949"/>
                    <a:gd name="connsiteY11-486" fmla="*/ 321469 h 4108405"/>
                    <a:gd name="connsiteX12-487" fmla="*/ 4228786 w 4228949"/>
                    <a:gd name="connsiteY12-488" fmla="*/ 2056565 h 4108405"/>
                    <a:gd name="connsiteX13-489" fmla="*/ 2176946 w 4228949"/>
                    <a:gd name="connsiteY13-490" fmla="*/ 4108405 h 4108405"/>
                    <a:gd name="connsiteX14-491" fmla="*/ 125105 w 4228949"/>
                    <a:gd name="connsiteY14-492" fmla="*/ 2056565 h 4108405"/>
                    <a:gd name="connsiteX15-493" fmla="*/ 437178 w 4228949"/>
                    <a:gd name="connsiteY15-494" fmla="*/ 2056564 h 4108405"/>
                    <a:gd name="connsiteX16-495" fmla="*/ 2176945 w 4228949"/>
                    <a:gd name="connsiteY16-496" fmla="*/ 3796331 h 4108405"/>
                    <a:gd name="connsiteX17-497" fmla="*/ 3916711 w 4228949"/>
                    <a:gd name="connsiteY17-498" fmla="*/ 2056564 h 4108405"/>
                    <a:gd name="connsiteX18-499" fmla="*/ 2269473 w 4228949"/>
                    <a:gd name="connsiteY18-500" fmla="*/ 321469 h 4108405"/>
                    <a:gd name="connsiteX19-501" fmla="*/ 2290461 w 4228949"/>
                    <a:gd name="connsiteY19-502" fmla="*/ 321469 h 4108405"/>
                    <a:gd name="connsiteX20-503" fmla="*/ 2090436 w 4228949"/>
                    <a:gd name="connsiteY20-504" fmla="*/ 9092 h 4108405"/>
                    <a:gd name="connsiteX21-505" fmla="*/ 2090436 w 4228949"/>
                    <a:gd name="connsiteY21-506" fmla="*/ 321165 h 4108405"/>
                    <a:gd name="connsiteX22-507" fmla="*/ 739525 w 4228949"/>
                    <a:gd name="connsiteY22-508" fmla="*/ 1076860 h 4108405"/>
                    <a:gd name="connsiteX23-509" fmla="*/ 470434 w 4228949"/>
                    <a:gd name="connsiteY23-510" fmla="*/ 917744 h 4108405"/>
                    <a:gd name="connsiteX24-511" fmla="*/ 2090436 w 4228949"/>
                    <a:gd name="connsiteY24-512" fmla="*/ 9092 h 4108405"/>
                    <a:gd name="connsiteX25-513" fmla="*/ 2090436 w 4228949"/>
                    <a:gd name="connsiteY25-514" fmla="*/ 0 h 4108405"/>
                    <a:gd name="connsiteX26-515" fmla="*/ 2176946 w 4228949"/>
                    <a:gd name="connsiteY26-516" fmla="*/ 4724 h 4108405"/>
                    <a:gd name="connsiteX27-517" fmla="*/ 2090436 w 4228949"/>
                    <a:gd name="connsiteY27-518" fmla="*/ 9092 h 4108405"/>
                    <a:gd name="connsiteX28-519" fmla="*/ 2090436 w 4228949"/>
                    <a:gd name="connsiteY28-520" fmla="*/ 0 h 4108405"/>
                    <a:gd name="connsiteX0-521" fmla="*/ 739525 w 4228949"/>
                    <a:gd name="connsiteY0-522" fmla="*/ 1076860 h 4108405"/>
                    <a:gd name="connsiteX1-523" fmla="*/ 742648 w 4228949"/>
                    <a:gd name="connsiteY1-524" fmla="*/ 1078706 h 4108405"/>
                    <a:gd name="connsiteX2-525" fmla="*/ 739525 w 4228949"/>
                    <a:gd name="connsiteY2-526" fmla="*/ 1076860 h 4108405"/>
                    <a:gd name="connsiteX3-527" fmla="*/ 468805 w 4228949"/>
                    <a:gd name="connsiteY3-528" fmla="*/ 916781 h 4108405"/>
                    <a:gd name="connsiteX4-529" fmla="*/ 470434 w 4228949"/>
                    <a:gd name="connsiteY4-530" fmla="*/ 917744 h 4108405"/>
                    <a:gd name="connsiteX5-531" fmla="*/ 468805 w 4228949"/>
                    <a:gd name="connsiteY5-532" fmla="*/ 916781 h 4108405"/>
                    <a:gd name="connsiteX6-533" fmla="*/ 2176945 w 4228949"/>
                    <a:gd name="connsiteY6-534" fmla="*/ 316797 h 4108405"/>
                    <a:gd name="connsiteX7-535" fmla="*/ 2269473 w 4228949"/>
                    <a:gd name="connsiteY7-536" fmla="*/ 321469 h 4108405"/>
                    <a:gd name="connsiteX8-537" fmla="*/ 2090436 w 4228949"/>
                    <a:gd name="connsiteY8-538" fmla="*/ 321469 h 4108405"/>
                    <a:gd name="connsiteX9-539" fmla="*/ 2090436 w 4228949"/>
                    <a:gd name="connsiteY9-540" fmla="*/ 321165 h 4108405"/>
                    <a:gd name="connsiteX10-541" fmla="*/ 2176945 w 4228949"/>
                    <a:gd name="connsiteY10-542" fmla="*/ 316797 h 4108405"/>
                    <a:gd name="connsiteX11-543" fmla="*/ 2290461 w 4228949"/>
                    <a:gd name="connsiteY11-544" fmla="*/ 321469 h 4108405"/>
                    <a:gd name="connsiteX12-545" fmla="*/ 4228786 w 4228949"/>
                    <a:gd name="connsiteY12-546" fmla="*/ 2056565 h 4108405"/>
                    <a:gd name="connsiteX13-547" fmla="*/ 2176946 w 4228949"/>
                    <a:gd name="connsiteY13-548" fmla="*/ 4108405 h 4108405"/>
                    <a:gd name="connsiteX14-549" fmla="*/ 125105 w 4228949"/>
                    <a:gd name="connsiteY14-550" fmla="*/ 2056565 h 4108405"/>
                    <a:gd name="connsiteX15-551" fmla="*/ 437178 w 4228949"/>
                    <a:gd name="connsiteY15-552" fmla="*/ 2056564 h 4108405"/>
                    <a:gd name="connsiteX16-553" fmla="*/ 2176945 w 4228949"/>
                    <a:gd name="connsiteY16-554" fmla="*/ 3796331 h 4108405"/>
                    <a:gd name="connsiteX17-555" fmla="*/ 3916711 w 4228949"/>
                    <a:gd name="connsiteY17-556" fmla="*/ 2056564 h 4108405"/>
                    <a:gd name="connsiteX18-557" fmla="*/ 2269473 w 4228949"/>
                    <a:gd name="connsiteY18-558" fmla="*/ 321469 h 4108405"/>
                    <a:gd name="connsiteX19-559" fmla="*/ 2290461 w 4228949"/>
                    <a:gd name="connsiteY19-560" fmla="*/ 321469 h 4108405"/>
                    <a:gd name="connsiteX20-561" fmla="*/ 2090436 w 4228949"/>
                    <a:gd name="connsiteY20-562" fmla="*/ 9092 h 4108405"/>
                    <a:gd name="connsiteX21-563" fmla="*/ 2090436 w 4228949"/>
                    <a:gd name="connsiteY21-564" fmla="*/ 321165 h 4108405"/>
                    <a:gd name="connsiteX22-565" fmla="*/ 739525 w 4228949"/>
                    <a:gd name="connsiteY22-566" fmla="*/ 1076860 h 4108405"/>
                    <a:gd name="connsiteX23-567" fmla="*/ 470434 w 4228949"/>
                    <a:gd name="connsiteY23-568" fmla="*/ 917744 h 4108405"/>
                    <a:gd name="connsiteX24-569" fmla="*/ 2090436 w 4228949"/>
                    <a:gd name="connsiteY24-570" fmla="*/ 9092 h 4108405"/>
                    <a:gd name="connsiteX25-571" fmla="*/ 2090436 w 4228949"/>
                    <a:gd name="connsiteY25-572" fmla="*/ 0 h 4108405"/>
                    <a:gd name="connsiteX26-573" fmla="*/ 2090436 w 4228949"/>
                    <a:gd name="connsiteY26-574" fmla="*/ 9092 h 4108405"/>
                    <a:gd name="connsiteX27-575" fmla="*/ 2090436 w 4228949"/>
                    <a:gd name="connsiteY27-576" fmla="*/ 0 h 4108405"/>
                    <a:gd name="connsiteX0-577" fmla="*/ 739525 w 4228925"/>
                    <a:gd name="connsiteY0-578" fmla="*/ 1076860 h 4108405"/>
                    <a:gd name="connsiteX1-579" fmla="*/ 742648 w 4228925"/>
                    <a:gd name="connsiteY1-580" fmla="*/ 1078706 h 4108405"/>
                    <a:gd name="connsiteX2-581" fmla="*/ 739525 w 4228925"/>
                    <a:gd name="connsiteY2-582" fmla="*/ 1076860 h 4108405"/>
                    <a:gd name="connsiteX3-583" fmla="*/ 468805 w 4228925"/>
                    <a:gd name="connsiteY3-584" fmla="*/ 916781 h 4108405"/>
                    <a:gd name="connsiteX4-585" fmla="*/ 470434 w 4228925"/>
                    <a:gd name="connsiteY4-586" fmla="*/ 917744 h 4108405"/>
                    <a:gd name="connsiteX5-587" fmla="*/ 468805 w 4228925"/>
                    <a:gd name="connsiteY5-588" fmla="*/ 916781 h 4108405"/>
                    <a:gd name="connsiteX6-589" fmla="*/ 2176945 w 4228925"/>
                    <a:gd name="connsiteY6-590" fmla="*/ 316797 h 4108405"/>
                    <a:gd name="connsiteX7-591" fmla="*/ 2269473 w 4228925"/>
                    <a:gd name="connsiteY7-592" fmla="*/ 321469 h 4108405"/>
                    <a:gd name="connsiteX8-593" fmla="*/ 2090436 w 4228925"/>
                    <a:gd name="connsiteY8-594" fmla="*/ 321469 h 4108405"/>
                    <a:gd name="connsiteX9-595" fmla="*/ 2090436 w 4228925"/>
                    <a:gd name="connsiteY9-596" fmla="*/ 321165 h 4108405"/>
                    <a:gd name="connsiteX10-597" fmla="*/ 2176945 w 4228925"/>
                    <a:gd name="connsiteY10-598" fmla="*/ 316797 h 4108405"/>
                    <a:gd name="connsiteX11-599" fmla="*/ 2290461 w 4228925"/>
                    <a:gd name="connsiteY11-600" fmla="*/ 321469 h 4108405"/>
                    <a:gd name="connsiteX12-601" fmla="*/ 4228786 w 4228925"/>
                    <a:gd name="connsiteY12-602" fmla="*/ 2056565 h 4108405"/>
                    <a:gd name="connsiteX13-603" fmla="*/ 2176946 w 4228925"/>
                    <a:gd name="connsiteY13-604" fmla="*/ 4108405 h 4108405"/>
                    <a:gd name="connsiteX14-605" fmla="*/ 125105 w 4228925"/>
                    <a:gd name="connsiteY14-606" fmla="*/ 2056565 h 4108405"/>
                    <a:gd name="connsiteX15-607" fmla="*/ 437178 w 4228925"/>
                    <a:gd name="connsiteY15-608" fmla="*/ 2056564 h 4108405"/>
                    <a:gd name="connsiteX16-609" fmla="*/ 2176945 w 4228925"/>
                    <a:gd name="connsiteY16-610" fmla="*/ 3796331 h 4108405"/>
                    <a:gd name="connsiteX17-611" fmla="*/ 3916711 w 4228925"/>
                    <a:gd name="connsiteY17-612" fmla="*/ 2056564 h 4108405"/>
                    <a:gd name="connsiteX18-613" fmla="*/ 2290461 w 4228925"/>
                    <a:gd name="connsiteY18-614" fmla="*/ 321469 h 4108405"/>
                    <a:gd name="connsiteX19-615" fmla="*/ 2090436 w 4228925"/>
                    <a:gd name="connsiteY19-616" fmla="*/ 9092 h 4108405"/>
                    <a:gd name="connsiteX20-617" fmla="*/ 2090436 w 4228925"/>
                    <a:gd name="connsiteY20-618" fmla="*/ 321165 h 4108405"/>
                    <a:gd name="connsiteX21-619" fmla="*/ 739525 w 4228925"/>
                    <a:gd name="connsiteY21-620" fmla="*/ 1076860 h 4108405"/>
                    <a:gd name="connsiteX22-621" fmla="*/ 470434 w 4228925"/>
                    <a:gd name="connsiteY22-622" fmla="*/ 917744 h 4108405"/>
                    <a:gd name="connsiteX23-623" fmla="*/ 2090436 w 4228925"/>
                    <a:gd name="connsiteY23-624" fmla="*/ 9092 h 4108405"/>
                    <a:gd name="connsiteX24-625" fmla="*/ 2090436 w 4228925"/>
                    <a:gd name="connsiteY24-626" fmla="*/ 0 h 4108405"/>
                    <a:gd name="connsiteX25-627" fmla="*/ 2090436 w 4228925"/>
                    <a:gd name="connsiteY25-628" fmla="*/ 9092 h 4108405"/>
                    <a:gd name="connsiteX26-629" fmla="*/ 2090436 w 4228925"/>
                    <a:gd name="connsiteY26-630" fmla="*/ 0 h 4108405"/>
                    <a:gd name="connsiteX0-631" fmla="*/ 739525 w 4228925"/>
                    <a:gd name="connsiteY0-632" fmla="*/ 1076860 h 4108405"/>
                    <a:gd name="connsiteX1-633" fmla="*/ 742648 w 4228925"/>
                    <a:gd name="connsiteY1-634" fmla="*/ 1078706 h 4108405"/>
                    <a:gd name="connsiteX2-635" fmla="*/ 739525 w 4228925"/>
                    <a:gd name="connsiteY2-636" fmla="*/ 1076860 h 4108405"/>
                    <a:gd name="connsiteX3-637" fmla="*/ 468805 w 4228925"/>
                    <a:gd name="connsiteY3-638" fmla="*/ 916781 h 4108405"/>
                    <a:gd name="connsiteX4-639" fmla="*/ 470434 w 4228925"/>
                    <a:gd name="connsiteY4-640" fmla="*/ 917744 h 4108405"/>
                    <a:gd name="connsiteX5-641" fmla="*/ 468805 w 4228925"/>
                    <a:gd name="connsiteY5-642" fmla="*/ 916781 h 4108405"/>
                    <a:gd name="connsiteX6-643" fmla="*/ 2176945 w 4228925"/>
                    <a:gd name="connsiteY6-644" fmla="*/ 316797 h 4108405"/>
                    <a:gd name="connsiteX7-645" fmla="*/ 2090436 w 4228925"/>
                    <a:gd name="connsiteY7-646" fmla="*/ 321469 h 4108405"/>
                    <a:gd name="connsiteX8-647" fmla="*/ 2090436 w 4228925"/>
                    <a:gd name="connsiteY8-648" fmla="*/ 321165 h 4108405"/>
                    <a:gd name="connsiteX9-649" fmla="*/ 2176945 w 4228925"/>
                    <a:gd name="connsiteY9-650" fmla="*/ 316797 h 4108405"/>
                    <a:gd name="connsiteX10-651" fmla="*/ 2290461 w 4228925"/>
                    <a:gd name="connsiteY10-652" fmla="*/ 321469 h 4108405"/>
                    <a:gd name="connsiteX11-653" fmla="*/ 4228786 w 4228925"/>
                    <a:gd name="connsiteY11-654" fmla="*/ 2056565 h 4108405"/>
                    <a:gd name="connsiteX12-655" fmla="*/ 2176946 w 4228925"/>
                    <a:gd name="connsiteY12-656" fmla="*/ 4108405 h 4108405"/>
                    <a:gd name="connsiteX13-657" fmla="*/ 125105 w 4228925"/>
                    <a:gd name="connsiteY13-658" fmla="*/ 2056565 h 4108405"/>
                    <a:gd name="connsiteX14-659" fmla="*/ 437178 w 4228925"/>
                    <a:gd name="connsiteY14-660" fmla="*/ 2056564 h 4108405"/>
                    <a:gd name="connsiteX15-661" fmla="*/ 2176945 w 4228925"/>
                    <a:gd name="connsiteY15-662" fmla="*/ 3796331 h 4108405"/>
                    <a:gd name="connsiteX16-663" fmla="*/ 3916711 w 4228925"/>
                    <a:gd name="connsiteY16-664" fmla="*/ 2056564 h 4108405"/>
                    <a:gd name="connsiteX17-665" fmla="*/ 2290461 w 4228925"/>
                    <a:gd name="connsiteY17-666" fmla="*/ 321469 h 4108405"/>
                    <a:gd name="connsiteX18-667" fmla="*/ 2090436 w 4228925"/>
                    <a:gd name="connsiteY18-668" fmla="*/ 9092 h 4108405"/>
                    <a:gd name="connsiteX19-669" fmla="*/ 2090436 w 4228925"/>
                    <a:gd name="connsiteY19-670" fmla="*/ 321165 h 4108405"/>
                    <a:gd name="connsiteX20-671" fmla="*/ 739525 w 4228925"/>
                    <a:gd name="connsiteY20-672" fmla="*/ 1076860 h 4108405"/>
                    <a:gd name="connsiteX21-673" fmla="*/ 470434 w 4228925"/>
                    <a:gd name="connsiteY21-674" fmla="*/ 917744 h 4108405"/>
                    <a:gd name="connsiteX22-675" fmla="*/ 2090436 w 4228925"/>
                    <a:gd name="connsiteY22-676" fmla="*/ 9092 h 4108405"/>
                    <a:gd name="connsiteX23-677" fmla="*/ 2090436 w 4228925"/>
                    <a:gd name="connsiteY23-678" fmla="*/ 0 h 4108405"/>
                    <a:gd name="connsiteX24-679" fmla="*/ 2090436 w 4228925"/>
                    <a:gd name="connsiteY24-680" fmla="*/ 9092 h 4108405"/>
                    <a:gd name="connsiteX25-681" fmla="*/ 2090436 w 4228925"/>
                    <a:gd name="connsiteY25-682" fmla="*/ 0 h 4108405"/>
                    <a:gd name="connsiteX0-683" fmla="*/ 739525 w 4228925"/>
                    <a:gd name="connsiteY0-684" fmla="*/ 1076860 h 4108405"/>
                    <a:gd name="connsiteX1-685" fmla="*/ 742648 w 4228925"/>
                    <a:gd name="connsiteY1-686" fmla="*/ 1078706 h 4108405"/>
                    <a:gd name="connsiteX2-687" fmla="*/ 739525 w 4228925"/>
                    <a:gd name="connsiteY2-688" fmla="*/ 1076860 h 4108405"/>
                    <a:gd name="connsiteX3-689" fmla="*/ 468805 w 4228925"/>
                    <a:gd name="connsiteY3-690" fmla="*/ 916781 h 4108405"/>
                    <a:gd name="connsiteX4-691" fmla="*/ 470434 w 4228925"/>
                    <a:gd name="connsiteY4-692" fmla="*/ 917744 h 4108405"/>
                    <a:gd name="connsiteX5-693" fmla="*/ 468805 w 4228925"/>
                    <a:gd name="connsiteY5-694" fmla="*/ 916781 h 4108405"/>
                    <a:gd name="connsiteX6-695" fmla="*/ 2090436 w 4228925"/>
                    <a:gd name="connsiteY6-696" fmla="*/ 321165 h 4108405"/>
                    <a:gd name="connsiteX7-697" fmla="*/ 2090436 w 4228925"/>
                    <a:gd name="connsiteY7-698" fmla="*/ 321469 h 4108405"/>
                    <a:gd name="connsiteX8-699" fmla="*/ 2090436 w 4228925"/>
                    <a:gd name="connsiteY8-700" fmla="*/ 321165 h 4108405"/>
                    <a:gd name="connsiteX9-701" fmla="*/ 2290461 w 4228925"/>
                    <a:gd name="connsiteY9-702" fmla="*/ 321469 h 4108405"/>
                    <a:gd name="connsiteX10-703" fmla="*/ 4228786 w 4228925"/>
                    <a:gd name="connsiteY10-704" fmla="*/ 2056565 h 4108405"/>
                    <a:gd name="connsiteX11-705" fmla="*/ 2176946 w 4228925"/>
                    <a:gd name="connsiteY11-706" fmla="*/ 4108405 h 4108405"/>
                    <a:gd name="connsiteX12-707" fmla="*/ 125105 w 4228925"/>
                    <a:gd name="connsiteY12-708" fmla="*/ 2056565 h 4108405"/>
                    <a:gd name="connsiteX13-709" fmla="*/ 437178 w 4228925"/>
                    <a:gd name="connsiteY13-710" fmla="*/ 2056564 h 4108405"/>
                    <a:gd name="connsiteX14-711" fmla="*/ 2176945 w 4228925"/>
                    <a:gd name="connsiteY14-712" fmla="*/ 3796331 h 4108405"/>
                    <a:gd name="connsiteX15-713" fmla="*/ 3916711 w 4228925"/>
                    <a:gd name="connsiteY15-714" fmla="*/ 2056564 h 4108405"/>
                    <a:gd name="connsiteX16-715" fmla="*/ 2290461 w 4228925"/>
                    <a:gd name="connsiteY16-716" fmla="*/ 321469 h 4108405"/>
                    <a:gd name="connsiteX17-717" fmla="*/ 2090436 w 4228925"/>
                    <a:gd name="connsiteY17-718" fmla="*/ 9092 h 4108405"/>
                    <a:gd name="connsiteX18-719" fmla="*/ 2090436 w 4228925"/>
                    <a:gd name="connsiteY18-720" fmla="*/ 321165 h 4108405"/>
                    <a:gd name="connsiteX19-721" fmla="*/ 739525 w 4228925"/>
                    <a:gd name="connsiteY19-722" fmla="*/ 1076860 h 4108405"/>
                    <a:gd name="connsiteX20-723" fmla="*/ 470434 w 4228925"/>
                    <a:gd name="connsiteY20-724" fmla="*/ 917744 h 4108405"/>
                    <a:gd name="connsiteX21-725" fmla="*/ 2090436 w 4228925"/>
                    <a:gd name="connsiteY21-726" fmla="*/ 9092 h 4108405"/>
                    <a:gd name="connsiteX22-727" fmla="*/ 2090436 w 4228925"/>
                    <a:gd name="connsiteY22-728" fmla="*/ 0 h 4108405"/>
                    <a:gd name="connsiteX23-729" fmla="*/ 2090436 w 4228925"/>
                    <a:gd name="connsiteY23-730" fmla="*/ 9092 h 4108405"/>
                    <a:gd name="connsiteX24-731" fmla="*/ 2090436 w 4228925"/>
                    <a:gd name="connsiteY24-732" fmla="*/ 0 h 4108405"/>
                    <a:gd name="connsiteX0-733" fmla="*/ 739525 w 4228925"/>
                    <a:gd name="connsiteY0-734" fmla="*/ 1067768 h 4099313"/>
                    <a:gd name="connsiteX1-735" fmla="*/ 742648 w 4228925"/>
                    <a:gd name="connsiteY1-736" fmla="*/ 1069614 h 4099313"/>
                    <a:gd name="connsiteX2-737" fmla="*/ 739525 w 4228925"/>
                    <a:gd name="connsiteY2-738" fmla="*/ 1067768 h 4099313"/>
                    <a:gd name="connsiteX3-739" fmla="*/ 468805 w 4228925"/>
                    <a:gd name="connsiteY3-740" fmla="*/ 907689 h 4099313"/>
                    <a:gd name="connsiteX4-741" fmla="*/ 470434 w 4228925"/>
                    <a:gd name="connsiteY4-742" fmla="*/ 908652 h 4099313"/>
                    <a:gd name="connsiteX5-743" fmla="*/ 468805 w 4228925"/>
                    <a:gd name="connsiteY5-744" fmla="*/ 907689 h 4099313"/>
                    <a:gd name="connsiteX6-745" fmla="*/ 2090436 w 4228925"/>
                    <a:gd name="connsiteY6-746" fmla="*/ 312073 h 4099313"/>
                    <a:gd name="connsiteX7-747" fmla="*/ 2090436 w 4228925"/>
                    <a:gd name="connsiteY7-748" fmla="*/ 312377 h 4099313"/>
                    <a:gd name="connsiteX8-749" fmla="*/ 2090436 w 4228925"/>
                    <a:gd name="connsiteY8-750" fmla="*/ 312073 h 4099313"/>
                    <a:gd name="connsiteX9-751" fmla="*/ 2290461 w 4228925"/>
                    <a:gd name="connsiteY9-752" fmla="*/ 312377 h 4099313"/>
                    <a:gd name="connsiteX10-753" fmla="*/ 4228786 w 4228925"/>
                    <a:gd name="connsiteY10-754" fmla="*/ 2047473 h 4099313"/>
                    <a:gd name="connsiteX11-755" fmla="*/ 2176946 w 4228925"/>
                    <a:gd name="connsiteY11-756" fmla="*/ 4099313 h 4099313"/>
                    <a:gd name="connsiteX12-757" fmla="*/ 125105 w 4228925"/>
                    <a:gd name="connsiteY12-758" fmla="*/ 2047473 h 4099313"/>
                    <a:gd name="connsiteX13-759" fmla="*/ 437178 w 4228925"/>
                    <a:gd name="connsiteY13-760" fmla="*/ 2047472 h 4099313"/>
                    <a:gd name="connsiteX14-761" fmla="*/ 2176945 w 4228925"/>
                    <a:gd name="connsiteY14-762" fmla="*/ 3787239 h 4099313"/>
                    <a:gd name="connsiteX15-763" fmla="*/ 3916711 w 4228925"/>
                    <a:gd name="connsiteY15-764" fmla="*/ 2047472 h 4099313"/>
                    <a:gd name="connsiteX16-765" fmla="*/ 2290461 w 4228925"/>
                    <a:gd name="connsiteY16-766" fmla="*/ 312377 h 4099313"/>
                    <a:gd name="connsiteX17-767" fmla="*/ 2090436 w 4228925"/>
                    <a:gd name="connsiteY17-768" fmla="*/ 0 h 4099313"/>
                    <a:gd name="connsiteX18-769" fmla="*/ 2090436 w 4228925"/>
                    <a:gd name="connsiteY18-770" fmla="*/ 312073 h 4099313"/>
                    <a:gd name="connsiteX19-771" fmla="*/ 739525 w 4228925"/>
                    <a:gd name="connsiteY19-772" fmla="*/ 1067768 h 4099313"/>
                    <a:gd name="connsiteX20-773" fmla="*/ 470434 w 4228925"/>
                    <a:gd name="connsiteY20-774" fmla="*/ 908652 h 4099313"/>
                    <a:gd name="connsiteX21-775" fmla="*/ 2090436 w 4228925"/>
                    <a:gd name="connsiteY21-776" fmla="*/ 0 h 4099313"/>
                    <a:gd name="connsiteX0-777" fmla="*/ 739525 w 4353891"/>
                    <a:gd name="connsiteY0-778" fmla="*/ 1067768 h 4099313"/>
                    <a:gd name="connsiteX1-779" fmla="*/ 742648 w 4353891"/>
                    <a:gd name="connsiteY1-780" fmla="*/ 1069614 h 4099313"/>
                    <a:gd name="connsiteX2-781" fmla="*/ 739525 w 4353891"/>
                    <a:gd name="connsiteY2-782" fmla="*/ 1067768 h 4099313"/>
                    <a:gd name="connsiteX3-783" fmla="*/ 468805 w 4353891"/>
                    <a:gd name="connsiteY3-784" fmla="*/ 907689 h 4099313"/>
                    <a:gd name="connsiteX4-785" fmla="*/ 470434 w 4353891"/>
                    <a:gd name="connsiteY4-786" fmla="*/ 908652 h 4099313"/>
                    <a:gd name="connsiteX5-787" fmla="*/ 468805 w 4353891"/>
                    <a:gd name="connsiteY5-788" fmla="*/ 907689 h 4099313"/>
                    <a:gd name="connsiteX6-789" fmla="*/ 2090436 w 4353891"/>
                    <a:gd name="connsiteY6-790" fmla="*/ 312073 h 4099313"/>
                    <a:gd name="connsiteX7-791" fmla="*/ 2090436 w 4353891"/>
                    <a:gd name="connsiteY7-792" fmla="*/ 312377 h 4099313"/>
                    <a:gd name="connsiteX8-793" fmla="*/ 2090436 w 4353891"/>
                    <a:gd name="connsiteY8-794" fmla="*/ 312073 h 4099313"/>
                    <a:gd name="connsiteX9-795" fmla="*/ 3916711 w 4353891"/>
                    <a:gd name="connsiteY9-796" fmla="*/ 2047472 h 4099313"/>
                    <a:gd name="connsiteX10-797" fmla="*/ 4228786 w 4353891"/>
                    <a:gd name="connsiteY10-798" fmla="*/ 2047473 h 4099313"/>
                    <a:gd name="connsiteX11-799" fmla="*/ 2176946 w 4353891"/>
                    <a:gd name="connsiteY11-800" fmla="*/ 4099313 h 4099313"/>
                    <a:gd name="connsiteX12-801" fmla="*/ 125105 w 4353891"/>
                    <a:gd name="connsiteY12-802" fmla="*/ 2047473 h 4099313"/>
                    <a:gd name="connsiteX13-803" fmla="*/ 437178 w 4353891"/>
                    <a:gd name="connsiteY13-804" fmla="*/ 2047472 h 4099313"/>
                    <a:gd name="connsiteX14-805" fmla="*/ 2176945 w 4353891"/>
                    <a:gd name="connsiteY14-806" fmla="*/ 3787239 h 4099313"/>
                    <a:gd name="connsiteX15-807" fmla="*/ 3916711 w 4353891"/>
                    <a:gd name="connsiteY15-808" fmla="*/ 2047472 h 4099313"/>
                    <a:gd name="connsiteX16-809" fmla="*/ 2090436 w 4353891"/>
                    <a:gd name="connsiteY16-810" fmla="*/ 0 h 4099313"/>
                    <a:gd name="connsiteX17-811" fmla="*/ 2090436 w 4353891"/>
                    <a:gd name="connsiteY17-812" fmla="*/ 312073 h 4099313"/>
                    <a:gd name="connsiteX18-813" fmla="*/ 739525 w 4353891"/>
                    <a:gd name="connsiteY18-814" fmla="*/ 1067768 h 4099313"/>
                    <a:gd name="connsiteX19-815" fmla="*/ 470434 w 4353891"/>
                    <a:gd name="connsiteY19-816" fmla="*/ 908652 h 4099313"/>
                    <a:gd name="connsiteX20-817" fmla="*/ 2090436 w 4353891"/>
                    <a:gd name="connsiteY20-818" fmla="*/ 0 h 4099313"/>
                    <a:gd name="connsiteX0-819" fmla="*/ 614420 w 4228786"/>
                    <a:gd name="connsiteY0-820" fmla="*/ 1067768 h 4099313"/>
                    <a:gd name="connsiteX1-821" fmla="*/ 617543 w 4228786"/>
                    <a:gd name="connsiteY1-822" fmla="*/ 1069614 h 4099313"/>
                    <a:gd name="connsiteX2-823" fmla="*/ 614420 w 4228786"/>
                    <a:gd name="connsiteY2-824" fmla="*/ 1067768 h 4099313"/>
                    <a:gd name="connsiteX3-825" fmla="*/ 343700 w 4228786"/>
                    <a:gd name="connsiteY3-826" fmla="*/ 907689 h 4099313"/>
                    <a:gd name="connsiteX4-827" fmla="*/ 345329 w 4228786"/>
                    <a:gd name="connsiteY4-828" fmla="*/ 908652 h 4099313"/>
                    <a:gd name="connsiteX5-829" fmla="*/ 343700 w 4228786"/>
                    <a:gd name="connsiteY5-830" fmla="*/ 907689 h 4099313"/>
                    <a:gd name="connsiteX6-831" fmla="*/ 1965331 w 4228786"/>
                    <a:gd name="connsiteY6-832" fmla="*/ 312073 h 4099313"/>
                    <a:gd name="connsiteX7-833" fmla="*/ 1965331 w 4228786"/>
                    <a:gd name="connsiteY7-834" fmla="*/ 312377 h 4099313"/>
                    <a:gd name="connsiteX8-835" fmla="*/ 1965331 w 4228786"/>
                    <a:gd name="connsiteY8-836" fmla="*/ 312073 h 4099313"/>
                    <a:gd name="connsiteX9-837" fmla="*/ 3791606 w 4228786"/>
                    <a:gd name="connsiteY9-838" fmla="*/ 2047472 h 4099313"/>
                    <a:gd name="connsiteX10-839" fmla="*/ 4103681 w 4228786"/>
                    <a:gd name="connsiteY10-840" fmla="*/ 2047473 h 4099313"/>
                    <a:gd name="connsiteX11-841" fmla="*/ 2051841 w 4228786"/>
                    <a:gd name="connsiteY11-842" fmla="*/ 4099313 h 4099313"/>
                    <a:gd name="connsiteX12-843" fmla="*/ 0 w 4228786"/>
                    <a:gd name="connsiteY12-844" fmla="*/ 2047473 h 4099313"/>
                    <a:gd name="connsiteX13-845" fmla="*/ 2051840 w 4228786"/>
                    <a:gd name="connsiteY13-846" fmla="*/ 3787239 h 4099313"/>
                    <a:gd name="connsiteX14-847" fmla="*/ 3791606 w 4228786"/>
                    <a:gd name="connsiteY14-848" fmla="*/ 2047472 h 4099313"/>
                    <a:gd name="connsiteX15-849" fmla="*/ 1965331 w 4228786"/>
                    <a:gd name="connsiteY15-850" fmla="*/ 0 h 4099313"/>
                    <a:gd name="connsiteX16-851" fmla="*/ 1965331 w 4228786"/>
                    <a:gd name="connsiteY16-852" fmla="*/ 312073 h 4099313"/>
                    <a:gd name="connsiteX17-853" fmla="*/ 614420 w 4228786"/>
                    <a:gd name="connsiteY17-854" fmla="*/ 1067768 h 4099313"/>
                    <a:gd name="connsiteX18-855" fmla="*/ 345329 w 4228786"/>
                    <a:gd name="connsiteY18-856" fmla="*/ 908652 h 4099313"/>
                    <a:gd name="connsiteX19-857" fmla="*/ 1965331 w 4228786"/>
                    <a:gd name="connsiteY19-858" fmla="*/ 0 h 4099313"/>
                    <a:gd name="connsiteX0-859" fmla="*/ 270720 w 3885086"/>
                    <a:gd name="connsiteY0-860" fmla="*/ 1067768 h 4224418"/>
                    <a:gd name="connsiteX1-861" fmla="*/ 273843 w 3885086"/>
                    <a:gd name="connsiteY1-862" fmla="*/ 1069614 h 4224418"/>
                    <a:gd name="connsiteX2-863" fmla="*/ 270720 w 3885086"/>
                    <a:gd name="connsiteY2-864" fmla="*/ 1067768 h 4224418"/>
                    <a:gd name="connsiteX3-865" fmla="*/ 0 w 3885086"/>
                    <a:gd name="connsiteY3-866" fmla="*/ 907689 h 4224418"/>
                    <a:gd name="connsiteX4-867" fmla="*/ 1629 w 3885086"/>
                    <a:gd name="connsiteY4-868" fmla="*/ 908652 h 4224418"/>
                    <a:gd name="connsiteX5-869" fmla="*/ 0 w 3885086"/>
                    <a:gd name="connsiteY5-870" fmla="*/ 907689 h 4224418"/>
                    <a:gd name="connsiteX6-871" fmla="*/ 1621631 w 3885086"/>
                    <a:gd name="connsiteY6-872" fmla="*/ 312073 h 4224418"/>
                    <a:gd name="connsiteX7-873" fmla="*/ 1621631 w 3885086"/>
                    <a:gd name="connsiteY7-874" fmla="*/ 312377 h 4224418"/>
                    <a:gd name="connsiteX8-875" fmla="*/ 1621631 w 3885086"/>
                    <a:gd name="connsiteY8-876" fmla="*/ 312073 h 4224418"/>
                    <a:gd name="connsiteX9-877" fmla="*/ 3447906 w 3885086"/>
                    <a:gd name="connsiteY9-878" fmla="*/ 2047472 h 4224418"/>
                    <a:gd name="connsiteX10-879" fmla="*/ 3759981 w 3885086"/>
                    <a:gd name="connsiteY10-880" fmla="*/ 2047473 h 4224418"/>
                    <a:gd name="connsiteX11-881" fmla="*/ 1708141 w 3885086"/>
                    <a:gd name="connsiteY11-882" fmla="*/ 4099313 h 4224418"/>
                    <a:gd name="connsiteX12-883" fmla="*/ 1708140 w 3885086"/>
                    <a:gd name="connsiteY12-884" fmla="*/ 3787239 h 4224418"/>
                    <a:gd name="connsiteX13-885" fmla="*/ 3447906 w 3885086"/>
                    <a:gd name="connsiteY13-886" fmla="*/ 2047472 h 4224418"/>
                    <a:gd name="connsiteX14-887" fmla="*/ 1621631 w 3885086"/>
                    <a:gd name="connsiteY14-888" fmla="*/ 0 h 4224418"/>
                    <a:gd name="connsiteX15-889" fmla="*/ 1621631 w 3885086"/>
                    <a:gd name="connsiteY15-890" fmla="*/ 312073 h 4224418"/>
                    <a:gd name="connsiteX16-891" fmla="*/ 270720 w 3885086"/>
                    <a:gd name="connsiteY16-892" fmla="*/ 1067768 h 4224418"/>
                    <a:gd name="connsiteX17-893" fmla="*/ 1629 w 3885086"/>
                    <a:gd name="connsiteY17-894" fmla="*/ 908652 h 4224418"/>
                    <a:gd name="connsiteX18-895" fmla="*/ 1621631 w 3885086"/>
                    <a:gd name="connsiteY18-896" fmla="*/ 0 h 4224418"/>
                    <a:gd name="connsiteX0-897" fmla="*/ 270720 w 3885086"/>
                    <a:gd name="connsiteY0-898" fmla="*/ 1067768 h 4099313"/>
                    <a:gd name="connsiteX1-899" fmla="*/ 273843 w 3885086"/>
                    <a:gd name="connsiteY1-900" fmla="*/ 1069614 h 4099313"/>
                    <a:gd name="connsiteX2-901" fmla="*/ 270720 w 3885086"/>
                    <a:gd name="connsiteY2-902" fmla="*/ 1067768 h 4099313"/>
                    <a:gd name="connsiteX3-903" fmla="*/ 0 w 3885086"/>
                    <a:gd name="connsiteY3-904" fmla="*/ 907689 h 4099313"/>
                    <a:gd name="connsiteX4-905" fmla="*/ 1629 w 3885086"/>
                    <a:gd name="connsiteY4-906" fmla="*/ 908652 h 4099313"/>
                    <a:gd name="connsiteX5-907" fmla="*/ 0 w 3885086"/>
                    <a:gd name="connsiteY5-908" fmla="*/ 907689 h 4099313"/>
                    <a:gd name="connsiteX6-909" fmla="*/ 1621631 w 3885086"/>
                    <a:gd name="connsiteY6-910" fmla="*/ 312073 h 4099313"/>
                    <a:gd name="connsiteX7-911" fmla="*/ 1621631 w 3885086"/>
                    <a:gd name="connsiteY7-912" fmla="*/ 312377 h 4099313"/>
                    <a:gd name="connsiteX8-913" fmla="*/ 1621631 w 3885086"/>
                    <a:gd name="connsiteY8-914" fmla="*/ 312073 h 4099313"/>
                    <a:gd name="connsiteX9-915" fmla="*/ 3447906 w 3885086"/>
                    <a:gd name="connsiteY9-916" fmla="*/ 2047472 h 4099313"/>
                    <a:gd name="connsiteX10-917" fmla="*/ 3759981 w 3885086"/>
                    <a:gd name="connsiteY10-918" fmla="*/ 2047473 h 4099313"/>
                    <a:gd name="connsiteX11-919" fmla="*/ 1708141 w 3885086"/>
                    <a:gd name="connsiteY11-920" fmla="*/ 4099313 h 4099313"/>
                    <a:gd name="connsiteX12-921" fmla="*/ 3447906 w 3885086"/>
                    <a:gd name="connsiteY12-922" fmla="*/ 2047472 h 4099313"/>
                    <a:gd name="connsiteX13-923" fmla="*/ 1621631 w 3885086"/>
                    <a:gd name="connsiteY13-924" fmla="*/ 0 h 4099313"/>
                    <a:gd name="connsiteX14-925" fmla="*/ 1621631 w 3885086"/>
                    <a:gd name="connsiteY14-926" fmla="*/ 312073 h 4099313"/>
                    <a:gd name="connsiteX15-927" fmla="*/ 270720 w 3885086"/>
                    <a:gd name="connsiteY15-928" fmla="*/ 1067768 h 4099313"/>
                    <a:gd name="connsiteX16-929" fmla="*/ 1629 w 3885086"/>
                    <a:gd name="connsiteY16-930" fmla="*/ 908652 h 4099313"/>
                    <a:gd name="connsiteX17-931" fmla="*/ 1621631 w 3885086"/>
                    <a:gd name="connsiteY17-932" fmla="*/ 0 h 4099313"/>
                    <a:gd name="connsiteX0-933" fmla="*/ 270720 w 3760643"/>
                    <a:gd name="connsiteY0-934" fmla="*/ 1067768 h 2047473"/>
                    <a:gd name="connsiteX1-935" fmla="*/ 273843 w 3760643"/>
                    <a:gd name="connsiteY1-936" fmla="*/ 1069614 h 2047473"/>
                    <a:gd name="connsiteX2-937" fmla="*/ 270720 w 3760643"/>
                    <a:gd name="connsiteY2-938" fmla="*/ 1067768 h 2047473"/>
                    <a:gd name="connsiteX3-939" fmla="*/ 0 w 3760643"/>
                    <a:gd name="connsiteY3-940" fmla="*/ 907689 h 2047473"/>
                    <a:gd name="connsiteX4-941" fmla="*/ 1629 w 3760643"/>
                    <a:gd name="connsiteY4-942" fmla="*/ 908652 h 2047473"/>
                    <a:gd name="connsiteX5-943" fmla="*/ 0 w 3760643"/>
                    <a:gd name="connsiteY5-944" fmla="*/ 907689 h 2047473"/>
                    <a:gd name="connsiteX6-945" fmla="*/ 1621631 w 3760643"/>
                    <a:gd name="connsiteY6-946" fmla="*/ 312073 h 2047473"/>
                    <a:gd name="connsiteX7-947" fmla="*/ 1621631 w 3760643"/>
                    <a:gd name="connsiteY7-948" fmla="*/ 312377 h 2047473"/>
                    <a:gd name="connsiteX8-949" fmla="*/ 1621631 w 3760643"/>
                    <a:gd name="connsiteY8-950" fmla="*/ 312073 h 2047473"/>
                    <a:gd name="connsiteX9-951" fmla="*/ 3447906 w 3760643"/>
                    <a:gd name="connsiteY9-952" fmla="*/ 2047472 h 2047473"/>
                    <a:gd name="connsiteX10-953" fmla="*/ 3759981 w 3760643"/>
                    <a:gd name="connsiteY10-954" fmla="*/ 2047473 h 2047473"/>
                    <a:gd name="connsiteX11-955" fmla="*/ 3447906 w 3760643"/>
                    <a:gd name="connsiteY11-956" fmla="*/ 2047472 h 2047473"/>
                    <a:gd name="connsiteX12-957" fmla="*/ 1621631 w 3760643"/>
                    <a:gd name="connsiteY12-958" fmla="*/ 0 h 2047473"/>
                    <a:gd name="connsiteX13-959" fmla="*/ 1621631 w 3760643"/>
                    <a:gd name="connsiteY13-960" fmla="*/ 312073 h 2047473"/>
                    <a:gd name="connsiteX14-961" fmla="*/ 270720 w 3760643"/>
                    <a:gd name="connsiteY14-962" fmla="*/ 1067768 h 2047473"/>
                    <a:gd name="connsiteX15-963" fmla="*/ 1629 w 3760643"/>
                    <a:gd name="connsiteY15-964" fmla="*/ 908652 h 2047473"/>
                    <a:gd name="connsiteX16-965" fmla="*/ 1621631 w 3760643"/>
                    <a:gd name="connsiteY16-966" fmla="*/ 0 h 2047473"/>
                    <a:gd name="connsiteX0-967" fmla="*/ 270720 w 1621631"/>
                    <a:gd name="connsiteY0-968" fmla="*/ 1067768 h 1069614"/>
                    <a:gd name="connsiteX1-969" fmla="*/ 273843 w 1621631"/>
                    <a:gd name="connsiteY1-970" fmla="*/ 1069614 h 1069614"/>
                    <a:gd name="connsiteX2-971" fmla="*/ 270720 w 1621631"/>
                    <a:gd name="connsiteY2-972" fmla="*/ 1067768 h 1069614"/>
                    <a:gd name="connsiteX3-973" fmla="*/ 0 w 1621631"/>
                    <a:gd name="connsiteY3-974" fmla="*/ 907689 h 1069614"/>
                    <a:gd name="connsiteX4-975" fmla="*/ 1629 w 1621631"/>
                    <a:gd name="connsiteY4-976" fmla="*/ 908652 h 1069614"/>
                    <a:gd name="connsiteX5-977" fmla="*/ 0 w 1621631"/>
                    <a:gd name="connsiteY5-978" fmla="*/ 907689 h 1069614"/>
                    <a:gd name="connsiteX6-979" fmla="*/ 1621631 w 1621631"/>
                    <a:gd name="connsiteY6-980" fmla="*/ 312073 h 1069614"/>
                    <a:gd name="connsiteX7-981" fmla="*/ 1621631 w 1621631"/>
                    <a:gd name="connsiteY7-982" fmla="*/ 312377 h 1069614"/>
                    <a:gd name="connsiteX8-983" fmla="*/ 1621631 w 1621631"/>
                    <a:gd name="connsiteY8-984" fmla="*/ 312073 h 1069614"/>
                    <a:gd name="connsiteX9-985" fmla="*/ 1621631 w 1621631"/>
                    <a:gd name="connsiteY9-986" fmla="*/ 0 h 1069614"/>
                    <a:gd name="connsiteX10-987" fmla="*/ 1621631 w 1621631"/>
                    <a:gd name="connsiteY10-988" fmla="*/ 312073 h 1069614"/>
                    <a:gd name="connsiteX11-989" fmla="*/ 270720 w 1621631"/>
                    <a:gd name="connsiteY11-990" fmla="*/ 1067768 h 1069614"/>
                    <a:gd name="connsiteX12-991" fmla="*/ 1629 w 1621631"/>
                    <a:gd name="connsiteY12-992" fmla="*/ 908652 h 1069614"/>
                    <a:gd name="connsiteX13-993" fmla="*/ 1621631 w 1621631"/>
                    <a:gd name="connsiteY13-994" fmla="*/ 0 h 1069614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  <a:cxn ang="0">
                      <a:pos x="connsiteX11-23" y="connsiteY11-24"/>
                    </a:cxn>
                    <a:cxn ang="0">
                      <a:pos x="connsiteX12-25" y="connsiteY12-26"/>
                    </a:cxn>
                    <a:cxn ang="0">
                      <a:pos x="connsiteX13-27" y="connsiteY13-28"/>
                    </a:cxn>
                  </a:cxnLst>
                  <a:rect l="l" t="t" r="r" b="b"/>
                  <a:pathLst>
                    <a:path w="1621631" h="1069614">
                      <a:moveTo>
                        <a:pt x="270720" y="1067768"/>
                      </a:moveTo>
                      <a:lnTo>
                        <a:pt x="273843" y="1069614"/>
                      </a:lnTo>
                      <a:lnTo>
                        <a:pt x="270720" y="1067768"/>
                      </a:lnTo>
                      <a:close/>
                      <a:moveTo>
                        <a:pt x="0" y="907689"/>
                      </a:moveTo>
                      <a:lnTo>
                        <a:pt x="1629" y="908652"/>
                      </a:lnTo>
                      <a:lnTo>
                        <a:pt x="0" y="907689"/>
                      </a:lnTo>
                      <a:close/>
                      <a:moveTo>
                        <a:pt x="1621631" y="312073"/>
                      </a:moveTo>
                      <a:lnTo>
                        <a:pt x="1621631" y="312377"/>
                      </a:lnTo>
                      <a:lnTo>
                        <a:pt x="1621631" y="312073"/>
                      </a:lnTo>
                      <a:close/>
                      <a:moveTo>
                        <a:pt x="1621631" y="0"/>
                      </a:moveTo>
                      <a:lnTo>
                        <a:pt x="1621631" y="312073"/>
                      </a:lnTo>
                      <a:cubicBezTo>
                        <a:pt x="1059988" y="337356"/>
                        <a:pt x="568425" y="631117"/>
                        <a:pt x="270720" y="1067768"/>
                      </a:cubicBezTo>
                      <a:lnTo>
                        <a:pt x="1629" y="908652"/>
                      </a:lnTo>
                      <a:cubicBezTo>
                        <a:pt x="354259" y="380480"/>
                        <a:pt x="945677" y="25494"/>
                        <a:pt x="1621631" y="0"/>
                      </a:cubicBezTo>
                      <a:close/>
                    </a:path>
                  </a:pathLst>
                </a:custGeom>
                <a:grpFill/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3218" tIns="46608" rIns="46608" bIns="93218" numCol="1" spcCol="0" rtlCol="0" fromWordArt="0" anchor="b" anchorCtr="0" forceAA="0" compatLnSpc="1">
                  <a:noAutofit/>
                </a:bodyPr>
                <a:lstStyle/>
                <a:p>
                  <a:pPr algn="ctr" defTabSz="93154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800" spc="-5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FZHei-B01S" panose="02010601030101010101" pitchFamily="2" charset="-122"/>
                    <a:ea typeface="FZHei-B01S" panose="02010601030101010101" pitchFamily="2" charset="-122"/>
                    <a:cs typeface="Segoe UI" panose="020B0502040204020203" pitchFamily="34" charset="0"/>
                    <a:sym typeface="FZHei-B01S" panose="02010601030101010101" pitchFamily="2" charset="-122"/>
                  </a:endParaRPr>
                </a:p>
              </p:txBody>
            </p:sp>
          </p:grpSp>
          <p:grpSp>
            <p:nvGrpSpPr>
              <p:cNvPr id="29" name="Group 117"/>
              <p:cNvGrpSpPr/>
              <p:nvPr/>
            </p:nvGrpSpPr>
            <p:grpSpPr>
              <a:xfrm flipV="1">
                <a:off x="6191250" y="4611080"/>
                <a:ext cx="3473483" cy="1069616"/>
                <a:chOff x="6191250" y="1599764"/>
                <a:chExt cx="3473483" cy="1069616"/>
              </a:xfrm>
              <a:grpFill/>
            </p:grpSpPr>
            <p:sp>
              <p:nvSpPr>
                <p:cNvPr id="56" name="Freeform 120"/>
                <p:cNvSpPr/>
                <p:nvPr/>
              </p:nvSpPr>
              <p:spPr bwMode="auto">
                <a:xfrm>
                  <a:off x="6191250" y="1599766"/>
                  <a:ext cx="1621631" cy="1069614"/>
                </a:xfrm>
                <a:custGeom>
                  <a:avLst/>
                  <a:gdLst>
                    <a:gd name="connsiteX0" fmla="*/ 668844 w 4158105"/>
                    <a:gd name="connsiteY0" fmla="*/ 1079241 h 4110786"/>
                    <a:gd name="connsiteX1" fmla="*/ 671967 w 4158105"/>
                    <a:gd name="connsiteY1" fmla="*/ 1081087 h 4110786"/>
                    <a:gd name="connsiteX2" fmla="*/ 576717 w 4158105"/>
                    <a:gd name="connsiteY2" fmla="*/ 1235869 h 4110786"/>
                    <a:gd name="connsiteX3" fmla="*/ 574232 w 4158105"/>
                    <a:gd name="connsiteY3" fmla="*/ 1234330 h 4110786"/>
                    <a:gd name="connsiteX4" fmla="*/ 668844 w 4158105"/>
                    <a:gd name="connsiteY4" fmla="*/ 1079241 h 4110786"/>
                    <a:gd name="connsiteX5" fmla="*/ 398124 w 4158105"/>
                    <a:gd name="connsiteY5" fmla="*/ 919162 h 4110786"/>
                    <a:gd name="connsiteX6" fmla="*/ 399753 w 4158105"/>
                    <a:gd name="connsiteY6" fmla="*/ 920125 h 4110786"/>
                    <a:gd name="connsiteX7" fmla="*/ 308772 w 4158105"/>
                    <a:gd name="connsiteY7" fmla="*/ 1069886 h 4110786"/>
                    <a:gd name="connsiteX8" fmla="*/ 307636 w 4158105"/>
                    <a:gd name="connsiteY8" fmla="*/ 1069182 h 4110786"/>
                    <a:gd name="connsiteX9" fmla="*/ 398124 w 4158105"/>
                    <a:gd name="connsiteY9" fmla="*/ 919162 h 4110786"/>
                    <a:gd name="connsiteX10" fmla="*/ 2106264 w 4158105"/>
                    <a:gd name="connsiteY10" fmla="*/ 319178 h 4110786"/>
                    <a:gd name="connsiteX11" fmla="*/ 2198792 w 4158105"/>
                    <a:gd name="connsiteY11" fmla="*/ 323850 h 4110786"/>
                    <a:gd name="connsiteX12" fmla="*/ 2019755 w 4158105"/>
                    <a:gd name="connsiteY12" fmla="*/ 323850 h 4110786"/>
                    <a:gd name="connsiteX13" fmla="*/ 2019755 w 4158105"/>
                    <a:gd name="connsiteY13" fmla="*/ 323546 h 4110786"/>
                    <a:gd name="connsiteX14" fmla="*/ 2106264 w 4158105"/>
                    <a:gd name="connsiteY14" fmla="*/ 319178 h 4110786"/>
                    <a:gd name="connsiteX15" fmla="*/ 2224351 w 4158105"/>
                    <a:gd name="connsiteY15" fmla="*/ 13068 h 4110786"/>
                    <a:gd name="connsiteX16" fmla="*/ 4158105 w 4158105"/>
                    <a:gd name="connsiteY16" fmla="*/ 2058946 h 4110786"/>
                    <a:gd name="connsiteX17" fmla="*/ 2106265 w 4158105"/>
                    <a:gd name="connsiteY17" fmla="*/ 4110786 h 4110786"/>
                    <a:gd name="connsiteX18" fmla="*/ 54424 w 4158105"/>
                    <a:gd name="connsiteY18" fmla="*/ 2058946 h 4110786"/>
                    <a:gd name="connsiteX19" fmla="*/ 574232 w 4158105"/>
                    <a:gd name="connsiteY19" fmla="*/ 1234330 h 4110786"/>
                    <a:gd name="connsiteX20" fmla="*/ 366497 w 4158105"/>
                    <a:gd name="connsiteY20" fmla="*/ 2058945 h 4110786"/>
                    <a:gd name="connsiteX21" fmla="*/ 2106264 w 4158105"/>
                    <a:gd name="connsiteY21" fmla="*/ 3798712 h 4110786"/>
                    <a:gd name="connsiteX22" fmla="*/ 3846030 w 4158105"/>
                    <a:gd name="connsiteY22" fmla="*/ 2058945 h 4110786"/>
                    <a:gd name="connsiteX23" fmla="*/ 2198792 w 4158105"/>
                    <a:gd name="connsiteY23" fmla="*/ 323850 h 4110786"/>
                    <a:gd name="connsiteX24" fmla="*/ 2219780 w 4158105"/>
                    <a:gd name="connsiteY24" fmla="*/ 323850 h 4110786"/>
                    <a:gd name="connsiteX25" fmla="*/ 2224351 w 4158105"/>
                    <a:gd name="connsiteY25" fmla="*/ 13068 h 4110786"/>
                    <a:gd name="connsiteX26" fmla="*/ 2019755 w 4158105"/>
                    <a:gd name="connsiteY26" fmla="*/ 11473 h 4110786"/>
                    <a:gd name="connsiteX27" fmla="*/ 2019755 w 4158105"/>
                    <a:gd name="connsiteY27" fmla="*/ 323546 h 4110786"/>
                    <a:gd name="connsiteX28" fmla="*/ 668844 w 4158105"/>
                    <a:gd name="connsiteY28" fmla="*/ 1079241 h 4110786"/>
                    <a:gd name="connsiteX29" fmla="*/ 399753 w 4158105"/>
                    <a:gd name="connsiteY29" fmla="*/ 920125 h 4110786"/>
                    <a:gd name="connsiteX30" fmla="*/ 2019755 w 4158105"/>
                    <a:gd name="connsiteY30" fmla="*/ 11473 h 4110786"/>
                    <a:gd name="connsiteX31" fmla="*/ 2224543 w 4158105"/>
                    <a:gd name="connsiteY31" fmla="*/ 0 h 4110786"/>
                    <a:gd name="connsiteX32" fmla="*/ 2224351 w 4158105"/>
                    <a:gd name="connsiteY32" fmla="*/ 13068 h 4110786"/>
                    <a:gd name="connsiteX33" fmla="*/ 2106265 w 4158105"/>
                    <a:gd name="connsiteY33" fmla="*/ 7105 h 4110786"/>
                    <a:gd name="connsiteX34" fmla="*/ 2019755 w 4158105"/>
                    <a:gd name="connsiteY34" fmla="*/ 11473 h 4110786"/>
                    <a:gd name="connsiteX35" fmla="*/ 2019755 w 4158105"/>
                    <a:gd name="connsiteY35" fmla="*/ 2381 h 4110786"/>
                    <a:gd name="connsiteX36" fmla="*/ 2224543 w 4158105"/>
                    <a:gd name="connsiteY36" fmla="*/ 0 h 4110786"/>
                    <a:gd name="connsiteX0-1" fmla="*/ 668844 w 4158105"/>
                    <a:gd name="connsiteY0-2" fmla="*/ 1079241 h 4110786"/>
                    <a:gd name="connsiteX1-3" fmla="*/ 671967 w 4158105"/>
                    <a:gd name="connsiteY1-4" fmla="*/ 1081087 h 4110786"/>
                    <a:gd name="connsiteX2-5" fmla="*/ 576717 w 4158105"/>
                    <a:gd name="connsiteY2-6" fmla="*/ 1235869 h 4110786"/>
                    <a:gd name="connsiteX3-7" fmla="*/ 574232 w 4158105"/>
                    <a:gd name="connsiteY3-8" fmla="*/ 1234330 h 4110786"/>
                    <a:gd name="connsiteX4-9" fmla="*/ 668844 w 4158105"/>
                    <a:gd name="connsiteY4-10" fmla="*/ 1079241 h 4110786"/>
                    <a:gd name="connsiteX5-11" fmla="*/ 398124 w 4158105"/>
                    <a:gd name="connsiteY5-12" fmla="*/ 919162 h 4110786"/>
                    <a:gd name="connsiteX6-13" fmla="*/ 399753 w 4158105"/>
                    <a:gd name="connsiteY6-14" fmla="*/ 920125 h 4110786"/>
                    <a:gd name="connsiteX7-15" fmla="*/ 308772 w 4158105"/>
                    <a:gd name="connsiteY7-16" fmla="*/ 1069886 h 4110786"/>
                    <a:gd name="connsiteX8-17" fmla="*/ 398124 w 4158105"/>
                    <a:gd name="connsiteY8-18" fmla="*/ 919162 h 4110786"/>
                    <a:gd name="connsiteX9-19" fmla="*/ 2106264 w 4158105"/>
                    <a:gd name="connsiteY9-20" fmla="*/ 319178 h 4110786"/>
                    <a:gd name="connsiteX10-21" fmla="*/ 2198792 w 4158105"/>
                    <a:gd name="connsiteY10-22" fmla="*/ 323850 h 4110786"/>
                    <a:gd name="connsiteX11-23" fmla="*/ 2019755 w 4158105"/>
                    <a:gd name="connsiteY11-24" fmla="*/ 323850 h 4110786"/>
                    <a:gd name="connsiteX12-25" fmla="*/ 2019755 w 4158105"/>
                    <a:gd name="connsiteY12-26" fmla="*/ 323546 h 4110786"/>
                    <a:gd name="connsiteX13-27" fmla="*/ 2106264 w 4158105"/>
                    <a:gd name="connsiteY13-28" fmla="*/ 319178 h 4110786"/>
                    <a:gd name="connsiteX14-29" fmla="*/ 2224351 w 4158105"/>
                    <a:gd name="connsiteY14-30" fmla="*/ 13068 h 4110786"/>
                    <a:gd name="connsiteX15-31" fmla="*/ 4158105 w 4158105"/>
                    <a:gd name="connsiteY15-32" fmla="*/ 2058946 h 4110786"/>
                    <a:gd name="connsiteX16-33" fmla="*/ 2106265 w 4158105"/>
                    <a:gd name="connsiteY16-34" fmla="*/ 4110786 h 4110786"/>
                    <a:gd name="connsiteX17-35" fmla="*/ 54424 w 4158105"/>
                    <a:gd name="connsiteY17-36" fmla="*/ 2058946 h 4110786"/>
                    <a:gd name="connsiteX18-37" fmla="*/ 574232 w 4158105"/>
                    <a:gd name="connsiteY18-38" fmla="*/ 1234330 h 4110786"/>
                    <a:gd name="connsiteX19-39" fmla="*/ 366497 w 4158105"/>
                    <a:gd name="connsiteY19-40" fmla="*/ 2058945 h 4110786"/>
                    <a:gd name="connsiteX20-41" fmla="*/ 2106264 w 4158105"/>
                    <a:gd name="connsiteY20-42" fmla="*/ 3798712 h 4110786"/>
                    <a:gd name="connsiteX21-43" fmla="*/ 3846030 w 4158105"/>
                    <a:gd name="connsiteY21-44" fmla="*/ 2058945 h 4110786"/>
                    <a:gd name="connsiteX22-45" fmla="*/ 2198792 w 4158105"/>
                    <a:gd name="connsiteY22-46" fmla="*/ 323850 h 4110786"/>
                    <a:gd name="connsiteX23-47" fmla="*/ 2219780 w 4158105"/>
                    <a:gd name="connsiteY23-48" fmla="*/ 323850 h 4110786"/>
                    <a:gd name="connsiteX24-49" fmla="*/ 2224351 w 4158105"/>
                    <a:gd name="connsiteY24-50" fmla="*/ 13068 h 4110786"/>
                    <a:gd name="connsiteX25-51" fmla="*/ 2019755 w 4158105"/>
                    <a:gd name="connsiteY25-52" fmla="*/ 11473 h 4110786"/>
                    <a:gd name="connsiteX26-53" fmla="*/ 2019755 w 4158105"/>
                    <a:gd name="connsiteY26-54" fmla="*/ 323546 h 4110786"/>
                    <a:gd name="connsiteX27-55" fmla="*/ 668844 w 4158105"/>
                    <a:gd name="connsiteY27-56" fmla="*/ 1079241 h 4110786"/>
                    <a:gd name="connsiteX28-57" fmla="*/ 399753 w 4158105"/>
                    <a:gd name="connsiteY28-58" fmla="*/ 920125 h 4110786"/>
                    <a:gd name="connsiteX29-59" fmla="*/ 2019755 w 4158105"/>
                    <a:gd name="connsiteY29-60" fmla="*/ 11473 h 4110786"/>
                    <a:gd name="connsiteX30-61" fmla="*/ 2224543 w 4158105"/>
                    <a:gd name="connsiteY30-62" fmla="*/ 0 h 4110786"/>
                    <a:gd name="connsiteX31-63" fmla="*/ 2224351 w 4158105"/>
                    <a:gd name="connsiteY31-64" fmla="*/ 13068 h 4110786"/>
                    <a:gd name="connsiteX32-65" fmla="*/ 2106265 w 4158105"/>
                    <a:gd name="connsiteY32-66" fmla="*/ 7105 h 4110786"/>
                    <a:gd name="connsiteX33-67" fmla="*/ 2019755 w 4158105"/>
                    <a:gd name="connsiteY33-68" fmla="*/ 11473 h 4110786"/>
                    <a:gd name="connsiteX34-69" fmla="*/ 2019755 w 4158105"/>
                    <a:gd name="connsiteY34-70" fmla="*/ 2381 h 4110786"/>
                    <a:gd name="connsiteX35-71" fmla="*/ 2224543 w 4158105"/>
                    <a:gd name="connsiteY35-72" fmla="*/ 0 h 4110786"/>
                    <a:gd name="connsiteX0-73" fmla="*/ 668844 w 4158105"/>
                    <a:gd name="connsiteY0-74" fmla="*/ 1079241 h 4110786"/>
                    <a:gd name="connsiteX1-75" fmla="*/ 671967 w 4158105"/>
                    <a:gd name="connsiteY1-76" fmla="*/ 1081087 h 4110786"/>
                    <a:gd name="connsiteX2-77" fmla="*/ 576717 w 4158105"/>
                    <a:gd name="connsiteY2-78" fmla="*/ 1235869 h 4110786"/>
                    <a:gd name="connsiteX3-79" fmla="*/ 574232 w 4158105"/>
                    <a:gd name="connsiteY3-80" fmla="*/ 1234330 h 4110786"/>
                    <a:gd name="connsiteX4-81" fmla="*/ 668844 w 4158105"/>
                    <a:gd name="connsiteY4-82" fmla="*/ 1079241 h 4110786"/>
                    <a:gd name="connsiteX5-83" fmla="*/ 398124 w 4158105"/>
                    <a:gd name="connsiteY5-84" fmla="*/ 919162 h 4110786"/>
                    <a:gd name="connsiteX6-85" fmla="*/ 399753 w 4158105"/>
                    <a:gd name="connsiteY6-86" fmla="*/ 920125 h 4110786"/>
                    <a:gd name="connsiteX7-87" fmla="*/ 398124 w 4158105"/>
                    <a:gd name="connsiteY7-88" fmla="*/ 919162 h 4110786"/>
                    <a:gd name="connsiteX8-89" fmla="*/ 2106264 w 4158105"/>
                    <a:gd name="connsiteY8-90" fmla="*/ 319178 h 4110786"/>
                    <a:gd name="connsiteX9-91" fmla="*/ 2198792 w 4158105"/>
                    <a:gd name="connsiteY9-92" fmla="*/ 323850 h 4110786"/>
                    <a:gd name="connsiteX10-93" fmla="*/ 2019755 w 4158105"/>
                    <a:gd name="connsiteY10-94" fmla="*/ 323850 h 4110786"/>
                    <a:gd name="connsiteX11-95" fmla="*/ 2019755 w 4158105"/>
                    <a:gd name="connsiteY11-96" fmla="*/ 323546 h 4110786"/>
                    <a:gd name="connsiteX12-97" fmla="*/ 2106264 w 4158105"/>
                    <a:gd name="connsiteY12-98" fmla="*/ 319178 h 4110786"/>
                    <a:gd name="connsiteX13-99" fmla="*/ 2224351 w 4158105"/>
                    <a:gd name="connsiteY13-100" fmla="*/ 13068 h 4110786"/>
                    <a:gd name="connsiteX14-101" fmla="*/ 4158105 w 4158105"/>
                    <a:gd name="connsiteY14-102" fmla="*/ 2058946 h 4110786"/>
                    <a:gd name="connsiteX15-103" fmla="*/ 2106265 w 4158105"/>
                    <a:gd name="connsiteY15-104" fmla="*/ 4110786 h 4110786"/>
                    <a:gd name="connsiteX16-105" fmla="*/ 54424 w 4158105"/>
                    <a:gd name="connsiteY16-106" fmla="*/ 2058946 h 4110786"/>
                    <a:gd name="connsiteX17-107" fmla="*/ 574232 w 4158105"/>
                    <a:gd name="connsiteY17-108" fmla="*/ 1234330 h 4110786"/>
                    <a:gd name="connsiteX18-109" fmla="*/ 366497 w 4158105"/>
                    <a:gd name="connsiteY18-110" fmla="*/ 2058945 h 4110786"/>
                    <a:gd name="connsiteX19-111" fmla="*/ 2106264 w 4158105"/>
                    <a:gd name="connsiteY19-112" fmla="*/ 3798712 h 4110786"/>
                    <a:gd name="connsiteX20-113" fmla="*/ 3846030 w 4158105"/>
                    <a:gd name="connsiteY20-114" fmla="*/ 2058945 h 4110786"/>
                    <a:gd name="connsiteX21-115" fmla="*/ 2198792 w 4158105"/>
                    <a:gd name="connsiteY21-116" fmla="*/ 323850 h 4110786"/>
                    <a:gd name="connsiteX22-117" fmla="*/ 2219780 w 4158105"/>
                    <a:gd name="connsiteY22-118" fmla="*/ 323850 h 4110786"/>
                    <a:gd name="connsiteX23-119" fmla="*/ 2224351 w 4158105"/>
                    <a:gd name="connsiteY23-120" fmla="*/ 13068 h 4110786"/>
                    <a:gd name="connsiteX24-121" fmla="*/ 2019755 w 4158105"/>
                    <a:gd name="connsiteY24-122" fmla="*/ 11473 h 4110786"/>
                    <a:gd name="connsiteX25-123" fmla="*/ 2019755 w 4158105"/>
                    <a:gd name="connsiteY25-124" fmla="*/ 323546 h 4110786"/>
                    <a:gd name="connsiteX26-125" fmla="*/ 668844 w 4158105"/>
                    <a:gd name="connsiteY26-126" fmla="*/ 1079241 h 4110786"/>
                    <a:gd name="connsiteX27-127" fmla="*/ 399753 w 4158105"/>
                    <a:gd name="connsiteY27-128" fmla="*/ 920125 h 4110786"/>
                    <a:gd name="connsiteX28-129" fmla="*/ 2019755 w 4158105"/>
                    <a:gd name="connsiteY28-130" fmla="*/ 11473 h 4110786"/>
                    <a:gd name="connsiteX29-131" fmla="*/ 2224543 w 4158105"/>
                    <a:gd name="connsiteY29-132" fmla="*/ 0 h 4110786"/>
                    <a:gd name="connsiteX30-133" fmla="*/ 2224351 w 4158105"/>
                    <a:gd name="connsiteY30-134" fmla="*/ 13068 h 4110786"/>
                    <a:gd name="connsiteX31-135" fmla="*/ 2106265 w 4158105"/>
                    <a:gd name="connsiteY31-136" fmla="*/ 7105 h 4110786"/>
                    <a:gd name="connsiteX32-137" fmla="*/ 2019755 w 4158105"/>
                    <a:gd name="connsiteY32-138" fmla="*/ 11473 h 4110786"/>
                    <a:gd name="connsiteX33-139" fmla="*/ 2019755 w 4158105"/>
                    <a:gd name="connsiteY33-140" fmla="*/ 2381 h 4110786"/>
                    <a:gd name="connsiteX34-141" fmla="*/ 2224543 w 4158105"/>
                    <a:gd name="connsiteY34-142" fmla="*/ 0 h 4110786"/>
                    <a:gd name="connsiteX0-143" fmla="*/ 739525 w 4228786"/>
                    <a:gd name="connsiteY0-144" fmla="*/ 1079241 h 4110786"/>
                    <a:gd name="connsiteX1-145" fmla="*/ 742648 w 4228786"/>
                    <a:gd name="connsiteY1-146" fmla="*/ 1081087 h 4110786"/>
                    <a:gd name="connsiteX2-147" fmla="*/ 647398 w 4228786"/>
                    <a:gd name="connsiteY2-148" fmla="*/ 1235869 h 4110786"/>
                    <a:gd name="connsiteX3-149" fmla="*/ 644913 w 4228786"/>
                    <a:gd name="connsiteY3-150" fmla="*/ 1234330 h 4110786"/>
                    <a:gd name="connsiteX4-151" fmla="*/ 739525 w 4228786"/>
                    <a:gd name="connsiteY4-152" fmla="*/ 1079241 h 4110786"/>
                    <a:gd name="connsiteX5-153" fmla="*/ 468805 w 4228786"/>
                    <a:gd name="connsiteY5-154" fmla="*/ 919162 h 4110786"/>
                    <a:gd name="connsiteX6-155" fmla="*/ 470434 w 4228786"/>
                    <a:gd name="connsiteY6-156" fmla="*/ 920125 h 4110786"/>
                    <a:gd name="connsiteX7-157" fmla="*/ 468805 w 4228786"/>
                    <a:gd name="connsiteY7-158" fmla="*/ 919162 h 4110786"/>
                    <a:gd name="connsiteX8-159" fmla="*/ 2176945 w 4228786"/>
                    <a:gd name="connsiteY8-160" fmla="*/ 319178 h 4110786"/>
                    <a:gd name="connsiteX9-161" fmla="*/ 2269473 w 4228786"/>
                    <a:gd name="connsiteY9-162" fmla="*/ 323850 h 4110786"/>
                    <a:gd name="connsiteX10-163" fmla="*/ 2090436 w 4228786"/>
                    <a:gd name="connsiteY10-164" fmla="*/ 323850 h 4110786"/>
                    <a:gd name="connsiteX11-165" fmla="*/ 2090436 w 4228786"/>
                    <a:gd name="connsiteY11-166" fmla="*/ 323546 h 4110786"/>
                    <a:gd name="connsiteX12-167" fmla="*/ 2176945 w 4228786"/>
                    <a:gd name="connsiteY12-168" fmla="*/ 319178 h 4110786"/>
                    <a:gd name="connsiteX13-169" fmla="*/ 2295032 w 4228786"/>
                    <a:gd name="connsiteY13-170" fmla="*/ 13068 h 4110786"/>
                    <a:gd name="connsiteX14-171" fmla="*/ 4228786 w 4228786"/>
                    <a:gd name="connsiteY14-172" fmla="*/ 2058946 h 4110786"/>
                    <a:gd name="connsiteX15-173" fmla="*/ 2176946 w 4228786"/>
                    <a:gd name="connsiteY15-174" fmla="*/ 4110786 h 4110786"/>
                    <a:gd name="connsiteX16-175" fmla="*/ 125105 w 4228786"/>
                    <a:gd name="connsiteY16-176" fmla="*/ 2058946 h 4110786"/>
                    <a:gd name="connsiteX17-177" fmla="*/ 437178 w 4228786"/>
                    <a:gd name="connsiteY17-178" fmla="*/ 2058945 h 4110786"/>
                    <a:gd name="connsiteX18-179" fmla="*/ 2176945 w 4228786"/>
                    <a:gd name="connsiteY18-180" fmla="*/ 3798712 h 4110786"/>
                    <a:gd name="connsiteX19-181" fmla="*/ 3916711 w 4228786"/>
                    <a:gd name="connsiteY19-182" fmla="*/ 2058945 h 4110786"/>
                    <a:gd name="connsiteX20-183" fmla="*/ 2269473 w 4228786"/>
                    <a:gd name="connsiteY20-184" fmla="*/ 323850 h 4110786"/>
                    <a:gd name="connsiteX21-185" fmla="*/ 2290461 w 4228786"/>
                    <a:gd name="connsiteY21-186" fmla="*/ 323850 h 4110786"/>
                    <a:gd name="connsiteX22-187" fmla="*/ 2295032 w 4228786"/>
                    <a:gd name="connsiteY22-188" fmla="*/ 13068 h 4110786"/>
                    <a:gd name="connsiteX23-189" fmla="*/ 2090436 w 4228786"/>
                    <a:gd name="connsiteY23-190" fmla="*/ 11473 h 4110786"/>
                    <a:gd name="connsiteX24-191" fmla="*/ 2090436 w 4228786"/>
                    <a:gd name="connsiteY24-192" fmla="*/ 323546 h 4110786"/>
                    <a:gd name="connsiteX25-193" fmla="*/ 739525 w 4228786"/>
                    <a:gd name="connsiteY25-194" fmla="*/ 1079241 h 4110786"/>
                    <a:gd name="connsiteX26-195" fmla="*/ 470434 w 4228786"/>
                    <a:gd name="connsiteY26-196" fmla="*/ 920125 h 4110786"/>
                    <a:gd name="connsiteX27-197" fmla="*/ 2090436 w 4228786"/>
                    <a:gd name="connsiteY27-198" fmla="*/ 11473 h 4110786"/>
                    <a:gd name="connsiteX28-199" fmla="*/ 2295224 w 4228786"/>
                    <a:gd name="connsiteY28-200" fmla="*/ 0 h 4110786"/>
                    <a:gd name="connsiteX29-201" fmla="*/ 2295032 w 4228786"/>
                    <a:gd name="connsiteY29-202" fmla="*/ 13068 h 4110786"/>
                    <a:gd name="connsiteX30-203" fmla="*/ 2176946 w 4228786"/>
                    <a:gd name="connsiteY30-204" fmla="*/ 7105 h 4110786"/>
                    <a:gd name="connsiteX31-205" fmla="*/ 2090436 w 4228786"/>
                    <a:gd name="connsiteY31-206" fmla="*/ 11473 h 4110786"/>
                    <a:gd name="connsiteX32-207" fmla="*/ 2090436 w 4228786"/>
                    <a:gd name="connsiteY32-208" fmla="*/ 2381 h 4110786"/>
                    <a:gd name="connsiteX33-209" fmla="*/ 2295224 w 4228786"/>
                    <a:gd name="connsiteY33-210" fmla="*/ 0 h 4110786"/>
                    <a:gd name="connsiteX0-211" fmla="*/ 739525 w 4228786"/>
                    <a:gd name="connsiteY0-212" fmla="*/ 1079241 h 4110786"/>
                    <a:gd name="connsiteX1-213" fmla="*/ 742648 w 4228786"/>
                    <a:gd name="connsiteY1-214" fmla="*/ 1081087 h 4110786"/>
                    <a:gd name="connsiteX2-215" fmla="*/ 647398 w 4228786"/>
                    <a:gd name="connsiteY2-216" fmla="*/ 1235869 h 4110786"/>
                    <a:gd name="connsiteX3-217" fmla="*/ 739525 w 4228786"/>
                    <a:gd name="connsiteY3-218" fmla="*/ 1079241 h 4110786"/>
                    <a:gd name="connsiteX4-219" fmla="*/ 468805 w 4228786"/>
                    <a:gd name="connsiteY4-220" fmla="*/ 919162 h 4110786"/>
                    <a:gd name="connsiteX5-221" fmla="*/ 470434 w 4228786"/>
                    <a:gd name="connsiteY5-222" fmla="*/ 920125 h 4110786"/>
                    <a:gd name="connsiteX6-223" fmla="*/ 468805 w 4228786"/>
                    <a:gd name="connsiteY6-224" fmla="*/ 919162 h 4110786"/>
                    <a:gd name="connsiteX7-225" fmla="*/ 2176945 w 4228786"/>
                    <a:gd name="connsiteY7-226" fmla="*/ 319178 h 4110786"/>
                    <a:gd name="connsiteX8-227" fmla="*/ 2269473 w 4228786"/>
                    <a:gd name="connsiteY8-228" fmla="*/ 323850 h 4110786"/>
                    <a:gd name="connsiteX9-229" fmla="*/ 2090436 w 4228786"/>
                    <a:gd name="connsiteY9-230" fmla="*/ 323850 h 4110786"/>
                    <a:gd name="connsiteX10-231" fmla="*/ 2090436 w 4228786"/>
                    <a:gd name="connsiteY10-232" fmla="*/ 323546 h 4110786"/>
                    <a:gd name="connsiteX11-233" fmla="*/ 2176945 w 4228786"/>
                    <a:gd name="connsiteY11-234" fmla="*/ 319178 h 4110786"/>
                    <a:gd name="connsiteX12-235" fmla="*/ 2295032 w 4228786"/>
                    <a:gd name="connsiteY12-236" fmla="*/ 13068 h 4110786"/>
                    <a:gd name="connsiteX13-237" fmla="*/ 4228786 w 4228786"/>
                    <a:gd name="connsiteY13-238" fmla="*/ 2058946 h 4110786"/>
                    <a:gd name="connsiteX14-239" fmla="*/ 2176946 w 4228786"/>
                    <a:gd name="connsiteY14-240" fmla="*/ 4110786 h 4110786"/>
                    <a:gd name="connsiteX15-241" fmla="*/ 125105 w 4228786"/>
                    <a:gd name="connsiteY15-242" fmla="*/ 2058946 h 4110786"/>
                    <a:gd name="connsiteX16-243" fmla="*/ 437178 w 4228786"/>
                    <a:gd name="connsiteY16-244" fmla="*/ 2058945 h 4110786"/>
                    <a:gd name="connsiteX17-245" fmla="*/ 2176945 w 4228786"/>
                    <a:gd name="connsiteY17-246" fmla="*/ 3798712 h 4110786"/>
                    <a:gd name="connsiteX18-247" fmla="*/ 3916711 w 4228786"/>
                    <a:gd name="connsiteY18-248" fmla="*/ 2058945 h 4110786"/>
                    <a:gd name="connsiteX19-249" fmla="*/ 2269473 w 4228786"/>
                    <a:gd name="connsiteY19-250" fmla="*/ 323850 h 4110786"/>
                    <a:gd name="connsiteX20-251" fmla="*/ 2290461 w 4228786"/>
                    <a:gd name="connsiteY20-252" fmla="*/ 323850 h 4110786"/>
                    <a:gd name="connsiteX21-253" fmla="*/ 2295032 w 4228786"/>
                    <a:gd name="connsiteY21-254" fmla="*/ 13068 h 4110786"/>
                    <a:gd name="connsiteX22-255" fmla="*/ 2090436 w 4228786"/>
                    <a:gd name="connsiteY22-256" fmla="*/ 11473 h 4110786"/>
                    <a:gd name="connsiteX23-257" fmla="*/ 2090436 w 4228786"/>
                    <a:gd name="connsiteY23-258" fmla="*/ 323546 h 4110786"/>
                    <a:gd name="connsiteX24-259" fmla="*/ 739525 w 4228786"/>
                    <a:gd name="connsiteY24-260" fmla="*/ 1079241 h 4110786"/>
                    <a:gd name="connsiteX25-261" fmla="*/ 470434 w 4228786"/>
                    <a:gd name="connsiteY25-262" fmla="*/ 920125 h 4110786"/>
                    <a:gd name="connsiteX26-263" fmla="*/ 2090436 w 4228786"/>
                    <a:gd name="connsiteY26-264" fmla="*/ 11473 h 4110786"/>
                    <a:gd name="connsiteX27-265" fmla="*/ 2295224 w 4228786"/>
                    <a:gd name="connsiteY27-266" fmla="*/ 0 h 4110786"/>
                    <a:gd name="connsiteX28-267" fmla="*/ 2295032 w 4228786"/>
                    <a:gd name="connsiteY28-268" fmla="*/ 13068 h 4110786"/>
                    <a:gd name="connsiteX29-269" fmla="*/ 2176946 w 4228786"/>
                    <a:gd name="connsiteY29-270" fmla="*/ 7105 h 4110786"/>
                    <a:gd name="connsiteX30-271" fmla="*/ 2090436 w 4228786"/>
                    <a:gd name="connsiteY30-272" fmla="*/ 11473 h 4110786"/>
                    <a:gd name="connsiteX31-273" fmla="*/ 2090436 w 4228786"/>
                    <a:gd name="connsiteY31-274" fmla="*/ 2381 h 4110786"/>
                    <a:gd name="connsiteX32-275" fmla="*/ 2295224 w 4228786"/>
                    <a:gd name="connsiteY32-276" fmla="*/ 0 h 4110786"/>
                    <a:gd name="connsiteX0-277" fmla="*/ 739525 w 4228786"/>
                    <a:gd name="connsiteY0-278" fmla="*/ 1079241 h 4110786"/>
                    <a:gd name="connsiteX1-279" fmla="*/ 742648 w 4228786"/>
                    <a:gd name="connsiteY1-280" fmla="*/ 1081087 h 4110786"/>
                    <a:gd name="connsiteX2-281" fmla="*/ 739525 w 4228786"/>
                    <a:gd name="connsiteY2-282" fmla="*/ 1079241 h 4110786"/>
                    <a:gd name="connsiteX3-283" fmla="*/ 468805 w 4228786"/>
                    <a:gd name="connsiteY3-284" fmla="*/ 919162 h 4110786"/>
                    <a:gd name="connsiteX4-285" fmla="*/ 470434 w 4228786"/>
                    <a:gd name="connsiteY4-286" fmla="*/ 920125 h 4110786"/>
                    <a:gd name="connsiteX5-287" fmla="*/ 468805 w 4228786"/>
                    <a:gd name="connsiteY5-288" fmla="*/ 919162 h 4110786"/>
                    <a:gd name="connsiteX6-289" fmla="*/ 2176945 w 4228786"/>
                    <a:gd name="connsiteY6-290" fmla="*/ 319178 h 4110786"/>
                    <a:gd name="connsiteX7-291" fmla="*/ 2269473 w 4228786"/>
                    <a:gd name="connsiteY7-292" fmla="*/ 323850 h 4110786"/>
                    <a:gd name="connsiteX8-293" fmla="*/ 2090436 w 4228786"/>
                    <a:gd name="connsiteY8-294" fmla="*/ 323850 h 4110786"/>
                    <a:gd name="connsiteX9-295" fmla="*/ 2090436 w 4228786"/>
                    <a:gd name="connsiteY9-296" fmla="*/ 323546 h 4110786"/>
                    <a:gd name="connsiteX10-297" fmla="*/ 2176945 w 4228786"/>
                    <a:gd name="connsiteY10-298" fmla="*/ 319178 h 4110786"/>
                    <a:gd name="connsiteX11-299" fmla="*/ 2295032 w 4228786"/>
                    <a:gd name="connsiteY11-300" fmla="*/ 13068 h 4110786"/>
                    <a:gd name="connsiteX12-301" fmla="*/ 4228786 w 4228786"/>
                    <a:gd name="connsiteY12-302" fmla="*/ 2058946 h 4110786"/>
                    <a:gd name="connsiteX13-303" fmla="*/ 2176946 w 4228786"/>
                    <a:gd name="connsiteY13-304" fmla="*/ 4110786 h 4110786"/>
                    <a:gd name="connsiteX14-305" fmla="*/ 125105 w 4228786"/>
                    <a:gd name="connsiteY14-306" fmla="*/ 2058946 h 4110786"/>
                    <a:gd name="connsiteX15-307" fmla="*/ 437178 w 4228786"/>
                    <a:gd name="connsiteY15-308" fmla="*/ 2058945 h 4110786"/>
                    <a:gd name="connsiteX16-309" fmla="*/ 2176945 w 4228786"/>
                    <a:gd name="connsiteY16-310" fmla="*/ 3798712 h 4110786"/>
                    <a:gd name="connsiteX17-311" fmla="*/ 3916711 w 4228786"/>
                    <a:gd name="connsiteY17-312" fmla="*/ 2058945 h 4110786"/>
                    <a:gd name="connsiteX18-313" fmla="*/ 2269473 w 4228786"/>
                    <a:gd name="connsiteY18-314" fmla="*/ 323850 h 4110786"/>
                    <a:gd name="connsiteX19-315" fmla="*/ 2290461 w 4228786"/>
                    <a:gd name="connsiteY19-316" fmla="*/ 323850 h 4110786"/>
                    <a:gd name="connsiteX20-317" fmla="*/ 2295032 w 4228786"/>
                    <a:gd name="connsiteY20-318" fmla="*/ 13068 h 4110786"/>
                    <a:gd name="connsiteX21-319" fmla="*/ 2090436 w 4228786"/>
                    <a:gd name="connsiteY21-320" fmla="*/ 11473 h 4110786"/>
                    <a:gd name="connsiteX22-321" fmla="*/ 2090436 w 4228786"/>
                    <a:gd name="connsiteY22-322" fmla="*/ 323546 h 4110786"/>
                    <a:gd name="connsiteX23-323" fmla="*/ 739525 w 4228786"/>
                    <a:gd name="connsiteY23-324" fmla="*/ 1079241 h 4110786"/>
                    <a:gd name="connsiteX24-325" fmla="*/ 470434 w 4228786"/>
                    <a:gd name="connsiteY24-326" fmla="*/ 920125 h 4110786"/>
                    <a:gd name="connsiteX25-327" fmla="*/ 2090436 w 4228786"/>
                    <a:gd name="connsiteY25-328" fmla="*/ 11473 h 4110786"/>
                    <a:gd name="connsiteX26-329" fmla="*/ 2295224 w 4228786"/>
                    <a:gd name="connsiteY26-330" fmla="*/ 0 h 4110786"/>
                    <a:gd name="connsiteX27-331" fmla="*/ 2295032 w 4228786"/>
                    <a:gd name="connsiteY27-332" fmla="*/ 13068 h 4110786"/>
                    <a:gd name="connsiteX28-333" fmla="*/ 2176946 w 4228786"/>
                    <a:gd name="connsiteY28-334" fmla="*/ 7105 h 4110786"/>
                    <a:gd name="connsiteX29-335" fmla="*/ 2090436 w 4228786"/>
                    <a:gd name="connsiteY29-336" fmla="*/ 11473 h 4110786"/>
                    <a:gd name="connsiteX30-337" fmla="*/ 2090436 w 4228786"/>
                    <a:gd name="connsiteY30-338" fmla="*/ 2381 h 4110786"/>
                    <a:gd name="connsiteX31-339" fmla="*/ 2295224 w 4228786"/>
                    <a:gd name="connsiteY31-340" fmla="*/ 0 h 4110786"/>
                    <a:gd name="connsiteX0-341" fmla="*/ 739525 w 4228786"/>
                    <a:gd name="connsiteY0-342" fmla="*/ 1079241 h 4110786"/>
                    <a:gd name="connsiteX1-343" fmla="*/ 742648 w 4228786"/>
                    <a:gd name="connsiteY1-344" fmla="*/ 1081087 h 4110786"/>
                    <a:gd name="connsiteX2-345" fmla="*/ 739525 w 4228786"/>
                    <a:gd name="connsiteY2-346" fmla="*/ 1079241 h 4110786"/>
                    <a:gd name="connsiteX3-347" fmla="*/ 468805 w 4228786"/>
                    <a:gd name="connsiteY3-348" fmla="*/ 919162 h 4110786"/>
                    <a:gd name="connsiteX4-349" fmla="*/ 470434 w 4228786"/>
                    <a:gd name="connsiteY4-350" fmla="*/ 920125 h 4110786"/>
                    <a:gd name="connsiteX5-351" fmla="*/ 468805 w 4228786"/>
                    <a:gd name="connsiteY5-352" fmla="*/ 919162 h 4110786"/>
                    <a:gd name="connsiteX6-353" fmla="*/ 2176945 w 4228786"/>
                    <a:gd name="connsiteY6-354" fmla="*/ 319178 h 4110786"/>
                    <a:gd name="connsiteX7-355" fmla="*/ 2269473 w 4228786"/>
                    <a:gd name="connsiteY7-356" fmla="*/ 323850 h 4110786"/>
                    <a:gd name="connsiteX8-357" fmla="*/ 2090436 w 4228786"/>
                    <a:gd name="connsiteY8-358" fmla="*/ 323850 h 4110786"/>
                    <a:gd name="connsiteX9-359" fmla="*/ 2090436 w 4228786"/>
                    <a:gd name="connsiteY9-360" fmla="*/ 323546 h 4110786"/>
                    <a:gd name="connsiteX10-361" fmla="*/ 2176945 w 4228786"/>
                    <a:gd name="connsiteY10-362" fmla="*/ 319178 h 4110786"/>
                    <a:gd name="connsiteX11-363" fmla="*/ 2295032 w 4228786"/>
                    <a:gd name="connsiteY11-364" fmla="*/ 13068 h 4110786"/>
                    <a:gd name="connsiteX12-365" fmla="*/ 4228786 w 4228786"/>
                    <a:gd name="connsiteY12-366" fmla="*/ 2058946 h 4110786"/>
                    <a:gd name="connsiteX13-367" fmla="*/ 2176946 w 4228786"/>
                    <a:gd name="connsiteY13-368" fmla="*/ 4110786 h 4110786"/>
                    <a:gd name="connsiteX14-369" fmla="*/ 125105 w 4228786"/>
                    <a:gd name="connsiteY14-370" fmla="*/ 2058946 h 4110786"/>
                    <a:gd name="connsiteX15-371" fmla="*/ 437178 w 4228786"/>
                    <a:gd name="connsiteY15-372" fmla="*/ 2058945 h 4110786"/>
                    <a:gd name="connsiteX16-373" fmla="*/ 2176945 w 4228786"/>
                    <a:gd name="connsiteY16-374" fmla="*/ 3798712 h 4110786"/>
                    <a:gd name="connsiteX17-375" fmla="*/ 3916711 w 4228786"/>
                    <a:gd name="connsiteY17-376" fmla="*/ 2058945 h 4110786"/>
                    <a:gd name="connsiteX18-377" fmla="*/ 2269473 w 4228786"/>
                    <a:gd name="connsiteY18-378" fmla="*/ 323850 h 4110786"/>
                    <a:gd name="connsiteX19-379" fmla="*/ 2290461 w 4228786"/>
                    <a:gd name="connsiteY19-380" fmla="*/ 323850 h 4110786"/>
                    <a:gd name="connsiteX20-381" fmla="*/ 2295032 w 4228786"/>
                    <a:gd name="connsiteY20-382" fmla="*/ 13068 h 4110786"/>
                    <a:gd name="connsiteX21-383" fmla="*/ 2090436 w 4228786"/>
                    <a:gd name="connsiteY21-384" fmla="*/ 11473 h 4110786"/>
                    <a:gd name="connsiteX22-385" fmla="*/ 2090436 w 4228786"/>
                    <a:gd name="connsiteY22-386" fmla="*/ 323546 h 4110786"/>
                    <a:gd name="connsiteX23-387" fmla="*/ 739525 w 4228786"/>
                    <a:gd name="connsiteY23-388" fmla="*/ 1079241 h 4110786"/>
                    <a:gd name="connsiteX24-389" fmla="*/ 470434 w 4228786"/>
                    <a:gd name="connsiteY24-390" fmla="*/ 920125 h 4110786"/>
                    <a:gd name="connsiteX25-391" fmla="*/ 2090436 w 4228786"/>
                    <a:gd name="connsiteY25-392" fmla="*/ 11473 h 4110786"/>
                    <a:gd name="connsiteX26-393" fmla="*/ 2295224 w 4228786"/>
                    <a:gd name="connsiteY26-394" fmla="*/ 0 h 4110786"/>
                    <a:gd name="connsiteX27-395" fmla="*/ 2176946 w 4228786"/>
                    <a:gd name="connsiteY27-396" fmla="*/ 7105 h 4110786"/>
                    <a:gd name="connsiteX28-397" fmla="*/ 2090436 w 4228786"/>
                    <a:gd name="connsiteY28-398" fmla="*/ 11473 h 4110786"/>
                    <a:gd name="connsiteX29-399" fmla="*/ 2090436 w 4228786"/>
                    <a:gd name="connsiteY29-400" fmla="*/ 2381 h 4110786"/>
                    <a:gd name="connsiteX30-401" fmla="*/ 2295224 w 4228786"/>
                    <a:gd name="connsiteY30-402" fmla="*/ 0 h 4110786"/>
                    <a:gd name="connsiteX0-403" fmla="*/ 739525 w 4228949"/>
                    <a:gd name="connsiteY0-404" fmla="*/ 1079241 h 4110786"/>
                    <a:gd name="connsiteX1-405" fmla="*/ 742648 w 4228949"/>
                    <a:gd name="connsiteY1-406" fmla="*/ 1081087 h 4110786"/>
                    <a:gd name="connsiteX2-407" fmla="*/ 739525 w 4228949"/>
                    <a:gd name="connsiteY2-408" fmla="*/ 1079241 h 4110786"/>
                    <a:gd name="connsiteX3-409" fmla="*/ 468805 w 4228949"/>
                    <a:gd name="connsiteY3-410" fmla="*/ 919162 h 4110786"/>
                    <a:gd name="connsiteX4-411" fmla="*/ 470434 w 4228949"/>
                    <a:gd name="connsiteY4-412" fmla="*/ 920125 h 4110786"/>
                    <a:gd name="connsiteX5-413" fmla="*/ 468805 w 4228949"/>
                    <a:gd name="connsiteY5-414" fmla="*/ 919162 h 4110786"/>
                    <a:gd name="connsiteX6-415" fmla="*/ 2176945 w 4228949"/>
                    <a:gd name="connsiteY6-416" fmla="*/ 319178 h 4110786"/>
                    <a:gd name="connsiteX7-417" fmla="*/ 2269473 w 4228949"/>
                    <a:gd name="connsiteY7-418" fmla="*/ 323850 h 4110786"/>
                    <a:gd name="connsiteX8-419" fmla="*/ 2090436 w 4228949"/>
                    <a:gd name="connsiteY8-420" fmla="*/ 323850 h 4110786"/>
                    <a:gd name="connsiteX9-421" fmla="*/ 2090436 w 4228949"/>
                    <a:gd name="connsiteY9-422" fmla="*/ 323546 h 4110786"/>
                    <a:gd name="connsiteX10-423" fmla="*/ 2176945 w 4228949"/>
                    <a:gd name="connsiteY10-424" fmla="*/ 319178 h 4110786"/>
                    <a:gd name="connsiteX11-425" fmla="*/ 2290461 w 4228949"/>
                    <a:gd name="connsiteY11-426" fmla="*/ 323850 h 4110786"/>
                    <a:gd name="connsiteX12-427" fmla="*/ 4228786 w 4228949"/>
                    <a:gd name="connsiteY12-428" fmla="*/ 2058946 h 4110786"/>
                    <a:gd name="connsiteX13-429" fmla="*/ 2176946 w 4228949"/>
                    <a:gd name="connsiteY13-430" fmla="*/ 4110786 h 4110786"/>
                    <a:gd name="connsiteX14-431" fmla="*/ 125105 w 4228949"/>
                    <a:gd name="connsiteY14-432" fmla="*/ 2058946 h 4110786"/>
                    <a:gd name="connsiteX15-433" fmla="*/ 437178 w 4228949"/>
                    <a:gd name="connsiteY15-434" fmla="*/ 2058945 h 4110786"/>
                    <a:gd name="connsiteX16-435" fmla="*/ 2176945 w 4228949"/>
                    <a:gd name="connsiteY16-436" fmla="*/ 3798712 h 4110786"/>
                    <a:gd name="connsiteX17-437" fmla="*/ 3916711 w 4228949"/>
                    <a:gd name="connsiteY17-438" fmla="*/ 2058945 h 4110786"/>
                    <a:gd name="connsiteX18-439" fmla="*/ 2269473 w 4228949"/>
                    <a:gd name="connsiteY18-440" fmla="*/ 323850 h 4110786"/>
                    <a:gd name="connsiteX19-441" fmla="*/ 2290461 w 4228949"/>
                    <a:gd name="connsiteY19-442" fmla="*/ 323850 h 4110786"/>
                    <a:gd name="connsiteX20-443" fmla="*/ 2090436 w 4228949"/>
                    <a:gd name="connsiteY20-444" fmla="*/ 11473 h 4110786"/>
                    <a:gd name="connsiteX21-445" fmla="*/ 2090436 w 4228949"/>
                    <a:gd name="connsiteY21-446" fmla="*/ 323546 h 4110786"/>
                    <a:gd name="connsiteX22-447" fmla="*/ 739525 w 4228949"/>
                    <a:gd name="connsiteY22-448" fmla="*/ 1079241 h 4110786"/>
                    <a:gd name="connsiteX23-449" fmla="*/ 470434 w 4228949"/>
                    <a:gd name="connsiteY23-450" fmla="*/ 920125 h 4110786"/>
                    <a:gd name="connsiteX24-451" fmla="*/ 2090436 w 4228949"/>
                    <a:gd name="connsiteY24-452" fmla="*/ 11473 h 4110786"/>
                    <a:gd name="connsiteX25-453" fmla="*/ 2295224 w 4228949"/>
                    <a:gd name="connsiteY25-454" fmla="*/ 0 h 4110786"/>
                    <a:gd name="connsiteX26-455" fmla="*/ 2176946 w 4228949"/>
                    <a:gd name="connsiteY26-456" fmla="*/ 7105 h 4110786"/>
                    <a:gd name="connsiteX27-457" fmla="*/ 2090436 w 4228949"/>
                    <a:gd name="connsiteY27-458" fmla="*/ 11473 h 4110786"/>
                    <a:gd name="connsiteX28-459" fmla="*/ 2090436 w 4228949"/>
                    <a:gd name="connsiteY28-460" fmla="*/ 2381 h 4110786"/>
                    <a:gd name="connsiteX29-461" fmla="*/ 2295224 w 4228949"/>
                    <a:gd name="connsiteY29-462" fmla="*/ 0 h 4110786"/>
                    <a:gd name="connsiteX0-463" fmla="*/ 739525 w 4228949"/>
                    <a:gd name="connsiteY0-464" fmla="*/ 1076860 h 4108405"/>
                    <a:gd name="connsiteX1-465" fmla="*/ 742648 w 4228949"/>
                    <a:gd name="connsiteY1-466" fmla="*/ 1078706 h 4108405"/>
                    <a:gd name="connsiteX2-467" fmla="*/ 739525 w 4228949"/>
                    <a:gd name="connsiteY2-468" fmla="*/ 1076860 h 4108405"/>
                    <a:gd name="connsiteX3-469" fmla="*/ 468805 w 4228949"/>
                    <a:gd name="connsiteY3-470" fmla="*/ 916781 h 4108405"/>
                    <a:gd name="connsiteX4-471" fmla="*/ 470434 w 4228949"/>
                    <a:gd name="connsiteY4-472" fmla="*/ 917744 h 4108405"/>
                    <a:gd name="connsiteX5-473" fmla="*/ 468805 w 4228949"/>
                    <a:gd name="connsiteY5-474" fmla="*/ 916781 h 4108405"/>
                    <a:gd name="connsiteX6-475" fmla="*/ 2176945 w 4228949"/>
                    <a:gd name="connsiteY6-476" fmla="*/ 316797 h 4108405"/>
                    <a:gd name="connsiteX7-477" fmla="*/ 2269473 w 4228949"/>
                    <a:gd name="connsiteY7-478" fmla="*/ 321469 h 4108405"/>
                    <a:gd name="connsiteX8-479" fmla="*/ 2090436 w 4228949"/>
                    <a:gd name="connsiteY8-480" fmla="*/ 321469 h 4108405"/>
                    <a:gd name="connsiteX9-481" fmla="*/ 2090436 w 4228949"/>
                    <a:gd name="connsiteY9-482" fmla="*/ 321165 h 4108405"/>
                    <a:gd name="connsiteX10-483" fmla="*/ 2176945 w 4228949"/>
                    <a:gd name="connsiteY10-484" fmla="*/ 316797 h 4108405"/>
                    <a:gd name="connsiteX11-485" fmla="*/ 2290461 w 4228949"/>
                    <a:gd name="connsiteY11-486" fmla="*/ 321469 h 4108405"/>
                    <a:gd name="connsiteX12-487" fmla="*/ 4228786 w 4228949"/>
                    <a:gd name="connsiteY12-488" fmla="*/ 2056565 h 4108405"/>
                    <a:gd name="connsiteX13-489" fmla="*/ 2176946 w 4228949"/>
                    <a:gd name="connsiteY13-490" fmla="*/ 4108405 h 4108405"/>
                    <a:gd name="connsiteX14-491" fmla="*/ 125105 w 4228949"/>
                    <a:gd name="connsiteY14-492" fmla="*/ 2056565 h 4108405"/>
                    <a:gd name="connsiteX15-493" fmla="*/ 437178 w 4228949"/>
                    <a:gd name="connsiteY15-494" fmla="*/ 2056564 h 4108405"/>
                    <a:gd name="connsiteX16-495" fmla="*/ 2176945 w 4228949"/>
                    <a:gd name="connsiteY16-496" fmla="*/ 3796331 h 4108405"/>
                    <a:gd name="connsiteX17-497" fmla="*/ 3916711 w 4228949"/>
                    <a:gd name="connsiteY17-498" fmla="*/ 2056564 h 4108405"/>
                    <a:gd name="connsiteX18-499" fmla="*/ 2269473 w 4228949"/>
                    <a:gd name="connsiteY18-500" fmla="*/ 321469 h 4108405"/>
                    <a:gd name="connsiteX19-501" fmla="*/ 2290461 w 4228949"/>
                    <a:gd name="connsiteY19-502" fmla="*/ 321469 h 4108405"/>
                    <a:gd name="connsiteX20-503" fmla="*/ 2090436 w 4228949"/>
                    <a:gd name="connsiteY20-504" fmla="*/ 9092 h 4108405"/>
                    <a:gd name="connsiteX21-505" fmla="*/ 2090436 w 4228949"/>
                    <a:gd name="connsiteY21-506" fmla="*/ 321165 h 4108405"/>
                    <a:gd name="connsiteX22-507" fmla="*/ 739525 w 4228949"/>
                    <a:gd name="connsiteY22-508" fmla="*/ 1076860 h 4108405"/>
                    <a:gd name="connsiteX23-509" fmla="*/ 470434 w 4228949"/>
                    <a:gd name="connsiteY23-510" fmla="*/ 917744 h 4108405"/>
                    <a:gd name="connsiteX24-511" fmla="*/ 2090436 w 4228949"/>
                    <a:gd name="connsiteY24-512" fmla="*/ 9092 h 4108405"/>
                    <a:gd name="connsiteX25-513" fmla="*/ 2090436 w 4228949"/>
                    <a:gd name="connsiteY25-514" fmla="*/ 0 h 4108405"/>
                    <a:gd name="connsiteX26-515" fmla="*/ 2176946 w 4228949"/>
                    <a:gd name="connsiteY26-516" fmla="*/ 4724 h 4108405"/>
                    <a:gd name="connsiteX27-517" fmla="*/ 2090436 w 4228949"/>
                    <a:gd name="connsiteY27-518" fmla="*/ 9092 h 4108405"/>
                    <a:gd name="connsiteX28-519" fmla="*/ 2090436 w 4228949"/>
                    <a:gd name="connsiteY28-520" fmla="*/ 0 h 4108405"/>
                    <a:gd name="connsiteX0-521" fmla="*/ 739525 w 4228949"/>
                    <a:gd name="connsiteY0-522" fmla="*/ 1076860 h 4108405"/>
                    <a:gd name="connsiteX1-523" fmla="*/ 742648 w 4228949"/>
                    <a:gd name="connsiteY1-524" fmla="*/ 1078706 h 4108405"/>
                    <a:gd name="connsiteX2-525" fmla="*/ 739525 w 4228949"/>
                    <a:gd name="connsiteY2-526" fmla="*/ 1076860 h 4108405"/>
                    <a:gd name="connsiteX3-527" fmla="*/ 468805 w 4228949"/>
                    <a:gd name="connsiteY3-528" fmla="*/ 916781 h 4108405"/>
                    <a:gd name="connsiteX4-529" fmla="*/ 470434 w 4228949"/>
                    <a:gd name="connsiteY4-530" fmla="*/ 917744 h 4108405"/>
                    <a:gd name="connsiteX5-531" fmla="*/ 468805 w 4228949"/>
                    <a:gd name="connsiteY5-532" fmla="*/ 916781 h 4108405"/>
                    <a:gd name="connsiteX6-533" fmla="*/ 2176945 w 4228949"/>
                    <a:gd name="connsiteY6-534" fmla="*/ 316797 h 4108405"/>
                    <a:gd name="connsiteX7-535" fmla="*/ 2269473 w 4228949"/>
                    <a:gd name="connsiteY7-536" fmla="*/ 321469 h 4108405"/>
                    <a:gd name="connsiteX8-537" fmla="*/ 2090436 w 4228949"/>
                    <a:gd name="connsiteY8-538" fmla="*/ 321469 h 4108405"/>
                    <a:gd name="connsiteX9-539" fmla="*/ 2090436 w 4228949"/>
                    <a:gd name="connsiteY9-540" fmla="*/ 321165 h 4108405"/>
                    <a:gd name="connsiteX10-541" fmla="*/ 2176945 w 4228949"/>
                    <a:gd name="connsiteY10-542" fmla="*/ 316797 h 4108405"/>
                    <a:gd name="connsiteX11-543" fmla="*/ 2290461 w 4228949"/>
                    <a:gd name="connsiteY11-544" fmla="*/ 321469 h 4108405"/>
                    <a:gd name="connsiteX12-545" fmla="*/ 4228786 w 4228949"/>
                    <a:gd name="connsiteY12-546" fmla="*/ 2056565 h 4108405"/>
                    <a:gd name="connsiteX13-547" fmla="*/ 2176946 w 4228949"/>
                    <a:gd name="connsiteY13-548" fmla="*/ 4108405 h 4108405"/>
                    <a:gd name="connsiteX14-549" fmla="*/ 125105 w 4228949"/>
                    <a:gd name="connsiteY14-550" fmla="*/ 2056565 h 4108405"/>
                    <a:gd name="connsiteX15-551" fmla="*/ 437178 w 4228949"/>
                    <a:gd name="connsiteY15-552" fmla="*/ 2056564 h 4108405"/>
                    <a:gd name="connsiteX16-553" fmla="*/ 2176945 w 4228949"/>
                    <a:gd name="connsiteY16-554" fmla="*/ 3796331 h 4108405"/>
                    <a:gd name="connsiteX17-555" fmla="*/ 3916711 w 4228949"/>
                    <a:gd name="connsiteY17-556" fmla="*/ 2056564 h 4108405"/>
                    <a:gd name="connsiteX18-557" fmla="*/ 2269473 w 4228949"/>
                    <a:gd name="connsiteY18-558" fmla="*/ 321469 h 4108405"/>
                    <a:gd name="connsiteX19-559" fmla="*/ 2290461 w 4228949"/>
                    <a:gd name="connsiteY19-560" fmla="*/ 321469 h 4108405"/>
                    <a:gd name="connsiteX20-561" fmla="*/ 2090436 w 4228949"/>
                    <a:gd name="connsiteY20-562" fmla="*/ 9092 h 4108405"/>
                    <a:gd name="connsiteX21-563" fmla="*/ 2090436 w 4228949"/>
                    <a:gd name="connsiteY21-564" fmla="*/ 321165 h 4108405"/>
                    <a:gd name="connsiteX22-565" fmla="*/ 739525 w 4228949"/>
                    <a:gd name="connsiteY22-566" fmla="*/ 1076860 h 4108405"/>
                    <a:gd name="connsiteX23-567" fmla="*/ 470434 w 4228949"/>
                    <a:gd name="connsiteY23-568" fmla="*/ 917744 h 4108405"/>
                    <a:gd name="connsiteX24-569" fmla="*/ 2090436 w 4228949"/>
                    <a:gd name="connsiteY24-570" fmla="*/ 9092 h 4108405"/>
                    <a:gd name="connsiteX25-571" fmla="*/ 2090436 w 4228949"/>
                    <a:gd name="connsiteY25-572" fmla="*/ 0 h 4108405"/>
                    <a:gd name="connsiteX26-573" fmla="*/ 2090436 w 4228949"/>
                    <a:gd name="connsiteY26-574" fmla="*/ 9092 h 4108405"/>
                    <a:gd name="connsiteX27-575" fmla="*/ 2090436 w 4228949"/>
                    <a:gd name="connsiteY27-576" fmla="*/ 0 h 4108405"/>
                    <a:gd name="connsiteX0-577" fmla="*/ 739525 w 4228925"/>
                    <a:gd name="connsiteY0-578" fmla="*/ 1076860 h 4108405"/>
                    <a:gd name="connsiteX1-579" fmla="*/ 742648 w 4228925"/>
                    <a:gd name="connsiteY1-580" fmla="*/ 1078706 h 4108405"/>
                    <a:gd name="connsiteX2-581" fmla="*/ 739525 w 4228925"/>
                    <a:gd name="connsiteY2-582" fmla="*/ 1076860 h 4108405"/>
                    <a:gd name="connsiteX3-583" fmla="*/ 468805 w 4228925"/>
                    <a:gd name="connsiteY3-584" fmla="*/ 916781 h 4108405"/>
                    <a:gd name="connsiteX4-585" fmla="*/ 470434 w 4228925"/>
                    <a:gd name="connsiteY4-586" fmla="*/ 917744 h 4108405"/>
                    <a:gd name="connsiteX5-587" fmla="*/ 468805 w 4228925"/>
                    <a:gd name="connsiteY5-588" fmla="*/ 916781 h 4108405"/>
                    <a:gd name="connsiteX6-589" fmla="*/ 2176945 w 4228925"/>
                    <a:gd name="connsiteY6-590" fmla="*/ 316797 h 4108405"/>
                    <a:gd name="connsiteX7-591" fmla="*/ 2269473 w 4228925"/>
                    <a:gd name="connsiteY7-592" fmla="*/ 321469 h 4108405"/>
                    <a:gd name="connsiteX8-593" fmla="*/ 2090436 w 4228925"/>
                    <a:gd name="connsiteY8-594" fmla="*/ 321469 h 4108405"/>
                    <a:gd name="connsiteX9-595" fmla="*/ 2090436 w 4228925"/>
                    <a:gd name="connsiteY9-596" fmla="*/ 321165 h 4108405"/>
                    <a:gd name="connsiteX10-597" fmla="*/ 2176945 w 4228925"/>
                    <a:gd name="connsiteY10-598" fmla="*/ 316797 h 4108405"/>
                    <a:gd name="connsiteX11-599" fmla="*/ 2290461 w 4228925"/>
                    <a:gd name="connsiteY11-600" fmla="*/ 321469 h 4108405"/>
                    <a:gd name="connsiteX12-601" fmla="*/ 4228786 w 4228925"/>
                    <a:gd name="connsiteY12-602" fmla="*/ 2056565 h 4108405"/>
                    <a:gd name="connsiteX13-603" fmla="*/ 2176946 w 4228925"/>
                    <a:gd name="connsiteY13-604" fmla="*/ 4108405 h 4108405"/>
                    <a:gd name="connsiteX14-605" fmla="*/ 125105 w 4228925"/>
                    <a:gd name="connsiteY14-606" fmla="*/ 2056565 h 4108405"/>
                    <a:gd name="connsiteX15-607" fmla="*/ 437178 w 4228925"/>
                    <a:gd name="connsiteY15-608" fmla="*/ 2056564 h 4108405"/>
                    <a:gd name="connsiteX16-609" fmla="*/ 2176945 w 4228925"/>
                    <a:gd name="connsiteY16-610" fmla="*/ 3796331 h 4108405"/>
                    <a:gd name="connsiteX17-611" fmla="*/ 3916711 w 4228925"/>
                    <a:gd name="connsiteY17-612" fmla="*/ 2056564 h 4108405"/>
                    <a:gd name="connsiteX18-613" fmla="*/ 2290461 w 4228925"/>
                    <a:gd name="connsiteY18-614" fmla="*/ 321469 h 4108405"/>
                    <a:gd name="connsiteX19-615" fmla="*/ 2090436 w 4228925"/>
                    <a:gd name="connsiteY19-616" fmla="*/ 9092 h 4108405"/>
                    <a:gd name="connsiteX20-617" fmla="*/ 2090436 w 4228925"/>
                    <a:gd name="connsiteY20-618" fmla="*/ 321165 h 4108405"/>
                    <a:gd name="connsiteX21-619" fmla="*/ 739525 w 4228925"/>
                    <a:gd name="connsiteY21-620" fmla="*/ 1076860 h 4108405"/>
                    <a:gd name="connsiteX22-621" fmla="*/ 470434 w 4228925"/>
                    <a:gd name="connsiteY22-622" fmla="*/ 917744 h 4108405"/>
                    <a:gd name="connsiteX23-623" fmla="*/ 2090436 w 4228925"/>
                    <a:gd name="connsiteY23-624" fmla="*/ 9092 h 4108405"/>
                    <a:gd name="connsiteX24-625" fmla="*/ 2090436 w 4228925"/>
                    <a:gd name="connsiteY24-626" fmla="*/ 0 h 4108405"/>
                    <a:gd name="connsiteX25-627" fmla="*/ 2090436 w 4228925"/>
                    <a:gd name="connsiteY25-628" fmla="*/ 9092 h 4108405"/>
                    <a:gd name="connsiteX26-629" fmla="*/ 2090436 w 4228925"/>
                    <a:gd name="connsiteY26-630" fmla="*/ 0 h 4108405"/>
                    <a:gd name="connsiteX0-631" fmla="*/ 739525 w 4228925"/>
                    <a:gd name="connsiteY0-632" fmla="*/ 1076860 h 4108405"/>
                    <a:gd name="connsiteX1-633" fmla="*/ 742648 w 4228925"/>
                    <a:gd name="connsiteY1-634" fmla="*/ 1078706 h 4108405"/>
                    <a:gd name="connsiteX2-635" fmla="*/ 739525 w 4228925"/>
                    <a:gd name="connsiteY2-636" fmla="*/ 1076860 h 4108405"/>
                    <a:gd name="connsiteX3-637" fmla="*/ 468805 w 4228925"/>
                    <a:gd name="connsiteY3-638" fmla="*/ 916781 h 4108405"/>
                    <a:gd name="connsiteX4-639" fmla="*/ 470434 w 4228925"/>
                    <a:gd name="connsiteY4-640" fmla="*/ 917744 h 4108405"/>
                    <a:gd name="connsiteX5-641" fmla="*/ 468805 w 4228925"/>
                    <a:gd name="connsiteY5-642" fmla="*/ 916781 h 4108405"/>
                    <a:gd name="connsiteX6-643" fmla="*/ 2176945 w 4228925"/>
                    <a:gd name="connsiteY6-644" fmla="*/ 316797 h 4108405"/>
                    <a:gd name="connsiteX7-645" fmla="*/ 2090436 w 4228925"/>
                    <a:gd name="connsiteY7-646" fmla="*/ 321469 h 4108405"/>
                    <a:gd name="connsiteX8-647" fmla="*/ 2090436 w 4228925"/>
                    <a:gd name="connsiteY8-648" fmla="*/ 321165 h 4108405"/>
                    <a:gd name="connsiteX9-649" fmla="*/ 2176945 w 4228925"/>
                    <a:gd name="connsiteY9-650" fmla="*/ 316797 h 4108405"/>
                    <a:gd name="connsiteX10-651" fmla="*/ 2290461 w 4228925"/>
                    <a:gd name="connsiteY10-652" fmla="*/ 321469 h 4108405"/>
                    <a:gd name="connsiteX11-653" fmla="*/ 4228786 w 4228925"/>
                    <a:gd name="connsiteY11-654" fmla="*/ 2056565 h 4108405"/>
                    <a:gd name="connsiteX12-655" fmla="*/ 2176946 w 4228925"/>
                    <a:gd name="connsiteY12-656" fmla="*/ 4108405 h 4108405"/>
                    <a:gd name="connsiteX13-657" fmla="*/ 125105 w 4228925"/>
                    <a:gd name="connsiteY13-658" fmla="*/ 2056565 h 4108405"/>
                    <a:gd name="connsiteX14-659" fmla="*/ 437178 w 4228925"/>
                    <a:gd name="connsiteY14-660" fmla="*/ 2056564 h 4108405"/>
                    <a:gd name="connsiteX15-661" fmla="*/ 2176945 w 4228925"/>
                    <a:gd name="connsiteY15-662" fmla="*/ 3796331 h 4108405"/>
                    <a:gd name="connsiteX16-663" fmla="*/ 3916711 w 4228925"/>
                    <a:gd name="connsiteY16-664" fmla="*/ 2056564 h 4108405"/>
                    <a:gd name="connsiteX17-665" fmla="*/ 2290461 w 4228925"/>
                    <a:gd name="connsiteY17-666" fmla="*/ 321469 h 4108405"/>
                    <a:gd name="connsiteX18-667" fmla="*/ 2090436 w 4228925"/>
                    <a:gd name="connsiteY18-668" fmla="*/ 9092 h 4108405"/>
                    <a:gd name="connsiteX19-669" fmla="*/ 2090436 w 4228925"/>
                    <a:gd name="connsiteY19-670" fmla="*/ 321165 h 4108405"/>
                    <a:gd name="connsiteX20-671" fmla="*/ 739525 w 4228925"/>
                    <a:gd name="connsiteY20-672" fmla="*/ 1076860 h 4108405"/>
                    <a:gd name="connsiteX21-673" fmla="*/ 470434 w 4228925"/>
                    <a:gd name="connsiteY21-674" fmla="*/ 917744 h 4108405"/>
                    <a:gd name="connsiteX22-675" fmla="*/ 2090436 w 4228925"/>
                    <a:gd name="connsiteY22-676" fmla="*/ 9092 h 4108405"/>
                    <a:gd name="connsiteX23-677" fmla="*/ 2090436 w 4228925"/>
                    <a:gd name="connsiteY23-678" fmla="*/ 0 h 4108405"/>
                    <a:gd name="connsiteX24-679" fmla="*/ 2090436 w 4228925"/>
                    <a:gd name="connsiteY24-680" fmla="*/ 9092 h 4108405"/>
                    <a:gd name="connsiteX25-681" fmla="*/ 2090436 w 4228925"/>
                    <a:gd name="connsiteY25-682" fmla="*/ 0 h 4108405"/>
                    <a:gd name="connsiteX0-683" fmla="*/ 739525 w 4228925"/>
                    <a:gd name="connsiteY0-684" fmla="*/ 1076860 h 4108405"/>
                    <a:gd name="connsiteX1-685" fmla="*/ 742648 w 4228925"/>
                    <a:gd name="connsiteY1-686" fmla="*/ 1078706 h 4108405"/>
                    <a:gd name="connsiteX2-687" fmla="*/ 739525 w 4228925"/>
                    <a:gd name="connsiteY2-688" fmla="*/ 1076860 h 4108405"/>
                    <a:gd name="connsiteX3-689" fmla="*/ 468805 w 4228925"/>
                    <a:gd name="connsiteY3-690" fmla="*/ 916781 h 4108405"/>
                    <a:gd name="connsiteX4-691" fmla="*/ 470434 w 4228925"/>
                    <a:gd name="connsiteY4-692" fmla="*/ 917744 h 4108405"/>
                    <a:gd name="connsiteX5-693" fmla="*/ 468805 w 4228925"/>
                    <a:gd name="connsiteY5-694" fmla="*/ 916781 h 4108405"/>
                    <a:gd name="connsiteX6-695" fmla="*/ 2090436 w 4228925"/>
                    <a:gd name="connsiteY6-696" fmla="*/ 321165 h 4108405"/>
                    <a:gd name="connsiteX7-697" fmla="*/ 2090436 w 4228925"/>
                    <a:gd name="connsiteY7-698" fmla="*/ 321469 h 4108405"/>
                    <a:gd name="connsiteX8-699" fmla="*/ 2090436 w 4228925"/>
                    <a:gd name="connsiteY8-700" fmla="*/ 321165 h 4108405"/>
                    <a:gd name="connsiteX9-701" fmla="*/ 2290461 w 4228925"/>
                    <a:gd name="connsiteY9-702" fmla="*/ 321469 h 4108405"/>
                    <a:gd name="connsiteX10-703" fmla="*/ 4228786 w 4228925"/>
                    <a:gd name="connsiteY10-704" fmla="*/ 2056565 h 4108405"/>
                    <a:gd name="connsiteX11-705" fmla="*/ 2176946 w 4228925"/>
                    <a:gd name="connsiteY11-706" fmla="*/ 4108405 h 4108405"/>
                    <a:gd name="connsiteX12-707" fmla="*/ 125105 w 4228925"/>
                    <a:gd name="connsiteY12-708" fmla="*/ 2056565 h 4108405"/>
                    <a:gd name="connsiteX13-709" fmla="*/ 437178 w 4228925"/>
                    <a:gd name="connsiteY13-710" fmla="*/ 2056564 h 4108405"/>
                    <a:gd name="connsiteX14-711" fmla="*/ 2176945 w 4228925"/>
                    <a:gd name="connsiteY14-712" fmla="*/ 3796331 h 4108405"/>
                    <a:gd name="connsiteX15-713" fmla="*/ 3916711 w 4228925"/>
                    <a:gd name="connsiteY15-714" fmla="*/ 2056564 h 4108405"/>
                    <a:gd name="connsiteX16-715" fmla="*/ 2290461 w 4228925"/>
                    <a:gd name="connsiteY16-716" fmla="*/ 321469 h 4108405"/>
                    <a:gd name="connsiteX17-717" fmla="*/ 2090436 w 4228925"/>
                    <a:gd name="connsiteY17-718" fmla="*/ 9092 h 4108405"/>
                    <a:gd name="connsiteX18-719" fmla="*/ 2090436 w 4228925"/>
                    <a:gd name="connsiteY18-720" fmla="*/ 321165 h 4108405"/>
                    <a:gd name="connsiteX19-721" fmla="*/ 739525 w 4228925"/>
                    <a:gd name="connsiteY19-722" fmla="*/ 1076860 h 4108405"/>
                    <a:gd name="connsiteX20-723" fmla="*/ 470434 w 4228925"/>
                    <a:gd name="connsiteY20-724" fmla="*/ 917744 h 4108405"/>
                    <a:gd name="connsiteX21-725" fmla="*/ 2090436 w 4228925"/>
                    <a:gd name="connsiteY21-726" fmla="*/ 9092 h 4108405"/>
                    <a:gd name="connsiteX22-727" fmla="*/ 2090436 w 4228925"/>
                    <a:gd name="connsiteY22-728" fmla="*/ 0 h 4108405"/>
                    <a:gd name="connsiteX23-729" fmla="*/ 2090436 w 4228925"/>
                    <a:gd name="connsiteY23-730" fmla="*/ 9092 h 4108405"/>
                    <a:gd name="connsiteX24-731" fmla="*/ 2090436 w 4228925"/>
                    <a:gd name="connsiteY24-732" fmla="*/ 0 h 4108405"/>
                    <a:gd name="connsiteX0-733" fmla="*/ 739525 w 4228925"/>
                    <a:gd name="connsiteY0-734" fmla="*/ 1067768 h 4099313"/>
                    <a:gd name="connsiteX1-735" fmla="*/ 742648 w 4228925"/>
                    <a:gd name="connsiteY1-736" fmla="*/ 1069614 h 4099313"/>
                    <a:gd name="connsiteX2-737" fmla="*/ 739525 w 4228925"/>
                    <a:gd name="connsiteY2-738" fmla="*/ 1067768 h 4099313"/>
                    <a:gd name="connsiteX3-739" fmla="*/ 468805 w 4228925"/>
                    <a:gd name="connsiteY3-740" fmla="*/ 907689 h 4099313"/>
                    <a:gd name="connsiteX4-741" fmla="*/ 470434 w 4228925"/>
                    <a:gd name="connsiteY4-742" fmla="*/ 908652 h 4099313"/>
                    <a:gd name="connsiteX5-743" fmla="*/ 468805 w 4228925"/>
                    <a:gd name="connsiteY5-744" fmla="*/ 907689 h 4099313"/>
                    <a:gd name="connsiteX6-745" fmla="*/ 2090436 w 4228925"/>
                    <a:gd name="connsiteY6-746" fmla="*/ 312073 h 4099313"/>
                    <a:gd name="connsiteX7-747" fmla="*/ 2090436 w 4228925"/>
                    <a:gd name="connsiteY7-748" fmla="*/ 312377 h 4099313"/>
                    <a:gd name="connsiteX8-749" fmla="*/ 2090436 w 4228925"/>
                    <a:gd name="connsiteY8-750" fmla="*/ 312073 h 4099313"/>
                    <a:gd name="connsiteX9-751" fmla="*/ 2290461 w 4228925"/>
                    <a:gd name="connsiteY9-752" fmla="*/ 312377 h 4099313"/>
                    <a:gd name="connsiteX10-753" fmla="*/ 4228786 w 4228925"/>
                    <a:gd name="connsiteY10-754" fmla="*/ 2047473 h 4099313"/>
                    <a:gd name="connsiteX11-755" fmla="*/ 2176946 w 4228925"/>
                    <a:gd name="connsiteY11-756" fmla="*/ 4099313 h 4099313"/>
                    <a:gd name="connsiteX12-757" fmla="*/ 125105 w 4228925"/>
                    <a:gd name="connsiteY12-758" fmla="*/ 2047473 h 4099313"/>
                    <a:gd name="connsiteX13-759" fmla="*/ 437178 w 4228925"/>
                    <a:gd name="connsiteY13-760" fmla="*/ 2047472 h 4099313"/>
                    <a:gd name="connsiteX14-761" fmla="*/ 2176945 w 4228925"/>
                    <a:gd name="connsiteY14-762" fmla="*/ 3787239 h 4099313"/>
                    <a:gd name="connsiteX15-763" fmla="*/ 3916711 w 4228925"/>
                    <a:gd name="connsiteY15-764" fmla="*/ 2047472 h 4099313"/>
                    <a:gd name="connsiteX16-765" fmla="*/ 2290461 w 4228925"/>
                    <a:gd name="connsiteY16-766" fmla="*/ 312377 h 4099313"/>
                    <a:gd name="connsiteX17-767" fmla="*/ 2090436 w 4228925"/>
                    <a:gd name="connsiteY17-768" fmla="*/ 0 h 4099313"/>
                    <a:gd name="connsiteX18-769" fmla="*/ 2090436 w 4228925"/>
                    <a:gd name="connsiteY18-770" fmla="*/ 312073 h 4099313"/>
                    <a:gd name="connsiteX19-771" fmla="*/ 739525 w 4228925"/>
                    <a:gd name="connsiteY19-772" fmla="*/ 1067768 h 4099313"/>
                    <a:gd name="connsiteX20-773" fmla="*/ 470434 w 4228925"/>
                    <a:gd name="connsiteY20-774" fmla="*/ 908652 h 4099313"/>
                    <a:gd name="connsiteX21-775" fmla="*/ 2090436 w 4228925"/>
                    <a:gd name="connsiteY21-776" fmla="*/ 0 h 4099313"/>
                    <a:gd name="connsiteX0-777" fmla="*/ 739525 w 4353891"/>
                    <a:gd name="connsiteY0-778" fmla="*/ 1067768 h 4099313"/>
                    <a:gd name="connsiteX1-779" fmla="*/ 742648 w 4353891"/>
                    <a:gd name="connsiteY1-780" fmla="*/ 1069614 h 4099313"/>
                    <a:gd name="connsiteX2-781" fmla="*/ 739525 w 4353891"/>
                    <a:gd name="connsiteY2-782" fmla="*/ 1067768 h 4099313"/>
                    <a:gd name="connsiteX3-783" fmla="*/ 468805 w 4353891"/>
                    <a:gd name="connsiteY3-784" fmla="*/ 907689 h 4099313"/>
                    <a:gd name="connsiteX4-785" fmla="*/ 470434 w 4353891"/>
                    <a:gd name="connsiteY4-786" fmla="*/ 908652 h 4099313"/>
                    <a:gd name="connsiteX5-787" fmla="*/ 468805 w 4353891"/>
                    <a:gd name="connsiteY5-788" fmla="*/ 907689 h 4099313"/>
                    <a:gd name="connsiteX6-789" fmla="*/ 2090436 w 4353891"/>
                    <a:gd name="connsiteY6-790" fmla="*/ 312073 h 4099313"/>
                    <a:gd name="connsiteX7-791" fmla="*/ 2090436 w 4353891"/>
                    <a:gd name="connsiteY7-792" fmla="*/ 312377 h 4099313"/>
                    <a:gd name="connsiteX8-793" fmla="*/ 2090436 w 4353891"/>
                    <a:gd name="connsiteY8-794" fmla="*/ 312073 h 4099313"/>
                    <a:gd name="connsiteX9-795" fmla="*/ 3916711 w 4353891"/>
                    <a:gd name="connsiteY9-796" fmla="*/ 2047472 h 4099313"/>
                    <a:gd name="connsiteX10-797" fmla="*/ 4228786 w 4353891"/>
                    <a:gd name="connsiteY10-798" fmla="*/ 2047473 h 4099313"/>
                    <a:gd name="connsiteX11-799" fmla="*/ 2176946 w 4353891"/>
                    <a:gd name="connsiteY11-800" fmla="*/ 4099313 h 4099313"/>
                    <a:gd name="connsiteX12-801" fmla="*/ 125105 w 4353891"/>
                    <a:gd name="connsiteY12-802" fmla="*/ 2047473 h 4099313"/>
                    <a:gd name="connsiteX13-803" fmla="*/ 437178 w 4353891"/>
                    <a:gd name="connsiteY13-804" fmla="*/ 2047472 h 4099313"/>
                    <a:gd name="connsiteX14-805" fmla="*/ 2176945 w 4353891"/>
                    <a:gd name="connsiteY14-806" fmla="*/ 3787239 h 4099313"/>
                    <a:gd name="connsiteX15-807" fmla="*/ 3916711 w 4353891"/>
                    <a:gd name="connsiteY15-808" fmla="*/ 2047472 h 4099313"/>
                    <a:gd name="connsiteX16-809" fmla="*/ 2090436 w 4353891"/>
                    <a:gd name="connsiteY16-810" fmla="*/ 0 h 4099313"/>
                    <a:gd name="connsiteX17-811" fmla="*/ 2090436 w 4353891"/>
                    <a:gd name="connsiteY17-812" fmla="*/ 312073 h 4099313"/>
                    <a:gd name="connsiteX18-813" fmla="*/ 739525 w 4353891"/>
                    <a:gd name="connsiteY18-814" fmla="*/ 1067768 h 4099313"/>
                    <a:gd name="connsiteX19-815" fmla="*/ 470434 w 4353891"/>
                    <a:gd name="connsiteY19-816" fmla="*/ 908652 h 4099313"/>
                    <a:gd name="connsiteX20-817" fmla="*/ 2090436 w 4353891"/>
                    <a:gd name="connsiteY20-818" fmla="*/ 0 h 4099313"/>
                    <a:gd name="connsiteX0-819" fmla="*/ 614420 w 4228786"/>
                    <a:gd name="connsiteY0-820" fmla="*/ 1067768 h 4099313"/>
                    <a:gd name="connsiteX1-821" fmla="*/ 617543 w 4228786"/>
                    <a:gd name="connsiteY1-822" fmla="*/ 1069614 h 4099313"/>
                    <a:gd name="connsiteX2-823" fmla="*/ 614420 w 4228786"/>
                    <a:gd name="connsiteY2-824" fmla="*/ 1067768 h 4099313"/>
                    <a:gd name="connsiteX3-825" fmla="*/ 343700 w 4228786"/>
                    <a:gd name="connsiteY3-826" fmla="*/ 907689 h 4099313"/>
                    <a:gd name="connsiteX4-827" fmla="*/ 345329 w 4228786"/>
                    <a:gd name="connsiteY4-828" fmla="*/ 908652 h 4099313"/>
                    <a:gd name="connsiteX5-829" fmla="*/ 343700 w 4228786"/>
                    <a:gd name="connsiteY5-830" fmla="*/ 907689 h 4099313"/>
                    <a:gd name="connsiteX6-831" fmla="*/ 1965331 w 4228786"/>
                    <a:gd name="connsiteY6-832" fmla="*/ 312073 h 4099313"/>
                    <a:gd name="connsiteX7-833" fmla="*/ 1965331 w 4228786"/>
                    <a:gd name="connsiteY7-834" fmla="*/ 312377 h 4099313"/>
                    <a:gd name="connsiteX8-835" fmla="*/ 1965331 w 4228786"/>
                    <a:gd name="connsiteY8-836" fmla="*/ 312073 h 4099313"/>
                    <a:gd name="connsiteX9-837" fmla="*/ 3791606 w 4228786"/>
                    <a:gd name="connsiteY9-838" fmla="*/ 2047472 h 4099313"/>
                    <a:gd name="connsiteX10-839" fmla="*/ 4103681 w 4228786"/>
                    <a:gd name="connsiteY10-840" fmla="*/ 2047473 h 4099313"/>
                    <a:gd name="connsiteX11-841" fmla="*/ 2051841 w 4228786"/>
                    <a:gd name="connsiteY11-842" fmla="*/ 4099313 h 4099313"/>
                    <a:gd name="connsiteX12-843" fmla="*/ 0 w 4228786"/>
                    <a:gd name="connsiteY12-844" fmla="*/ 2047473 h 4099313"/>
                    <a:gd name="connsiteX13-845" fmla="*/ 2051840 w 4228786"/>
                    <a:gd name="connsiteY13-846" fmla="*/ 3787239 h 4099313"/>
                    <a:gd name="connsiteX14-847" fmla="*/ 3791606 w 4228786"/>
                    <a:gd name="connsiteY14-848" fmla="*/ 2047472 h 4099313"/>
                    <a:gd name="connsiteX15-849" fmla="*/ 1965331 w 4228786"/>
                    <a:gd name="connsiteY15-850" fmla="*/ 0 h 4099313"/>
                    <a:gd name="connsiteX16-851" fmla="*/ 1965331 w 4228786"/>
                    <a:gd name="connsiteY16-852" fmla="*/ 312073 h 4099313"/>
                    <a:gd name="connsiteX17-853" fmla="*/ 614420 w 4228786"/>
                    <a:gd name="connsiteY17-854" fmla="*/ 1067768 h 4099313"/>
                    <a:gd name="connsiteX18-855" fmla="*/ 345329 w 4228786"/>
                    <a:gd name="connsiteY18-856" fmla="*/ 908652 h 4099313"/>
                    <a:gd name="connsiteX19-857" fmla="*/ 1965331 w 4228786"/>
                    <a:gd name="connsiteY19-858" fmla="*/ 0 h 4099313"/>
                    <a:gd name="connsiteX0-859" fmla="*/ 270720 w 3885086"/>
                    <a:gd name="connsiteY0-860" fmla="*/ 1067768 h 4224418"/>
                    <a:gd name="connsiteX1-861" fmla="*/ 273843 w 3885086"/>
                    <a:gd name="connsiteY1-862" fmla="*/ 1069614 h 4224418"/>
                    <a:gd name="connsiteX2-863" fmla="*/ 270720 w 3885086"/>
                    <a:gd name="connsiteY2-864" fmla="*/ 1067768 h 4224418"/>
                    <a:gd name="connsiteX3-865" fmla="*/ 0 w 3885086"/>
                    <a:gd name="connsiteY3-866" fmla="*/ 907689 h 4224418"/>
                    <a:gd name="connsiteX4-867" fmla="*/ 1629 w 3885086"/>
                    <a:gd name="connsiteY4-868" fmla="*/ 908652 h 4224418"/>
                    <a:gd name="connsiteX5-869" fmla="*/ 0 w 3885086"/>
                    <a:gd name="connsiteY5-870" fmla="*/ 907689 h 4224418"/>
                    <a:gd name="connsiteX6-871" fmla="*/ 1621631 w 3885086"/>
                    <a:gd name="connsiteY6-872" fmla="*/ 312073 h 4224418"/>
                    <a:gd name="connsiteX7-873" fmla="*/ 1621631 w 3885086"/>
                    <a:gd name="connsiteY7-874" fmla="*/ 312377 h 4224418"/>
                    <a:gd name="connsiteX8-875" fmla="*/ 1621631 w 3885086"/>
                    <a:gd name="connsiteY8-876" fmla="*/ 312073 h 4224418"/>
                    <a:gd name="connsiteX9-877" fmla="*/ 3447906 w 3885086"/>
                    <a:gd name="connsiteY9-878" fmla="*/ 2047472 h 4224418"/>
                    <a:gd name="connsiteX10-879" fmla="*/ 3759981 w 3885086"/>
                    <a:gd name="connsiteY10-880" fmla="*/ 2047473 h 4224418"/>
                    <a:gd name="connsiteX11-881" fmla="*/ 1708141 w 3885086"/>
                    <a:gd name="connsiteY11-882" fmla="*/ 4099313 h 4224418"/>
                    <a:gd name="connsiteX12-883" fmla="*/ 1708140 w 3885086"/>
                    <a:gd name="connsiteY12-884" fmla="*/ 3787239 h 4224418"/>
                    <a:gd name="connsiteX13-885" fmla="*/ 3447906 w 3885086"/>
                    <a:gd name="connsiteY13-886" fmla="*/ 2047472 h 4224418"/>
                    <a:gd name="connsiteX14-887" fmla="*/ 1621631 w 3885086"/>
                    <a:gd name="connsiteY14-888" fmla="*/ 0 h 4224418"/>
                    <a:gd name="connsiteX15-889" fmla="*/ 1621631 w 3885086"/>
                    <a:gd name="connsiteY15-890" fmla="*/ 312073 h 4224418"/>
                    <a:gd name="connsiteX16-891" fmla="*/ 270720 w 3885086"/>
                    <a:gd name="connsiteY16-892" fmla="*/ 1067768 h 4224418"/>
                    <a:gd name="connsiteX17-893" fmla="*/ 1629 w 3885086"/>
                    <a:gd name="connsiteY17-894" fmla="*/ 908652 h 4224418"/>
                    <a:gd name="connsiteX18-895" fmla="*/ 1621631 w 3885086"/>
                    <a:gd name="connsiteY18-896" fmla="*/ 0 h 4224418"/>
                    <a:gd name="connsiteX0-897" fmla="*/ 270720 w 3885086"/>
                    <a:gd name="connsiteY0-898" fmla="*/ 1067768 h 4099313"/>
                    <a:gd name="connsiteX1-899" fmla="*/ 273843 w 3885086"/>
                    <a:gd name="connsiteY1-900" fmla="*/ 1069614 h 4099313"/>
                    <a:gd name="connsiteX2-901" fmla="*/ 270720 w 3885086"/>
                    <a:gd name="connsiteY2-902" fmla="*/ 1067768 h 4099313"/>
                    <a:gd name="connsiteX3-903" fmla="*/ 0 w 3885086"/>
                    <a:gd name="connsiteY3-904" fmla="*/ 907689 h 4099313"/>
                    <a:gd name="connsiteX4-905" fmla="*/ 1629 w 3885086"/>
                    <a:gd name="connsiteY4-906" fmla="*/ 908652 h 4099313"/>
                    <a:gd name="connsiteX5-907" fmla="*/ 0 w 3885086"/>
                    <a:gd name="connsiteY5-908" fmla="*/ 907689 h 4099313"/>
                    <a:gd name="connsiteX6-909" fmla="*/ 1621631 w 3885086"/>
                    <a:gd name="connsiteY6-910" fmla="*/ 312073 h 4099313"/>
                    <a:gd name="connsiteX7-911" fmla="*/ 1621631 w 3885086"/>
                    <a:gd name="connsiteY7-912" fmla="*/ 312377 h 4099313"/>
                    <a:gd name="connsiteX8-913" fmla="*/ 1621631 w 3885086"/>
                    <a:gd name="connsiteY8-914" fmla="*/ 312073 h 4099313"/>
                    <a:gd name="connsiteX9-915" fmla="*/ 3447906 w 3885086"/>
                    <a:gd name="connsiteY9-916" fmla="*/ 2047472 h 4099313"/>
                    <a:gd name="connsiteX10-917" fmla="*/ 3759981 w 3885086"/>
                    <a:gd name="connsiteY10-918" fmla="*/ 2047473 h 4099313"/>
                    <a:gd name="connsiteX11-919" fmla="*/ 1708141 w 3885086"/>
                    <a:gd name="connsiteY11-920" fmla="*/ 4099313 h 4099313"/>
                    <a:gd name="connsiteX12-921" fmla="*/ 3447906 w 3885086"/>
                    <a:gd name="connsiteY12-922" fmla="*/ 2047472 h 4099313"/>
                    <a:gd name="connsiteX13-923" fmla="*/ 1621631 w 3885086"/>
                    <a:gd name="connsiteY13-924" fmla="*/ 0 h 4099313"/>
                    <a:gd name="connsiteX14-925" fmla="*/ 1621631 w 3885086"/>
                    <a:gd name="connsiteY14-926" fmla="*/ 312073 h 4099313"/>
                    <a:gd name="connsiteX15-927" fmla="*/ 270720 w 3885086"/>
                    <a:gd name="connsiteY15-928" fmla="*/ 1067768 h 4099313"/>
                    <a:gd name="connsiteX16-929" fmla="*/ 1629 w 3885086"/>
                    <a:gd name="connsiteY16-930" fmla="*/ 908652 h 4099313"/>
                    <a:gd name="connsiteX17-931" fmla="*/ 1621631 w 3885086"/>
                    <a:gd name="connsiteY17-932" fmla="*/ 0 h 4099313"/>
                    <a:gd name="connsiteX0-933" fmla="*/ 270720 w 3760643"/>
                    <a:gd name="connsiteY0-934" fmla="*/ 1067768 h 2047473"/>
                    <a:gd name="connsiteX1-935" fmla="*/ 273843 w 3760643"/>
                    <a:gd name="connsiteY1-936" fmla="*/ 1069614 h 2047473"/>
                    <a:gd name="connsiteX2-937" fmla="*/ 270720 w 3760643"/>
                    <a:gd name="connsiteY2-938" fmla="*/ 1067768 h 2047473"/>
                    <a:gd name="connsiteX3-939" fmla="*/ 0 w 3760643"/>
                    <a:gd name="connsiteY3-940" fmla="*/ 907689 h 2047473"/>
                    <a:gd name="connsiteX4-941" fmla="*/ 1629 w 3760643"/>
                    <a:gd name="connsiteY4-942" fmla="*/ 908652 h 2047473"/>
                    <a:gd name="connsiteX5-943" fmla="*/ 0 w 3760643"/>
                    <a:gd name="connsiteY5-944" fmla="*/ 907689 h 2047473"/>
                    <a:gd name="connsiteX6-945" fmla="*/ 1621631 w 3760643"/>
                    <a:gd name="connsiteY6-946" fmla="*/ 312073 h 2047473"/>
                    <a:gd name="connsiteX7-947" fmla="*/ 1621631 w 3760643"/>
                    <a:gd name="connsiteY7-948" fmla="*/ 312377 h 2047473"/>
                    <a:gd name="connsiteX8-949" fmla="*/ 1621631 w 3760643"/>
                    <a:gd name="connsiteY8-950" fmla="*/ 312073 h 2047473"/>
                    <a:gd name="connsiteX9-951" fmla="*/ 3447906 w 3760643"/>
                    <a:gd name="connsiteY9-952" fmla="*/ 2047472 h 2047473"/>
                    <a:gd name="connsiteX10-953" fmla="*/ 3759981 w 3760643"/>
                    <a:gd name="connsiteY10-954" fmla="*/ 2047473 h 2047473"/>
                    <a:gd name="connsiteX11-955" fmla="*/ 3447906 w 3760643"/>
                    <a:gd name="connsiteY11-956" fmla="*/ 2047472 h 2047473"/>
                    <a:gd name="connsiteX12-957" fmla="*/ 1621631 w 3760643"/>
                    <a:gd name="connsiteY12-958" fmla="*/ 0 h 2047473"/>
                    <a:gd name="connsiteX13-959" fmla="*/ 1621631 w 3760643"/>
                    <a:gd name="connsiteY13-960" fmla="*/ 312073 h 2047473"/>
                    <a:gd name="connsiteX14-961" fmla="*/ 270720 w 3760643"/>
                    <a:gd name="connsiteY14-962" fmla="*/ 1067768 h 2047473"/>
                    <a:gd name="connsiteX15-963" fmla="*/ 1629 w 3760643"/>
                    <a:gd name="connsiteY15-964" fmla="*/ 908652 h 2047473"/>
                    <a:gd name="connsiteX16-965" fmla="*/ 1621631 w 3760643"/>
                    <a:gd name="connsiteY16-966" fmla="*/ 0 h 2047473"/>
                    <a:gd name="connsiteX0-967" fmla="*/ 270720 w 1621631"/>
                    <a:gd name="connsiteY0-968" fmla="*/ 1067768 h 1069614"/>
                    <a:gd name="connsiteX1-969" fmla="*/ 273843 w 1621631"/>
                    <a:gd name="connsiteY1-970" fmla="*/ 1069614 h 1069614"/>
                    <a:gd name="connsiteX2-971" fmla="*/ 270720 w 1621631"/>
                    <a:gd name="connsiteY2-972" fmla="*/ 1067768 h 1069614"/>
                    <a:gd name="connsiteX3-973" fmla="*/ 0 w 1621631"/>
                    <a:gd name="connsiteY3-974" fmla="*/ 907689 h 1069614"/>
                    <a:gd name="connsiteX4-975" fmla="*/ 1629 w 1621631"/>
                    <a:gd name="connsiteY4-976" fmla="*/ 908652 h 1069614"/>
                    <a:gd name="connsiteX5-977" fmla="*/ 0 w 1621631"/>
                    <a:gd name="connsiteY5-978" fmla="*/ 907689 h 1069614"/>
                    <a:gd name="connsiteX6-979" fmla="*/ 1621631 w 1621631"/>
                    <a:gd name="connsiteY6-980" fmla="*/ 312073 h 1069614"/>
                    <a:gd name="connsiteX7-981" fmla="*/ 1621631 w 1621631"/>
                    <a:gd name="connsiteY7-982" fmla="*/ 312377 h 1069614"/>
                    <a:gd name="connsiteX8-983" fmla="*/ 1621631 w 1621631"/>
                    <a:gd name="connsiteY8-984" fmla="*/ 312073 h 1069614"/>
                    <a:gd name="connsiteX9-985" fmla="*/ 1621631 w 1621631"/>
                    <a:gd name="connsiteY9-986" fmla="*/ 0 h 1069614"/>
                    <a:gd name="connsiteX10-987" fmla="*/ 1621631 w 1621631"/>
                    <a:gd name="connsiteY10-988" fmla="*/ 312073 h 1069614"/>
                    <a:gd name="connsiteX11-989" fmla="*/ 270720 w 1621631"/>
                    <a:gd name="connsiteY11-990" fmla="*/ 1067768 h 1069614"/>
                    <a:gd name="connsiteX12-991" fmla="*/ 1629 w 1621631"/>
                    <a:gd name="connsiteY12-992" fmla="*/ 908652 h 1069614"/>
                    <a:gd name="connsiteX13-993" fmla="*/ 1621631 w 1621631"/>
                    <a:gd name="connsiteY13-994" fmla="*/ 0 h 1069614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  <a:cxn ang="0">
                      <a:pos x="connsiteX11-23" y="connsiteY11-24"/>
                    </a:cxn>
                    <a:cxn ang="0">
                      <a:pos x="connsiteX12-25" y="connsiteY12-26"/>
                    </a:cxn>
                    <a:cxn ang="0">
                      <a:pos x="connsiteX13-27" y="connsiteY13-28"/>
                    </a:cxn>
                  </a:cxnLst>
                  <a:rect l="l" t="t" r="r" b="b"/>
                  <a:pathLst>
                    <a:path w="1621631" h="1069614">
                      <a:moveTo>
                        <a:pt x="270720" y="1067768"/>
                      </a:moveTo>
                      <a:lnTo>
                        <a:pt x="273843" y="1069614"/>
                      </a:lnTo>
                      <a:lnTo>
                        <a:pt x="270720" y="1067768"/>
                      </a:lnTo>
                      <a:close/>
                      <a:moveTo>
                        <a:pt x="0" y="907689"/>
                      </a:moveTo>
                      <a:lnTo>
                        <a:pt x="1629" y="908652"/>
                      </a:lnTo>
                      <a:lnTo>
                        <a:pt x="0" y="907689"/>
                      </a:lnTo>
                      <a:close/>
                      <a:moveTo>
                        <a:pt x="1621631" y="312073"/>
                      </a:moveTo>
                      <a:lnTo>
                        <a:pt x="1621631" y="312377"/>
                      </a:lnTo>
                      <a:lnTo>
                        <a:pt x="1621631" y="312073"/>
                      </a:lnTo>
                      <a:close/>
                      <a:moveTo>
                        <a:pt x="1621631" y="0"/>
                      </a:moveTo>
                      <a:lnTo>
                        <a:pt x="1621631" y="312073"/>
                      </a:lnTo>
                      <a:cubicBezTo>
                        <a:pt x="1059988" y="337356"/>
                        <a:pt x="568425" y="631117"/>
                        <a:pt x="270720" y="1067768"/>
                      </a:cubicBezTo>
                      <a:lnTo>
                        <a:pt x="1629" y="908652"/>
                      </a:lnTo>
                      <a:cubicBezTo>
                        <a:pt x="354259" y="380480"/>
                        <a:pt x="945677" y="25494"/>
                        <a:pt x="1621631" y="0"/>
                      </a:cubicBezTo>
                      <a:close/>
                    </a:path>
                  </a:pathLst>
                </a:custGeom>
                <a:grpFill/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3218" tIns="46608" rIns="46608" bIns="93218" numCol="1" spcCol="0" rtlCol="0" fromWordArt="0" anchor="b" anchorCtr="0" forceAA="0" compatLnSpc="1">
                  <a:noAutofit/>
                </a:bodyPr>
                <a:lstStyle/>
                <a:p>
                  <a:pPr algn="ctr" defTabSz="93154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800" spc="-5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FZHei-B01S" panose="02010601030101010101" pitchFamily="2" charset="-122"/>
                    <a:ea typeface="FZHei-B01S" panose="02010601030101010101" pitchFamily="2" charset="-122"/>
                    <a:cs typeface="Segoe UI" panose="020B0502040204020203" pitchFamily="34" charset="0"/>
                    <a:sym typeface="FZHei-B01S" panose="02010601030101010101" pitchFamily="2" charset="-122"/>
                  </a:endParaRPr>
                </a:p>
              </p:txBody>
            </p:sp>
            <p:sp>
              <p:nvSpPr>
                <p:cNvPr id="57" name="Freeform 121"/>
                <p:cNvSpPr/>
                <p:nvPr/>
              </p:nvSpPr>
              <p:spPr bwMode="auto">
                <a:xfrm flipH="1">
                  <a:off x="8043102" y="1599764"/>
                  <a:ext cx="1621631" cy="1069614"/>
                </a:xfrm>
                <a:custGeom>
                  <a:avLst/>
                  <a:gdLst>
                    <a:gd name="connsiteX0" fmla="*/ 668844 w 4158105"/>
                    <a:gd name="connsiteY0" fmla="*/ 1079241 h 4110786"/>
                    <a:gd name="connsiteX1" fmla="*/ 671967 w 4158105"/>
                    <a:gd name="connsiteY1" fmla="*/ 1081087 h 4110786"/>
                    <a:gd name="connsiteX2" fmla="*/ 576717 w 4158105"/>
                    <a:gd name="connsiteY2" fmla="*/ 1235869 h 4110786"/>
                    <a:gd name="connsiteX3" fmla="*/ 574232 w 4158105"/>
                    <a:gd name="connsiteY3" fmla="*/ 1234330 h 4110786"/>
                    <a:gd name="connsiteX4" fmla="*/ 668844 w 4158105"/>
                    <a:gd name="connsiteY4" fmla="*/ 1079241 h 4110786"/>
                    <a:gd name="connsiteX5" fmla="*/ 398124 w 4158105"/>
                    <a:gd name="connsiteY5" fmla="*/ 919162 h 4110786"/>
                    <a:gd name="connsiteX6" fmla="*/ 399753 w 4158105"/>
                    <a:gd name="connsiteY6" fmla="*/ 920125 h 4110786"/>
                    <a:gd name="connsiteX7" fmla="*/ 308772 w 4158105"/>
                    <a:gd name="connsiteY7" fmla="*/ 1069886 h 4110786"/>
                    <a:gd name="connsiteX8" fmla="*/ 307636 w 4158105"/>
                    <a:gd name="connsiteY8" fmla="*/ 1069182 h 4110786"/>
                    <a:gd name="connsiteX9" fmla="*/ 398124 w 4158105"/>
                    <a:gd name="connsiteY9" fmla="*/ 919162 h 4110786"/>
                    <a:gd name="connsiteX10" fmla="*/ 2106264 w 4158105"/>
                    <a:gd name="connsiteY10" fmla="*/ 319178 h 4110786"/>
                    <a:gd name="connsiteX11" fmla="*/ 2198792 w 4158105"/>
                    <a:gd name="connsiteY11" fmla="*/ 323850 h 4110786"/>
                    <a:gd name="connsiteX12" fmla="*/ 2019755 w 4158105"/>
                    <a:gd name="connsiteY12" fmla="*/ 323850 h 4110786"/>
                    <a:gd name="connsiteX13" fmla="*/ 2019755 w 4158105"/>
                    <a:gd name="connsiteY13" fmla="*/ 323546 h 4110786"/>
                    <a:gd name="connsiteX14" fmla="*/ 2106264 w 4158105"/>
                    <a:gd name="connsiteY14" fmla="*/ 319178 h 4110786"/>
                    <a:gd name="connsiteX15" fmla="*/ 2224351 w 4158105"/>
                    <a:gd name="connsiteY15" fmla="*/ 13068 h 4110786"/>
                    <a:gd name="connsiteX16" fmla="*/ 4158105 w 4158105"/>
                    <a:gd name="connsiteY16" fmla="*/ 2058946 h 4110786"/>
                    <a:gd name="connsiteX17" fmla="*/ 2106265 w 4158105"/>
                    <a:gd name="connsiteY17" fmla="*/ 4110786 h 4110786"/>
                    <a:gd name="connsiteX18" fmla="*/ 54424 w 4158105"/>
                    <a:gd name="connsiteY18" fmla="*/ 2058946 h 4110786"/>
                    <a:gd name="connsiteX19" fmla="*/ 574232 w 4158105"/>
                    <a:gd name="connsiteY19" fmla="*/ 1234330 h 4110786"/>
                    <a:gd name="connsiteX20" fmla="*/ 366497 w 4158105"/>
                    <a:gd name="connsiteY20" fmla="*/ 2058945 h 4110786"/>
                    <a:gd name="connsiteX21" fmla="*/ 2106264 w 4158105"/>
                    <a:gd name="connsiteY21" fmla="*/ 3798712 h 4110786"/>
                    <a:gd name="connsiteX22" fmla="*/ 3846030 w 4158105"/>
                    <a:gd name="connsiteY22" fmla="*/ 2058945 h 4110786"/>
                    <a:gd name="connsiteX23" fmla="*/ 2198792 w 4158105"/>
                    <a:gd name="connsiteY23" fmla="*/ 323850 h 4110786"/>
                    <a:gd name="connsiteX24" fmla="*/ 2219780 w 4158105"/>
                    <a:gd name="connsiteY24" fmla="*/ 323850 h 4110786"/>
                    <a:gd name="connsiteX25" fmla="*/ 2224351 w 4158105"/>
                    <a:gd name="connsiteY25" fmla="*/ 13068 h 4110786"/>
                    <a:gd name="connsiteX26" fmla="*/ 2019755 w 4158105"/>
                    <a:gd name="connsiteY26" fmla="*/ 11473 h 4110786"/>
                    <a:gd name="connsiteX27" fmla="*/ 2019755 w 4158105"/>
                    <a:gd name="connsiteY27" fmla="*/ 323546 h 4110786"/>
                    <a:gd name="connsiteX28" fmla="*/ 668844 w 4158105"/>
                    <a:gd name="connsiteY28" fmla="*/ 1079241 h 4110786"/>
                    <a:gd name="connsiteX29" fmla="*/ 399753 w 4158105"/>
                    <a:gd name="connsiteY29" fmla="*/ 920125 h 4110786"/>
                    <a:gd name="connsiteX30" fmla="*/ 2019755 w 4158105"/>
                    <a:gd name="connsiteY30" fmla="*/ 11473 h 4110786"/>
                    <a:gd name="connsiteX31" fmla="*/ 2224543 w 4158105"/>
                    <a:gd name="connsiteY31" fmla="*/ 0 h 4110786"/>
                    <a:gd name="connsiteX32" fmla="*/ 2224351 w 4158105"/>
                    <a:gd name="connsiteY32" fmla="*/ 13068 h 4110786"/>
                    <a:gd name="connsiteX33" fmla="*/ 2106265 w 4158105"/>
                    <a:gd name="connsiteY33" fmla="*/ 7105 h 4110786"/>
                    <a:gd name="connsiteX34" fmla="*/ 2019755 w 4158105"/>
                    <a:gd name="connsiteY34" fmla="*/ 11473 h 4110786"/>
                    <a:gd name="connsiteX35" fmla="*/ 2019755 w 4158105"/>
                    <a:gd name="connsiteY35" fmla="*/ 2381 h 4110786"/>
                    <a:gd name="connsiteX36" fmla="*/ 2224543 w 4158105"/>
                    <a:gd name="connsiteY36" fmla="*/ 0 h 4110786"/>
                    <a:gd name="connsiteX0-1" fmla="*/ 668844 w 4158105"/>
                    <a:gd name="connsiteY0-2" fmla="*/ 1079241 h 4110786"/>
                    <a:gd name="connsiteX1-3" fmla="*/ 671967 w 4158105"/>
                    <a:gd name="connsiteY1-4" fmla="*/ 1081087 h 4110786"/>
                    <a:gd name="connsiteX2-5" fmla="*/ 576717 w 4158105"/>
                    <a:gd name="connsiteY2-6" fmla="*/ 1235869 h 4110786"/>
                    <a:gd name="connsiteX3-7" fmla="*/ 574232 w 4158105"/>
                    <a:gd name="connsiteY3-8" fmla="*/ 1234330 h 4110786"/>
                    <a:gd name="connsiteX4-9" fmla="*/ 668844 w 4158105"/>
                    <a:gd name="connsiteY4-10" fmla="*/ 1079241 h 4110786"/>
                    <a:gd name="connsiteX5-11" fmla="*/ 398124 w 4158105"/>
                    <a:gd name="connsiteY5-12" fmla="*/ 919162 h 4110786"/>
                    <a:gd name="connsiteX6-13" fmla="*/ 399753 w 4158105"/>
                    <a:gd name="connsiteY6-14" fmla="*/ 920125 h 4110786"/>
                    <a:gd name="connsiteX7-15" fmla="*/ 308772 w 4158105"/>
                    <a:gd name="connsiteY7-16" fmla="*/ 1069886 h 4110786"/>
                    <a:gd name="connsiteX8-17" fmla="*/ 398124 w 4158105"/>
                    <a:gd name="connsiteY8-18" fmla="*/ 919162 h 4110786"/>
                    <a:gd name="connsiteX9-19" fmla="*/ 2106264 w 4158105"/>
                    <a:gd name="connsiteY9-20" fmla="*/ 319178 h 4110786"/>
                    <a:gd name="connsiteX10-21" fmla="*/ 2198792 w 4158105"/>
                    <a:gd name="connsiteY10-22" fmla="*/ 323850 h 4110786"/>
                    <a:gd name="connsiteX11-23" fmla="*/ 2019755 w 4158105"/>
                    <a:gd name="connsiteY11-24" fmla="*/ 323850 h 4110786"/>
                    <a:gd name="connsiteX12-25" fmla="*/ 2019755 w 4158105"/>
                    <a:gd name="connsiteY12-26" fmla="*/ 323546 h 4110786"/>
                    <a:gd name="connsiteX13-27" fmla="*/ 2106264 w 4158105"/>
                    <a:gd name="connsiteY13-28" fmla="*/ 319178 h 4110786"/>
                    <a:gd name="connsiteX14-29" fmla="*/ 2224351 w 4158105"/>
                    <a:gd name="connsiteY14-30" fmla="*/ 13068 h 4110786"/>
                    <a:gd name="connsiteX15-31" fmla="*/ 4158105 w 4158105"/>
                    <a:gd name="connsiteY15-32" fmla="*/ 2058946 h 4110786"/>
                    <a:gd name="connsiteX16-33" fmla="*/ 2106265 w 4158105"/>
                    <a:gd name="connsiteY16-34" fmla="*/ 4110786 h 4110786"/>
                    <a:gd name="connsiteX17-35" fmla="*/ 54424 w 4158105"/>
                    <a:gd name="connsiteY17-36" fmla="*/ 2058946 h 4110786"/>
                    <a:gd name="connsiteX18-37" fmla="*/ 574232 w 4158105"/>
                    <a:gd name="connsiteY18-38" fmla="*/ 1234330 h 4110786"/>
                    <a:gd name="connsiteX19-39" fmla="*/ 366497 w 4158105"/>
                    <a:gd name="connsiteY19-40" fmla="*/ 2058945 h 4110786"/>
                    <a:gd name="connsiteX20-41" fmla="*/ 2106264 w 4158105"/>
                    <a:gd name="connsiteY20-42" fmla="*/ 3798712 h 4110786"/>
                    <a:gd name="connsiteX21-43" fmla="*/ 3846030 w 4158105"/>
                    <a:gd name="connsiteY21-44" fmla="*/ 2058945 h 4110786"/>
                    <a:gd name="connsiteX22-45" fmla="*/ 2198792 w 4158105"/>
                    <a:gd name="connsiteY22-46" fmla="*/ 323850 h 4110786"/>
                    <a:gd name="connsiteX23-47" fmla="*/ 2219780 w 4158105"/>
                    <a:gd name="connsiteY23-48" fmla="*/ 323850 h 4110786"/>
                    <a:gd name="connsiteX24-49" fmla="*/ 2224351 w 4158105"/>
                    <a:gd name="connsiteY24-50" fmla="*/ 13068 h 4110786"/>
                    <a:gd name="connsiteX25-51" fmla="*/ 2019755 w 4158105"/>
                    <a:gd name="connsiteY25-52" fmla="*/ 11473 h 4110786"/>
                    <a:gd name="connsiteX26-53" fmla="*/ 2019755 w 4158105"/>
                    <a:gd name="connsiteY26-54" fmla="*/ 323546 h 4110786"/>
                    <a:gd name="connsiteX27-55" fmla="*/ 668844 w 4158105"/>
                    <a:gd name="connsiteY27-56" fmla="*/ 1079241 h 4110786"/>
                    <a:gd name="connsiteX28-57" fmla="*/ 399753 w 4158105"/>
                    <a:gd name="connsiteY28-58" fmla="*/ 920125 h 4110786"/>
                    <a:gd name="connsiteX29-59" fmla="*/ 2019755 w 4158105"/>
                    <a:gd name="connsiteY29-60" fmla="*/ 11473 h 4110786"/>
                    <a:gd name="connsiteX30-61" fmla="*/ 2224543 w 4158105"/>
                    <a:gd name="connsiteY30-62" fmla="*/ 0 h 4110786"/>
                    <a:gd name="connsiteX31-63" fmla="*/ 2224351 w 4158105"/>
                    <a:gd name="connsiteY31-64" fmla="*/ 13068 h 4110786"/>
                    <a:gd name="connsiteX32-65" fmla="*/ 2106265 w 4158105"/>
                    <a:gd name="connsiteY32-66" fmla="*/ 7105 h 4110786"/>
                    <a:gd name="connsiteX33-67" fmla="*/ 2019755 w 4158105"/>
                    <a:gd name="connsiteY33-68" fmla="*/ 11473 h 4110786"/>
                    <a:gd name="connsiteX34-69" fmla="*/ 2019755 w 4158105"/>
                    <a:gd name="connsiteY34-70" fmla="*/ 2381 h 4110786"/>
                    <a:gd name="connsiteX35-71" fmla="*/ 2224543 w 4158105"/>
                    <a:gd name="connsiteY35-72" fmla="*/ 0 h 4110786"/>
                    <a:gd name="connsiteX0-73" fmla="*/ 668844 w 4158105"/>
                    <a:gd name="connsiteY0-74" fmla="*/ 1079241 h 4110786"/>
                    <a:gd name="connsiteX1-75" fmla="*/ 671967 w 4158105"/>
                    <a:gd name="connsiteY1-76" fmla="*/ 1081087 h 4110786"/>
                    <a:gd name="connsiteX2-77" fmla="*/ 576717 w 4158105"/>
                    <a:gd name="connsiteY2-78" fmla="*/ 1235869 h 4110786"/>
                    <a:gd name="connsiteX3-79" fmla="*/ 574232 w 4158105"/>
                    <a:gd name="connsiteY3-80" fmla="*/ 1234330 h 4110786"/>
                    <a:gd name="connsiteX4-81" fmla="*/ 668844 w 4158105"/>
                    <a:gd name="connsiteY4-82" fmla="*/ 1079241 h 4110786"/>
                    <a:gd name="connsiteX5-83" fmla="*/ 398124 w 4158105"/>
                    <a:gd name="connsiteY5-84" fmla="*/ 919162 h 4110786"/>
                    <a:gd name="connsiteX6-85" fmla="*/ 399753 w 4158105"/>
                    <a:gd name="connsiteY6-86" fmla="*/ 920125 h 4110786"/>
                    <a:gd name="connsiteX7-87" fmla="*/ 398124 w 4158105"/>
                    <a:gd name="connsiteY7-88" fmla="*/ 919162 h 4110786"/>
                    <a:gd name="connsiteX8-89" fmla="*/ 2106264 w 4158105"/>
                    <a:gd name="connsiteY8-90" fmla="*/ 319178 h 4110786"/>
                    <a:gd name="connsiteX9-91" fmla="*/ 2198792 w 4158105"/>
                    <a:gd name="connsiteY9-92" fmla="*/ 323850 h 4110786"/>
                    <a:gd name="connsiteX10-93" fmla="*/ 2019755 w 4158105"/>
                    <a:gd name="connsiteY10-94" fmla="*/ 323850 h 4110786"/>
                    <a:gd name="connsiteX11-95" fmla="*/ 2019755 w 4158105"/>
                    <a:gd name="connsiteY11-96" fmla="*/ 323546 h 4110786"/>
                    <a:gd name="connsiteX12-97" fmla="*/ 2106264 w 4158105"/>
                    <a:gd name="connsiteY12-98" fmla="*/ 319178 h 4110786"/>
                    <a:gd name="connsiteX13-99" fmla="*/ 2224351 w 4158105"/>
                    <a:gd name="connsiteY13-100" fmla="*/ 13068 h 4110786"/>
                    <a:gd name="connsiteX14-101" fmla="*/ 4158105 w 4158105"/>
                    <a:gd name="connsiteY14-102" fmla="*/ 2058946 h 4110786"/>
                    <a:gd name="connsiteX15-103" fmla="*/ 2106265 w 4158105"/>
                    <a:gd name="connsiteY15-104" fmla="*/ 4110786 h 4110786"/>
                    <a:gd name="connsiteX16-105" fmla="*/ 54424 w 4158105"/>
                    <a:gd name="connsiteY16-106" fmla="*/ 2058946 h 4110786"/>
                    <a:gd name="connsiteX17-107" fmla="*/ 574232 w 4158105"/>
                    <a:gd name="connsiteY17-108" fmla="*/ 1234330 h 4110786"/>
                    <a:gd name="connsiteX18-109" fmla="*/ 366497 w 4158105"/>
                    <a:gd name="connsiteY18-110" fmla="*/ 2058945 h 4110786"/>
                    <a:gd name="connsiteX19-111" fmla="*/ 2106264 w 4158105"/>
                    <a:gd name="connsiteY19-112" fmla="*/ 3798712 h 4110786"/>
                    <a:gd name="connsiteX20-113" fmla="*/ 3846030 w 4158105"/>
                    <a:gd name="connsiteY20-114" fmla="*/ 2058945 h 4110786"/>
                    <a:gd name="connsiteX21-115" fmla="*/ 2198792 w 4158105"/>
                    <a:gd name="connsiteY21-116" fmla="*/ 323850 h 4110786"/>
                    <a:gd name="connsiteX22-117" fmla="*/ 2219780 w 4158105"/>
                    <a:gd name="connsiteY22-118" fmla="*/ 323850 h 4110786"/>
                    <a:gd name="connsiteX23-119" fmla="*/ 2224351 w 4158105"/>
                    <a:gd name="connsiteY23-120" fmla="*/ 13068 h 4110786"/>
                    <a:gd name="connsiteX24-121" fmla="*/ 2019755 w 4158105"/>
                    <a:gd name="connsiteY24-122" fmla="*/ 11473 h 4110786"/>
                    <a:gd name="connsiteX25-123" fmla="*/ 2019755 w 4158105"/>
                    <a:gd name="connsiteY25-124" fmla="*/ 323546 h 4110786"/>
                    <a:gd name="connsiteX26-125" fmla="*/ 668844 w 4158105"/>
                    <a:gd name="connsiteY26-126" fmla="*/ 1079241 h 4110786"/>
                    <a:gd name="connsiteX27-127" fmla="*/ 399753 w 4158105"/>
                    <a:gd name="connsiteY27-128" fmla="*/ 920125 h 4110786"/>
                    <a:gd name="connsiteX28-129" fmla="*/ 2019755 w 4158105"/>
                    <a:gd name="connsiteY28-130" fmla="*/ 11473 h 4110786"/>
                    <a:gd name="connsiteX29-131" fmla="*/ 2224543 w 4158105"/>
                    <a:gd name="connsiteY29-132" fmla="*/ 0 h 4110786"/>
                    <a:gd name="connsiteX30-133" fmla="*/ 2224351 w 4158105"/>
                    <a:gd name="connsiteY30-134" fmla="*/ 13068 h 4110786"/>
                    <a:gd name="connsiteX31-135" fmla="*/ 2106265 w 4158105"/>
                    <a:gd name="connsiteY31-136" fmla="*/ 7105 h 4110786"/>
                    <a:gd name="connsiteX32-137" fmla="*/ 2019755 w 4158105"/>
                    <a:gd name="connsiteY32-138" fmla="*/ 11473 h 4110786"/>
                    <a:gd name="connsiteX33-139" fmla="*/ 2019755 w 4158105"/>
                    <a:gd name="connsiteY33-140" fmla="*/ 2381 h 4110786"/>
                    <a:gd name="connsiteX34-141" fmla="*/ 2224543 w 4158105"/>
                    <a:gd name="connsiteY34-142" fmla="*/ 0 h 4110786"/>
                    <a:gd name="connsiteX0-143" fmla="*/ 739525 w 4228786"/>
                    <a:gd name="connsiteY0-144" fmla="*/ 1079241 h 4110786"/>
                    <a:gd name="connsiteX1-145" fmla="*/ 742648 w 4228786"/>
                    <a:gd name="connsiteY1-146" fmla="*/ 1081087 h 4110786"/>
                    <a:gd name="connsiteX2-147" fmla="*/ 647398 w 4228786"/>
                    <a:gd name="connsiteY2-148" fmla="*/ 1235869 h 4110786"/>
                    <a:gd name="connsiteX3-149" fmla="*/ 644913 w 4228786"/>
                    <a:gd name="connsiteY3-150" fmla="*/ 1234330 h 4110786"/>
                    <a:gd name="connsiteX4-151" fmla="*/ 739525 w 4228786"/>
                    <a:gd name="connsiteY4-152" fmla="*/ 1079241 h 4110786"/>
                    <a:gd name="connsiteX5-153" fmla="*/ 468805 w 4228786"/>
                    <a:gd name="connsiteY5-154" fmla="*/ 919162 h 4110786"/>
                    <a:gd name="connsiteX6-155" fmla="*/ 470434 w 4228786"/>
                    <a:gd name="connsiteY6-156" fmla="*/ 920125 h 4110786"/>
                    <a:gd name="connsiteX7-157" fmla="*/ 468805 w 4228786"/>
                    <a:gd name="connsiteY7-158" fmla="*/ 919162 h 4110786"/>
                    <a:gd name="connsiteX8-159" fmla="*/ 2176945 w 4228786"/>
                    <a:gd name="connsiteY8-160" fmla="*/ 319178 h 4110786"/>
                    <a:gd name="connsiteX9-161" fmla="*/ 2269473 w 4228786"/>
                    <a:gd name="connsiteY9-162" fmla="*/ 323850 h 4110786"/>
                    <a:gd name="connsiteX10-163" fmla="*/ 2090436 w 4228786"/>
                    <a:gd name="connsiteY10-164" fmla="*/ 323850 h 4110786"/>
                    <a:gd name="connsiteX11-165" fmla="*/ 2090436 w 4228786"/>
                    <a:gd name="connsiteY11-166" fmla="*/ 323546 h 4110786"/>
                    <a:gd name="connsiteX12-167" fmla="*/ 2176945 w 4228786"/>
                    <a:gd name="connsiteY12-168" fmla="*/ 319178 h 4110786"/>
                    <a:gd name="connsiteX13-169" fmla="*/ 2295032 w 4228786"/>
                    <a:gd name="connsiteY13-170" fmla="*/ 13068 h 4110786"/>
                    <a:gd name="connsiteX14-171" fmla="*/ 4228786 w 4228786"/>
                    <a:gd name="connsiteY14-172" fmla="*/ 2058946 h 4110786"/>
                    <a:gd name="connsiteX15-173" fmla="*/ 2176946 w 4228786"/>
                    <a:gd name="connsiteY15-174" fmla="*/ 4110786 h 4110786"/>
                    <a:gd name="connsiteX16-175" fmla="*/ 125105 w 4228786"/>
                    <a:gd name="connsiteY16-176" fmla="*/ 2058946 h 4110786"/>
                    <a:gd name="connsiteX17-177" fmla="*/ 437178 w 4228786"/>
                    <a:gd name="connsiteY17-178" fmla="*/ 2058945 h 4110786"/>
                    <a:gd name="connsiteX18-179" fmla="*/ 2176945 w 4228786"/>
                    <a:gd name="connsiteY18-180" fmla="*/ 3798712 h 4110786"/>
                    <a:gd name="connsiteX19-181" fmla="*/ 3916711 w 4228786"/>
                    <a:gd name="connsiteY19-182" fmla="*/ 2058945 h 4110786"/>
                    <a:gd name="connsiteX20-183" fmla="*/ 2269473 w 4228786"/>
                    <a:gd name="connsiteY20-184" fmla="*/ 323850 h 4110786"/>
                    <a:gd name="connsiteX21-185" fmla="*/ 2290461 w 4228786"/>
                    <a:gd name="connsiteY21-186" fmla="*/ 323850 h 4110786"/>
                    <a:gd name="connsiteX22-187" fmla="*/ 2295032 w 4228786"/>
                    <a:gd name="connsiteY22-188" fmla="*/ 13068 h 4110786"/>
                    <a:gd name="connsiteX23-189" fmla="*/ 2090436 w 4228786"/>
                    <a:gd name="connsiteY23-190" fmla="*/ 11473 h 4110786"/>
                    <a:gd name="connsiteX24-191" fmla="*/ 2090436 w 4228786"/>
                    <a:gd name="connsiteY24-192" fmla="*/ 323546 h 4110786"/>
                    <a:gd name="connsiteX25-193" fmla="*/ 739525 w 4228786"/>
                    <a:gd name="connsiteY25-194" fmla="*/ 1079241 h 4110786"/>
                    <a:gd name="connsiteX26-195" fmla="*/ 470434 w 4228786"/>
                    <a:gd name="connsiteY26-196" fmla="*/ 920125 h 4110786"/>
                    <a:gd name="connsiteX27-197" fmla="*/ 2090436 w 4228786"/>
                    <a:gd name="connsiteY27-198" fmla="*/ 11473 h 4110786"/>
                    <a:gd name="connsiteX28-199" fmla="*/ 2295224 w 4228786"/>
                    <a:gd name="connsiteY28-200" fmla="*/ 0 h 4110786"/>
                    <a:gd name="connsiteX29-201" fmla="*/ 2295032 w 4228786"/>
                    <a:gd name="connsiteY29-202" fmla="*/ 13068 h 4110786"/>
                    <a:gd name="connsiteX30-203" fmla="*/ 2176946 w 4228786"/>
                    <a:gd name="connsiteY30-204" fmla="*/ 7105 h 4110786"/>
                    <a:gd name="connsiteX31-205" fmla="*/ 2090436 w 4228786"/>
                    <a:gd name="connsiteY31-206" fmla="*/ 11473 h 4110786"/>
                    <a:gd name="connsiteX32-207" fmla="*/ 2090436 w 4228786"/>
                    <a:gd name="connsiteY32-208" fmla="*/ 2381 h 4110786"/>
                    <a:gd name="connsiteX33-209" fmla="*/ 2295224 w 4228786"/>
                    <a:gd name="connsiteY33-210" fmla="*/ 0 h 4110786"/>
                    <a:gd name="connsiteX0-211" fmla="*/ 739525 w 4228786"/>
                    <a:gd name="connsiteY0-212" fmla="*/ 1079241 h 4110786"/>
                    <a:gd name="connsiteX1-213" fmla="*/ 742648 w 4228786"/>
                    <a:gd name="connsiteY1-214" fmla="*/ 1081087 h 4110786"/>
                    <a:gd name="connsiteX2-215" fmla="*/ 647398 w 4228786"/>
                    <a:gd name="connsiteY2-216" fmla="*/ 1235869 h 4110786"/>
                    <a:gd name="connsiteX3-217" fmla="*/ 739525 w 4228786"/>
                    <a:gd name="connsiteY3-218" fmla="*/ 1079241 h 4110786"/>
                    <a:gd name="connsiteX4-219" fmla="*/ 468805 w 4228786"/>
                    <a:gd name="connsiteY4-220" fmla="*/ 919162 h 4110786"/>
                    <a:gd name="connsiteX5-221" fmla="*/ 470434 w 4228786"/>
                    <a:gd name="connsiteY5-222" fmla="*/ 920125 h 4110786"/>
                    <a:gd name="connsiteX6-223" fmla="*/ 468805 w 4228786"/>
                    <a:gd name="connsiteY6-224" fmla="*/ 919162 h 4110786"/>
                    <a:gd name="connsiteX7-225" fmla="*/ 2176945 w 4228786"/>
                    <a:gd name="connsiteY7-226" fmla="*/ 319178 h 4110786"/>
                    <a:gd name="connsiteX8-227" fmla="*/ 2269473 w 4228786"/>
                    <a:gd name="connsiteY8-228" fmla="*/ 323850 h 4110786"/>
                    <a:gd name="connsiteX9-229" fmla="*/ 2090436 w 4228786"/>
                    <a:gd name="connsiteY9-230" fmla="*/ 323850 h 4110786"/>
                    <a:gd name="connsiteX10-231" fmla="*/ 2090436 w 4228786"/>
                    <a:gd name="connsiteY10-232" fmla="*/ 323546 h 4110786"/>
                    <a:gd name="connsiteX11-233" fmla="*/ 2176945 w 4228786"/>
                    <a:gd name="connsiteY11-234" fmla="*/ 319178 h 4110786"/>
                    <a:gd name="connsiteX12-235" fmla="*/ 2295032 w 4228786"/>
                    <a:gd name="connsiteY12-236" fmla="*/ 13068 h 4110786"/>
                    <a:gd name="connsiteX13-237" fmla="*/ 4228786 w 4228786"/>
                    <a:gd name="connsiteY13-238" fmla="*/ 2058946 h 4110786"/>
                    <a:gd name="connsiteX14-239" fmla="*/ 2176946 w 4228786"/>
                    <a:gd name="connsiteY14-240" fmla="*/ 4110786 h 4110786"/>
                    <a:gd name="connsiteX15-241" fmla="*/ 125105 w 4228786"/>
                    <a:gd name="connsiteY15-242" fmla="*/ 2058946 h 4110786"/>
                    <a:gd name="connsiteX16-243" fmla="*/ 437178 w 4228786"/>
                    <a:gd name="connsiteY16-244" fmla="*/ 2058945 h 4110786"/>
                    <a:gd name="connsiteX17-245" fmla="*/ 2176945 w 4228786"/>
                    <a:gd name="connsiteY17-246" fmla="*/ 3798712 h 4110786"/>
                    <a:gd name="connsiteX18-247" fmla="*/ 3916711 w 4228786"/>
                    <a:gd name="connsiteY18-248" fmla="*/ 2058945 h 4110786"/>
                    <a:gd name="connsiteX19-249" fmla="*/ 2269473 w 4228786"/>
                    <a:gd name="connsiteY19-250" fmla="*/ 323850 h 4110786"/>
                    <a:gd name="connsiteX20-251" fmla="*/ 2290461 w 4228786"/>
                    <a:gd name="connsiteY20-252" fmla="*/ 323850 h 4110786"/>
                    <a:gd name="connsiteX21-253" fmla="*/ 2295032 w 4228786"/>
                    <a:gd name="connsiteY21-254" fmla="*/ 13068 h 4110786"/>
                    <a:gd name="connsiteX22-255" fmla="*/ 2090436 w 4228786"/>
                    <a:gd name="connsiteY22-256" fmla="*/ 11473 h 4110786"/>
                    <a:gd name="connsiteX23-257" fmla="*/ 2090436 w 4228786"/>
                    <a:gd name="connsiteY23-258" fmla="*/ 323546 h 4110786"/>
                    <a:gd name="connsiteX24-259" fmla="*/ 739525 w 4228786"/>
                    <a:gd name="connsiteY24-260" fmla="*/ 1079241 h 4110786"/>
                    <a:gd name="connsiteX25-261" fmla="*/ 470434 w 4228786"/>
                    <a:gd name="connsiteY25-262" fmla="*/ 920125 h 4110786"/>
                    <a:gd name="connsiteX26-263" fmla="*/ 2090436 w 4228786"/>
                    <a:gd name="connsiteY26-264" fmla="*/ 11473 h 4110786"/>
                    <a:gd name="connsiteX27-265" fmla="*/ 2295224 w 4228786"/>
                    <a:gd name="connsiteY27-266" fmla="*/ 0 h 4110786"/>
                    <a:gd name="connsiteX28-267" fmla="*/ 2295032 w 4228786"/>
                    <a:gd name="connsiteY28-268" fmla="*/ 13068 h 4110786"/>
                    <a:gd name="connsiteX29-269" fmla="*/ 2176946 w 4228786"/>
                    <a:gd name="connsiteY29-270" fmla="*/ 7105 h 4110786"/>
                    <a:gd name="connsiteX30-271" fmla="*/ 2090436 w 4228786"/>
                    <a:gd name="connsiteY30-272" fmla="*/ 11473 h 4110786"/>
                    <a:gd name="connsiteX31-273" fmla="*/ 2090436 w 4228786"/>
                    <a:gd name="connsiteY31-274" fmla="*/ 2381 h 4110786"/>
                    <a:gd name="connsiteX32-275" fmla="*/ 2295224 w 4228786"/>
                    <a:gd name="connsiteY32-276" fmla="*/ 0 h 4110786"/>
                    <a:gd name="connsiteX0-277" fmla="*/ 739525 w 4228786"/>
                    <a:gd name="connsiteY0-278" fmla="*/ 1079241 h 4110786"/>
                    <a:gd name="connsiteX1-279" fmla="*/ 742648 w 4228786"/>
                    <a:gd name="connsiteY1-280" fmla="*/ 1081087 h 4110786"/>
                    <a:gd name="connsiteX2-281" fmla="*/ 739525 w 4228786"/>
                    <a:gd name="connsiteY2-282" fmla="*/ 1079241 h 4110786"/>
                    <a:gd name="connsiteX3-283" fmla="*/ 468805 w 4228786"/>
                    <a:gd name="connsiteY3-284" fmla="*/ 919162 h 4110786"/>
                    <a:gd name="connsiteX4-285" fmla="*/ 470434 w 4228786"/>
                    <a:gd name="connsiteY4-286" fmla="*/ 920125 h 4110786"/>
                    <a:gd name="connsiteX5-287" fmla="*/ 468805 w 4228786"/>
                    <a:gd name="connsiteY5-288" fmla="*/ 919162 h 4110786"/>
                    <a:gd name="connsiteX6-289" fmla="*/ 2176945 w 4228786"/>
                    <a:gd name="connsiteY6-290" fmla="*/ 319178 h 4110786"/>
                    <a:gd name="connsiteX7-291" fmla="*/ 2269473 w 4228786"/>
                    <a:gd name="connsiteY7-292" fmla="*/ 323850 h 4110786"/>
                    <a:gd name="connsiteX8-293" fmla="*/ 2090436 w 4228786"/>
                    <a:gd name="connsiteY8-294" fmla="*/ 323850 h 4110786"/>
                    <a:gd name="connsiteX9-295" fmla="*/ 2090436 w 4228786"/>
                    <a:gd name="connsiteY9-296" fmla="*/ 323546 h 4110786"/>
                    <a:gd name="connsiteX10-297" fmla="*/ 2176945 w 4228786"/>
                    <a:gd name="connsiteY10-298" fmla="*/ 319178 h 4110786"/>
                    <a:gd name="connsiteX11-299" fmla="*/ 2295032 w 4228786"/>
                    <a:gd name="connsiteY11-300" fmla="*/ 13068 h 4110786"/>
                    <a:gd name="connsiteX12-301" fmla="*/ 4228786 w 4228786"/>
                    <a:gd name="connsiteY12-302" fmla="*/ 2058946 h 4110786"/>
                    <a:gd name="connsiteX13-303" fmla="*/ 2176946 w 4228786"/>
                    <a:gd name="connsiteY13-304" fmla="*/ 4110786 h 4110786"/>
                    <a:gd name="connsiteX14-305" fmla="*/ 125105 w 4228786"/>
                    <a:gd name="connsiteY14-306" fmla="*/ 2058946 h 4110786"/>
                    <a:gd name="connsiteX15-307" fmla="*/ 437178 w 4228786"/>
                    <a:gd name="connsiteY15-308" fmla="*/ 2058945 h 4110786"/>
                    <a:gd name="connsiteX16-309" fmla="*/ 2176945 w 4228786"/>
                    <a:gd name="connsiteY16-310" fmla="*/ 3798712 h 4110786"/>
                    <a:gd name="connsiteX17-311" fmla="*/ 3916711 w 4228786"/>
                    <a:gd name="connsiteY17-312" fmla="*/ 2058945 h 4110786"/>
                    <a:gd name="connsiteX18-313" fmla="*/ 2269473 w 4228786"/>
                    <a:gd name="connsiteY18-314" fmla="*/ 323850 h 4110786"/>
                    <a:gd name="connsiteX19-315" fmla="*/ 2290461 w 4228786"/>
                    <a:gd name="connsiteY19-316" fmla="*/ 323850 h 4110786"/>
                    <a:gd name="connsiteX20-317" fmla="*/ 2295032 w 4228786"/>
                    <a:gd name="connsiteY20-318" fmla="*/ 13068 h 4110786"/>
                    <a:gd name="connsiteX21-319" fmla="*/ 2090436 w 4228786"/>
                    <a:gd name="connsiteY21-320" fmla="*/ 11473 h 4110786"/>
                    <a:gd name="connsiteX22-321" fmla="*/ 2090436 w 4228786"/>
                    <a:gd name="connsiteY22-322" fmla="*/ 323546 h 4110786"/>
                    <a:gd name="connsiteX23-323" fmla="*/ 739525 w 4228786"/>
                    <a:gd name="connsiteY23-324" fmla="*/ 1079241 h 4110786"/>
                    <a:gd name="connsiteX24-325" fmla="*/ 470434 w 4228786"/>
                    <a:gd name="connsiteY24-326" fmla="*/ 920125 h 4110786"/>
                    <a:gd name="connsiteX25-327" fmla="*/ 2090436 w 4228786"/>
                    <a:gd name="connsiteY25-328" fmla="*/ 11473 h 4110786"/>
                    <a:gd name="connsiteX26-329" fmla="*/ 2295224 w 4228786"/>
                    <a:gd name="connsiteY26-330" fmla="*/ 0 h 4110786"/>
                    <a:gd name="connsiteX27-331" fmla="*/ 2295032 w 4228786"/>
                    <a:gd name="connsiteY27-332" fmla="*/ 13068 h 4110786"/>
                    <a:gd name="connsiteX28-333" fmla="*/ 2176946 w 4228786"/>
                    <a:gd name="connsiteY28-334" fmla="*/ 7105 h 4110786"/>
                    <a:gd name="connsiteX29-335" fmla="*/ 2090436 w 4228786"/>
                    <a:gd name="connsiteY29-336" fmla="*/ 11473 h 4110786"/>
                    <a:gd name="connsiteX30-337" fmla="*/ 2090436 w 4228786"/>
                    <a:gd name="connsiteY30-338" fmla="*/ 2381 h 4110786"/>
                    <a:gd name="connsiteX31-339" fmla="*/ 2295224 w 4228786"/>
                    <a:gd name="connsiteY31-340" fmla="*/ 0 h 4110786"/>
                    <a:gd name="connsiteX0-341" fmla="*/ 739525 w 4228786"/>
                    <a:gd name="connsiteY0-342" fmla="*/ 1079241 h 4110786"/>
                    <a:gd name="connsiteX1-343" fmla="*/ 742648 w 4228786"/>
                    <a:gd name="connsiteY1-344" fmla="*/ 1081087 h 4110786"/>
                    <a:gd name="connsiteX2-345" fmla="*/ 739525 w 4228786"/>
                    <a:gd name="connsiteY2-346" fmla="*/ 1079241 h 4110786"/>
                    <a:gd name="connsiteX3-347" fmla="*/ 468805 w 4228786"/>
                    <a:gd name="connsiteY3-348" fmla="*/ 919162 h 4110786"/>
                    <a:gd name="connsiteX4-349" fmla="*/ 470434 w 4228786"/>
                    <a:gd name="connsiteY4-350" fmla="*/ 920125 h 4110786"/>
                    <a:gd name="connsiteX5-351" fmla="*/ 468805 w 4228786"/>
                    <a:gd name="connsiteY5-352" fmla="*/ 919162 h 4110786"/>
                    <a:gd name="connsiteX6-353" fmla="*/ 2176945 w 4228786"/>
                    <a:gd name="connsiteY6-354" fmla="*/ 319178 h 4110786"/>
                    <a:gd name="connsiteX7-355" fmla="*/ 2269473 w 4228786"/>
                    <a:gd name="connsiteY7-356" fmla="*/ 323850 h 4110786"/>
                    <a:gd name="connsiteX8-357" fmla="*/ 2090436 w 4228786"/>
                    <a:gd name="connsiteY8-358" fmla="*/ 323850 h 4110786"/>
                    <a:gd name="connsiteX9-359" fmla="*/ 2090436 w 4228786"/>
                    <a:gd name="connsiteY9-360" fmla="*/ 323546 h 4110786"/>
                    <a:gd name="connsiteX10-361" fmla="*/ 2176945 w 4228786"/>
                    <a:gd name="connsiteY10-362" fmla="*/ 319178 h 4110786"/>
                    <a:gd name="connsiteX11-363" fmla="*/ 2295032 w 4228786"/>
                    <a:gd name="connsiteY11-364" fmla="*/ 13068 h 4110786"/>
                    <a:gd name="connsiteX12-365" fmla="*/ 4228786 w 4228786"/>
                    <a:gd name="connsiteY12-366" fmla="*/ 2058946 h 4110786"/>
                    <a:gd name="connsiteX13-367" fmla="*/ 2176946 w 4228786"/>
                    <a:gd name="connsiteY13-368" fmla="*/ 4110786 h 4110786"/>
                    <a:gd name="connsiteX14-369" fmla="*/ 125105 w 4228786"/>
                    <a:gd name="connsiteY14-370" fmla="*/ 2058946 h 4110786"/>
                    <a:gd name="connsiteX15-371" fmla="*/ 437178 w 4228786"/>
                    <a:gd name="connsiteY15-372" fmla="*/ 2058945 h 4110786"/>
                    <a:gd name="connsiteX16-373" fmla="*/ 2176945 w 4228786"/>
                    <a:gd name="connsiteY16-374" fmla="*/ 3798712 h 4110786"/>
                    <a:gd name="connsiteX17-375" fmla="*/ 3916711 w 4228786"/>
                    <a:gd name="connsiteY17-376" fmla="*/ 2058945 h 4110786"/>
                    <a:gd name="connsiteX18-377" fmla="*/ 2269473 w 4228786"/>
                    <a:gd name="connsiteY18-378" fmla="*/ 323850 h 4110786"/>
                    <a:gd name="connsiteX19-379" fmla="*/ 2290461 w 4228786"/>
                    <a:gd name="connsiteY19-380" fmla="*/ 323850 h 4110786"/>
                    <a:gd name="connsiteX20-381" fmla="*/ 2295032 w 4228786"/>
                    <a:gd name="connsiteY20-382" fmla="*/ 13068 h 4110786"/>
                    <a:gd name="connsiteX21-383" fmla="*/ 2090436 w 4228786"/>
                    <a:gd name="connsiteY21-384" fmla="*/ 11473 h 4110786"/>
                    <a:gd name="connsiteX22-385" fmla="*/ 2090436 w 4228786"/>
                    <a:gd name="connsiteY22-386" fmla="*/ 323546 h 4110786"/>
                    <a:gd name="connsiteX23-387" fmla="*/ 739525 w 4228786"/>
                    <a:gd name="connsiteY23-388" fmla="*/ 1079241 h 4110786"/>
                    <a:gd name="connsiteX24-389" fmla="*/ 470434 w 4228786"/>
                    <a:gd name="connsiteY24-390" fmla="*/ 920125 h 4110786"/>
                    <a:gd name="connsiteX25-391" fmla="*/ 2090436 w 4228786"/>
                    <a:gd name="connsiteY25-392" fmla="*/ 11473 h 4110786"/>
                    <a:gd name="connsiteX26-393" fmla="*/ 2295224 w 4228786"/>
                    <a:gd name="connsiteY26-394" fmla="*/ 0 h 4110786"/>
                    <a:gd name="connsiteX27-395" fmla="*/ 2176946 w 4228786"/>
                    <a:gd name="connsiteY27-396" fmla="*/ 7105 h 4110786"/>
                    <a:gd name="connsiteX28-397" fmla="*/ 2090436 w 4228786"/>
                    <a:gd name="connsiteY28-398" fmla="*/ 11473 h 4110786"/>
                    <a:gd name="connsiteX29-399" fmla="*/ 2090436 w 4228786"/>
                    <a:gd name="connsiteY29-400" fmla="*/ 2381 h 4110786"/>
                    <a:gd name="connsiteX30-401" fmla="*/ 2295224 w 4228786"/>
                    <a:gd name="connsiteY30-402" fmla="*/ 0 h 4110786"/>
                    <a:gd name="connsiteX0-403" fmla="*/ 739525 w 4228949"/>
                    <a:gd name="connsiteY0-404" fmla="*/ 1079241 h 4110786"/>
                    <a:gd name="connsiteX1-405" fmla="*/ 742648 w 4228949"/>
                    <a:gd name="connsiteY1-406" fmla="*/ 1081087 h 4110786"/>
                    <a:gd name="connsiteX2-407" fmla="*/ 739525 w 4228949"/>
                    <a:gd name="connsiteY2-408" fmla="*/ 1079241 h 4110786"/>
                    <a:gd name="connsiteX3-409" fmla="*/ 468805 w 4228949"/>
                    <a:gd name="connsiteY3-410" fmla="*/ 919162 h 4110786"/>
                    <a:gd name="connsiteX4-411" fmla="*/ 470434 w 4228949"/>
                    <a:gd name="connsiteY4-412" fmla="*/ 920125 h 4110786"/>
                    <a:gd name="connsiteX5-413" fmla="*/ 468805 w 4228949"/>
                    <a:gd name="connsiteY5-414" fmla="*/ 919162 h 4110786"/>
                    <a:gd name="connsiteX6-415" fmla="*/ 2176945 w 4228949"/>
                    <a:gd name="connsiteY6-416" fmla="*/ 319178 h 4110786"/>
                    <a:gd name="connsiteX7-417" fmla="*/ 2269473 w 4228949"/>
                    <a:gd name="connsiteY7-418" fmla="*/ 323850 h 4110786"/>
                    <a:gd name="connsiteX8-419" fmla="*/ 2090436 w 4228949"/>
                    <a:gd name="connsiteY8-420" fmla="*/ 323850 h 4110786"/>
                    <a:gd name="connsiteX9-421" fmla="*/ 2090436 w 4228949"/>
                    <a:gd name="connsiteY9-422" fmla="*/ 323546 h 4110786"/>
                    <a:gd name="connsiteX10-423" fmla="*/ 2176945 w 4228949"/>
                    <a:gd name="connsiteY10-424" fmla="*/ 319178 h 4110786"/>
                    <a:gd name="connsiteX11-425" fmla="*/ 2290461 w 4228949"/>
                    <a:gd name="connsiteY11-426" fmla="*/ 323850 h 4110786"/>
                    <a:gd name="connsiteX12-427" fmla="*/ 4228786 w 4228949"/>
                    <a:gd name="connsiteY12-428" fmla="*/ 2058946 h 4110786"/>
                    <a:gd name="connsiteX13-429" fmla="*/ 2176946 w 4228949"/>
                    <a:gd name="connsiteY13-430" fmla="*/ 4110786 h 4110786"/>
                    <a:gd name="connsiteX14-431" fmla="*/ 125105 w 4228949"/>
                    <a:gd name="connsiteY14-432" fmla="*/ 2058946 h 4110786"/>
                    <a:gd name="connsiteX15-433" fmla="*/ 437178 w 4228949"/>
                    <a:gd name="connsiteY15-434" fmla="*/ 2058945 h 4110786"/>
                    <a:gd name="connsiteX16-435" fmla="*/ 2176945 w 4228949"/>
                    <a:gd name="connsiteY16-436" fmla="*/ 3798712 h 4110786"/>
                    <a:gd name="connsiteX17-437" fmla="*/ 3916711 w 4228949"/>
                    <a:gd name="connsiteY17-438" fmla="*/ 2058945 h 4110786"/>
                    <a:gd name="connsiteX18-439" fmla="*/ 2269473 w 4228949"/>
                    <a:gd name="connsiteY18-440" fmla="*/ 323850 h 4110786"/>
                    <a:gd name="connsiteX19-441" fmla="*/ 2290461 w 4228949"/>
                    <a:gd name="connsiteY19-442" fmla="*/ 323850 h 4110786"/>
                    <a:gd name="connsiteX20-443" fmla="*/ 2090436 w 4228949"/>
                    <a:gd name="connsiteY20-444" fmla="*/ 11473 h 4110786"/>
                    <a:gd name="connsiteX21-445" fmla="*/ 2090436 w 4228949"/>
                    <a:gd name="connsiteY21-446" fmla="*/ 323546 h 4110786"/>
                    <a:gd name="connsiteX22-447" fmla="*/ 739525 w 4228949"/>
                    <a:gd name="connsiteY22-448" fmla="*/ 1079241 h 4110786"/>
                    <a:gd name="connsiteX23-449" fmla="*/ 470434 w 4228949"/>
                    <a:gd name="connsiteY23-450" fmla="*/ 920125 h 4110786"/>
                    <a:gd name="connsiteX24-451" fmla="*/ 2090436 w 4228949"/>
                    <a:gd name="connsiteY24-452" fmla="*/ 11473 h 4110786"/>
                    <a:gd name="connsiteX25-453" fmla="*/ 2295224 w 4228949"/>
                    <a:gd name="connsiteY25-454" fmla="*/ 0 h 4110786"/>
                    <a:gd name="connsiteX26-455" fmla="*/ 2176946 w 4228949"/>
                    <a:gd name="connsiteY26-456" fmla="*/ 7105 h 4110786"/>
                    <a:gd name="connsiteX27-457" fmla="*/ 2090436 w 4228949"/>
                    <a:gd name="connsiteY27-458" fmla="*/ 11473 h 4110786"/>
                    <a:gd name="connsiteX28-459" fmla="*/ 2090436 w 4228949"/>
                    <a:gd name="connsiteY28-460" fmla="*/ 2381 h 4110786"/>
                    <a:gd name="connsiteX29-461" fmla="*/ 2295224 w 4228949"/>
                    <a:gd name="connsiteY29-462" fmla="*/ 0 h 4110786"/>
                    <a:gd name="connsiteX0-463" fmla="*/ 739525 w 4228949"/>
                    <a:gd name="connsiteY0-464" fmla="*/ 1076860 h 4108405"/>
                    <a:gd name="connsiteX1-465" fmla="*/ 742648 w 4228949"/>
                    <a:gd name="connsiteY1-466" fmla="*/ 1078706 h 4108405"/>
                    <a:gd name="connsiteX2-467" fmla="*/ 739525 w 4228949"/>
                    <a:gd name="connsiteY2-468" fmla="*/ 1076860 h 4108405"/>
                    <a:gd name="connsiteX3-469" fmla="*/ 468805 w 4228949"/>
                    <a:gd name="connsiteY3-470" fmla="*/ 916781 h 4108405"/>
                    <a:gd name="connsiteX4-471" fmla="*/ 470434 w 4228949"/>
                    <a:gd name="connsiteY4-472" fmla="*/ 917744 h 4108405"/>
                    <a:gd name="connsiteX5-473" fmla="*/ 468805 w 4228949"/>
                    <a:gd name="connsiteY5-474" fmla="*/ 916781 h 4108405"/>
                    <a:gd name="connsiteX6-475" fmla="*/ 2176945 w 4228949"/>
                    <a:gd name="connsiteY6-476" fmla="*/ 316797 h 4108405"/>
                    <a:gd name="connsiteX7-477" fmla="*/ 2269473 w 4228949"/>
                    <a:gd name="connsiteY7-478" fmla="*/ 321469 h 4108405"/>
                    <a:gd name="connsiteX8-479" fmla="*/ 2090436 w 4228949"/>
                    <a:gd name="connsiteY8-480" fmla="*/ 321469 h 4108405"/>
                    <a:gd name="connsiteX9-481" fmla="*/ 2090436 w 4228949"/>
                    <a:gd name="connsiteY9-482" fmla="*/ 321165 h 4108405"/>
                    <a:gd name="connsiteX10-483" fmla="*/ 2176945 w 4228949"/>
                    <a:gd name="connsiteY10-484" fmla="*/ 316797 h 4108405"/>
                    <a:gd name="connsiteX11-485" fmla="*/ 2290461 w 4228949"/>
                    <a:gd name="connsiteY11-486" fmla="*/ 321469 h 4108405"/>
                    <a:gd name="connsiteX12-487" fmla="*/ 4228786 w 4228949"/>
                    <a:gd name="connsiteY12-488" fmla="*/ 2056565 h 4108405"/>
                    <a:gd name="connsiteX13-489" fmla="*/ 2176946 w 4228949"/>
                    <a:gd name="connsiteY13-490" fmla="*/ 4108405 h 4108405"/>
                    <a:gd name="connsiteX14-491" fmla="*/ 125105 w 4228949"/>
                    <a:gd name="connsiteY14-492" fmla="*/ 2056565 h 4108405"/>
                    <a:gd name="connsiteX15-493" fmla="*/ 437178 w 4228949"/>
                    <a:gd name="connsiteY15-494" fmla="*/ 2056564 h 4108405"/>
                    <a:gd name="connsiteX16-495" fmla="*/ 2176945 w 4228949"/>
                    <a:gd name="connsiteY16-496" fmla="*/ 3796331 h 4108405"/>
                    <a:gd name="connsiteX17-497" fmla="*/ 3916711 w 4228949"/>
                    <a:gd name="connsiteY17-498" fmla="*/ 2056564 h 4108405"/>
                    <a:gd name="connsiteX18-499" fmla="*/ 2269473 w 4228949"/>
                    <a:gd name="connsiteY18-500" fmla="*/ 321469 h 4108405"/>
                    <a:gd name="connsiteX19-501" fmla="*/ 2290461 w 4228949"/>
                    <a:gd name="connsiteY19-502" fmla="*/ 321469 h 4108405"/>
                    <a:gd name="connsiteX20-503" fmla="*/ 2090436 w 4228949"/>
                    <a:gd name="connsiteY20-504" fmla="*/ 9092 h 4108405"/>
                    <a:gd name="connsiteX21-505" fmla="*/ 2090436 w 4228949"/>
                    <a:gd name="connsiteY21-506" fmla="*/ 321165 h 4108405"/>
                    <a:gd name="connsiteX22-507" fmla="*/ 739525 w 4228949"/>
                    <a:gd name="connsiteY22-508" fmla="*/ 1076860 h 4108405"/>
                    <a:gd name="connsiteX23-509" fmla="*/ 470434 w 4228949"/>
                    <a:gd name="connsiteY23-510" fmla="*/ 917744 h 4108405"/>
                    <a:gd name="connsiteX24-511" fmla="*/ 2090436 w 4228949"/>
                    <a:gd name="connsiteY24-512" fmla="*/ 9092 h 4108405"/>
                    <a:gd name="connsiteX25-513" fmla="*/ 2090436 w 4228949"/>
                    <a:gd name="connsiteY25-514" fmla="*/ 0 h 4108405"/>
                    <a:gd name="connsiteX26-515" fmla="*/ 2176946 w 4228949"/>
                    <a:gd name="connsiteY26-516" fmla="*/ 4724 h 4108405"/>
                    <a:gd name="connsiteX27-517" fmla="*/ 2090436 w 4228949"/>
                    <a:gd name="connsiteY27-518" fmla="*/ 9092 h 4108405"/>
                    <a:gd name="connsiteX28-519" fmla="*/ 2090436 w 4228949"/>
                    <a:gd name="connsiteY28-520" fmla="*/ 0 h 4108405"/>
                    <a:gd name="connsiteX0-521" fmla="*/ 739525 w 4228949"/>
                    <a:gd name="connsiteY0-522" fmla="*/ 1076860 h 4108405"/>
                    <a:gd name="connsiteX1-523" fmla="*/ 742648 w 4228949"/>
                    <a:gd name="connsiteY1-524" fmla="*/ 1078706 h 4108405"/>
                    <a:gd name="connsiteX2-525" fmla="*/ 739525 w 4228949"/>
                    <a:gd name="connsiteY2-526" fmla="*/ 1076860 h 4108405"/>
                    <a:gd name="connsiteX3-527" fmla="*/ 468805 w 4228949"/>
                    <a:gd name="connsiteY3-528" fmla="*/ 916781 h 4108405"/>
                    <a:gd name="connsiteX4-529" fmla="*/ 470434 w 4228949"/>
                    <a:gd name="connsiteY4-530" fmla="*/ 917744 h 4108405"/>
                    <a:gd name="connsiteX5-531" fmla="*/ 468805 w 4228949"/>
                    <a:gd name="connsiteY5-532" fmla="*/ 916781 h 4108405"/>
                    <a:gd name="connsiteX6-533" fmla="*/ 2176945 w 4228949"/>
                    <a:gd name="connsiteY6-534" fmla="*/ 316797 h 4108405"/>
                    <a:gd name="connsiteX7-535" fmla="*/ 2269473 w 4228949"/>
                    <a:gd name="connsiteY7-536" fmla="*/ 321469 h 4108405"/>
                    <a:gd name="connsiteX8-537" fmla="*/ 2090436 w 4228949"/>
                    <a:gd name="connsiteY8-538" fmla="*/ 321469 h 4108405"/>
                    <a:gd name="connsiteX9-539" fmla="*/ 2090436 w 4228949"/>
                    <a:gd name="connsiteY9-540" fmla="*/ 321165 h 4108405"/>
                    <a:gd name="connsiteX10-541" fmla="*/ 2176945 w 4228949"/>
                    <a:gd name="connsiteY10-542" fmla="*/ 316797 h 4108405"/>
                    <a:gd name="connsiteX11-543" fmla="*/ 2290461 w 4228949"/>
                    <a:gd name="connsiteY11-544" fmla="*/ 321469 h 4108405"/>
                    <a:gd name="connsiteX12-545" fmla="*/ 4228786 w 4228949"/>
                    <a:gd name="connsiteY12-546" fmla="*/ 2056565 h 4108405"/>
                    <a:gd name="connsiteX13-547" fmla="*/ 2176946 w 4228949"/>
                    <a:gd name="connsiteY13-548" fmla="*/ 4108405 h 4108405"/>
                    <a:gd name="connsiteX14-549" fmla="*/ 125105 w 4228949"/>
                    <a:gd name="connsiteY14-550" fmla="*/ 2056565 h 4108405"/>
                    <a:gd name="connsiteX15-551" fmla="*/ 437178 w 4228949"/>
                    <a:gd name="connsiteY15-552" fmla="*/ 2056564 h 4108405"/>
                    <a:gd name="connsiteX16-553" fmla="*/ 2176945 w 4228949"/>
                    <a:gd name="connsiteY16-554" fmla="*/ 3796331 h 4108405"/>
                    <a:gd name="connsiteX17-555" fmla="*/ 3916711 w 4228949"/>
                    <a:gd name="connsiteY17-556" fmla="*/ 2056564 h 4108405"/>
                    <a:gd name="connsiteX18-557" fmla="*/ 2269473 w 4228949"/>
                    <a:gd name="connsiteY18-558" fmla="*/ 321469 h 4108405"/>
                    <a:gd name="connsiteX19-559" fmla="*/ 2290461 w 4228949"/>
                    <a:gd name="connsiteY19-560" fmla="*/ 321469 h 4108405"/>
                    <a:gd name="connsiteX20-561" fmla="*/ 2090436 w 4228949"/>
                    <a:gd name="connsiteY20-562" fmla="*/ 9092 h 4108405"/>
                    <a:gd name="connsiteX21-563" fmla="*/ 2090436 w 4228949"/>
                    <a:gd name="connsiteY21-564" fmla="*/ 321165 h 4108405"/>
                    <a:gd name="connsiteX22-565" fmla="*/ 739525 w 4228949"/>
                    <a:gd name="connsiteY22-566" fmla="*/ 1076860 h 4108405"/>
                    <a:gd name="connsiteX23-567" fmla="*/ 470434 w 4228949"/>
                    <a:gd name="connsiteY23-568" fmla="*/ 917744 h 4108405"/>
                    <a:gd name="connsiteX24-569" fmla="*/ 2090436 w 4228949"/>
                    <a:gd name="connsiteY24-570" fmla="*/ 9092 h 4108405"/>
                    <a:gd name="connsiteX25-571" fmla="*/ 2090436 w 4228949"/>
                    <a:gd name="connsiteY25-572" fmla="*/ 0 h 4108405"/>
                    <a:gd name="connsiteX26-573" fmla="*/ 2090436 w 4228949"/>
                    <a:gd name="connsiteY26-574" fmla="*/ 9092 h 4108405"/>
                    <a:gd name="connsiteX27-575" fmla="*/ 2090436 w 4228949"/>
                    <a:gd name="connsiteY27-576" fmla="*/ 0 h 4108405"/>
                    <a:gd name="connsiteX0-577" fmla="*/ 739525 w 4228925"/>
                    <a:gd name="connsiteY0-578" fmla="*/ 1076860 h 4108405"/>
                    <a:gd name="connsiteX1-579" fmla="*/ 742648 w 4228925"/>
                    <a:gd name="connsiteY1-580" fmla="*/ 1078706 h 4108405"/>
                    <a:gd name="connsiteX2-581" fmla="*/ 739525 w 4228925"/>
                    <a:gd name="connsiteY2-582" fmla="*/ 1076860 h 4108405"/>
                    <a:gd name="connsiteX3-583" fmla="*/ 468805 w 4228925"/>
                    <a:gd name="connsiteY3-584" fmla="*/ 916781 h 4108405"/>
                    <a:gd name="connsiteX4-585" fmla="*/ 470434 w 4228925"/>
                    <a:gd name="connsiteY4-586" fmla="*/ 917744 h 4108405"/>
                    <a:gd name="connsiteX5-587" fmla="*/ 468805 w 4228925"/>
                    <a:gd name="connsiteY5-588" fmla="*/ 916781 h 4108405"/>
                    <a:gd name="connsiteX6-589" fmla="*/ 2176945 w 4228925"/>
                    <a:gd name="connsiteY6-590" fmla="*/ 316797 h 4108405"/>
                    <a:gd name="connsiteX7-591" fmla="*/ 2269473 w 4228925"/>
                    <a:gd name="connsiteY7-592" fmla="*/ 321469 h 4108405"/>
                    <a:gd name="connsiteX8-593" fmla="*/ 2090436 w 4228925"/>
                    <a:gd name="connsiteY8-594" fmla="*/ 321469 h 4108405"/>
                    <a:gd name="connsiteX9-595" fmla="*/ 2090436 w 4228925"/>
                    <a:gd name="connsiteY9-596" fmla="*/ 321165 h 4108405"/>
                    <a:gd name="connsiteX10-597" fmla="*/ 2176945 w 4228925"/>
                    <a:gd name="connsiteY10-598" fmla="*/ 316797 h 4108405"/>
                    <a:gd name="connsiteX11-599" fmla="*/ 2290461 w 4228925"/>
                    <a:gd name="connsiteY11-600" fmla="*/ 321469 h 4108405"/>
                    <a:gd name="connsiteX12-601" fmla="*/ 4228786 w 4228925"/>
                    <a:gd name="connsiteY12-602" fmla="*/ 2056565 h 4108405"/>
                    <a:gd name="connsiteX13-603" fmla="*/ 2176946 w 4228925"/>
                    <a:gd name="connsiteY13-604" fmla="*/ 4108405 h 4108405"/>
                    <a:gd name="connsiteX14-605" fmla="*/ 125105 w 4228925"/>
                    <a:gd name="connsiteY14-606" fmla="*/ 2056565 h 4108405"/>
                    <a:gd name="connsiteX15-607" fmla="*/ 437178 w 4228925"/>
                    <a:gd name="connsiteY15-608" fmla="*/ 2056564 h 4108405"/>
                    <a:gd name="connsiteX16-609" fmla="*/ 2176945 w 4228925"/>
                    <a:gd name="connsiteY16-610" fmla="*/ 3796331 h 4108405"/>
                    <a:gd name="connsiteX17-611" fmla="*/ 3916711 w 4228925"/>
                    <a:gd name="connsiteY17-612" fmla="*/ 2056564 h 4108405"/>
                    <a:gd name="connsiteX18-613" fmla="*/ 2290461 w 4228925"/>
                    <a:gd name="connsiteY18-614" fmla="*/ 321469 h 4108405"/>
                    <a:gd name="connsiteX19-615" fmla="*/ 2090436 w 4228925"/>
                    <a:gd name="connsiteY19-616" fmla="*/ 9092 h 4108405"/>
                    <a:gd name="connsiteX20-617" fmla="*/ 2090436 w 4228925"/>
                    <a:gd name="connsiteY20-618" fmla="*/ 321165 h 4108405"/>
                    <a:gd name="connsiteX21-619" fmla="*/ 739525 w 4228925"/>
                    <a:gd name="connsiteY21-620" fmla="*/ 1076860 h 4108405"/>
                    <a:gd name="connsiteX22-621" fmla="*/ 470434 w 4228925"/>
                    <a:gd name="connsiteY22-622" fmla="*/ 917744 h 4108405"/>
                    <a:gd name="connsiteX23-623" fmla="*/ 2090436 w 4228925"/>
                    <a:gd name="connsiteY23-624" fmla="*/ 9092 h 4108405"/>
                    <a:gd name="connsiteX24-625" fmla="*/ 2090436 w 4228925"/>
                    <a:gd name="connsiteY24-626" fmla="*/ 0 h 4108405"/>
                    <a:gd name="connsiteX25-627" fmla="*/ 2090436 w 4228925"/>
                    <a:gd name="connsiteY25-628" fmla="*/ 9092 h 4108405"/>
                    <a:gd name="connsiteX26-629" fmla="*/ 2090436 w 4228925"/>
                    <a:gd name="connsiteY26-630" fmla="*/ 0 h 4108405"/>
                    <a:gd name="connsiteX0-631" fmla="*/ 739525 w 4228925"/>
                    <a:gd name="connsiteY0-632" fmla="*/ 1076860 h 4108405"/>
                    <a:gd name="connsiteX1-633" fmla="*/ 742648 w 4228925"/>
                    <a:gd name="connsiteY1-634" fmla="*/ 1078706 h 4108405"/>
                    <a:gd name="connsiteX2-635" fmla="*/ 739525 w 4228925"/>
                    <a:gd name="connsiteY2-636" fmla="*/ 1076860 h 4108405"/>
                    <a:gd name="connsiteX3-637" fmla="*/ 468805 w 4228925"/>
                    <a:gd name="connsiteY3-638" fmla="*/ 916781 h 4108405"/>
                    <a:gd name="connsiteX4-639" fmla="*/ 470434 w 4228925"/>
                    <a:gd name="connsiteY4-640" fmla="*/ 917744 h 4108405"/>
                    <a:gd name="connsiteX5-641" fmla="*/ 468805 w 4228925"/>
                    <a:gd name="connsiteY5-642" fmla="*/ 916781 h 4108405"/>
                    <a:gd name="connsiteX6-643" fmla="*/ 2176945 w 4228925"/>
                    <a:gd name="connsiteY6-644" fmla="*/ 316797 h 4108405"/>
                    <a:gd name="connsiteX7-645" fmla="*/ 2090436 w 4228925"/>
                    <a:gd name="connsiteY7-646" fmla="*/ 321469 h 4108405"/>
                    <a:gd name="connsiteX8-647" fmla="*/ 2090436 w 4228925"/>
                    <a:gd name="connsiteY8-648" fmla="*/ 321165 h 4108405"/>
                    <a:gd name="connsiteX9-649" fmla="*/ 2176945 w 4228925"/>
                    <a:gd name="connsiteY9-650" fmla="*/ 316797 h 4108405"/>
                    <a:gd name="connsiteX10-651" fmla="*/ 2290461 w 4228925"/>
                    <a:gd name="connsiteY10-652" fmla="*/ 321469 h 4108405"/>
                    <a:gd name="connsiteX11-653" fmla="*/ 4228786 w 4228925"/>
                    <a:gd name="connsiteY11-654" fmla="*/ 2056565 h 4108405"/>
                    <a:gd name="connsiteX12-655" fmla="*/ 2176946 w 4228925"/>
                    <a:gd name="connsiteY12-656" fmla="*/ 4108405 h 4108405"/>
                    <a:gd name="connsiteX13-657" fmla="*/ 125105 w 4228925"/>
                    <a:gd name="connsiteY13-658" fmla="*/ 2056565 h 4108405"/>
                    <a:gd name="connsiteX14-659" fmla="*/ 437178 w 4228925"/>
                    <a:gd name="connsiteY14-660" fmla="*/ 2056564 h 4108405"/>
                    <a:gd name="connsiteX15-661" fmla="*/ 2176945 w 4228925"/>
                    <a:gd name="connsiteY15-662" fmla="*/ 3796331 h 4108405"/>
                    <a:gd name="connsiteX16-663" fmla="*/ 3916711 w 4228925"/>
                    <a:gd name="connsiteY16-664" fmla="*/ 2056564 h 4108405"/>
                    <a:gd name="connsiteX17-665" fmla="*/ 2290461 w 4228925"/>
                    <a:gd name="connsiteY17-666" fmla="*/ 321469 h 4108405"/>
                    <a:gd name="connsiteX18-667" fmla="*/ 2090436 w 4228925"/>
                    <a:gd name="connsiteY18-668" fmla="*/ 9092 h 4108405"/>
                    <a:gd name="connsiteX19-669" fmla="*/ 2090436 w 4228925"/>
                    <a:gd name="connsiteY19-670" fmla="*/ 321165 h 4108405"/>
                    <a:gd name="connsiteX20-671" fmla="*/ 739525 w 4228925"/>
                    <a:gd name="connsiteY20-672" fmla="*/ 1076860 h 4108405"/>
                    <a:gd name="connsiteX21-673" fmla="*/ 470434 w 4228925"/>
                    <a:gd name="connsiteY21-674" fmla="*/ 917744 h 4108405"/>
                    <a:gd name="connsiteX22-675" fmla="*/ 2090436 w 4228925"/>
                    <a:gd name="connsiteY22-676" fmla="*/ 9092 h 4108405"/>
                    <a:gd name="connsiteX23-677" fmla="*/ 2090436 w 4228925"/>
                    <a:gd name="connsiteY23-678" fmla="*/ 0 h 4108405"/>
                    <a:gd name="connsiteX24-679" fmla="*/ 2090436 w 4228925"/>
                    <a:gd name="connsiteY24-680" fmla="*/ 9092 h 4108405"/>
                    <a:gd name="connsiteX25-681" fmla="*/ 2090436 w 4228925"/>
                    <a:gd name="connsiteY25-682" fmla="*/ 0 h 4108405"/>
                    <a:gd name="connsiteX0-683" fmla="*/ 739525 w 4228925"/>
                    <a:gd name="connsiteY0-684" fmla="*/ 1076860 h 4108405"/>
                    <a:gd name="connsiteX1-685" fmla="*/ 742648 w 4228925"/>
                    <a:gd name="connsiteY1-686" fmla="*/ 1078706 h 4108405"/>
                    <a:gd name="connsiteX2-687" fmla="*/ 739525 w 4228925"/>
                    <a:gd name="connsiteY2-688" fmla="*/ 1076860 h 4108405"/>
                    <a:gd name="connsiteX3-689" fmla="*/ 468805 w 4228925"/>
                    <a:gd name="connsiteY3-690" fmla="*/ 916781 h 4108405"/>
                    <a:gd name="connsiteX4-691" fmla="*/ 470434 w 4228925"/>
                    <a:gd name="connsiteY4-692" fmla="*/ 917744 h 4108405"/>
                    <a:gd name="connsiteX5-693" fmla="*/ 468805 w 4228925"/>
                    <a:gd name="connsiteY5-694" fmla="*/ 916781 h 4108405"/>
                    <a:gd name="connsiteX6-695" fmla="*/ 2090436 w 4228925"/>
                    <a:gd name="connsiteY6-696" fmla="*/ 321165 h 4108405"/>
                    <a:gd name="connsiteX7-697" fmla="*/ 2090436 w 4228925"/>
                    <a:gd name="connsiteY7-698" fmla="*/ 321469 h 4108405"/>
                    <a:gd name="connsiteX8-699" fmla="*/ 2090436 w 4228925"/>
                    <a:gd name="connsiteY8-700" fmla="*/ 321165 h 4108405"/>
                    <a:gd name="connsiteX9-701" fmla="*/ 2290461 w 4228925"/>
                    <a:gd name="connsiteY9-702" fmla="*/ 321469 h 4108405"/>
                    <a:gd name="connsiteX10-703" fmla="*/ 4228786 w 4228925"/>
                    <a:gd name="connsiteY10-704" fmla="*/ 2056565 h 4108405"/>
                    <a:gd name="connsiteX11-705" fmla="*/ 2176946 w 4228925"/>
                    <a:gd name="connsiteY11-706" fmla="*/ 4108405 h 4108405"/>
                    <a:gd name="connsiteX12-707" fmla="*/ 125105 w 4228925"/>
                    <a:gd name="connsiteY12-708" fmla="*/ 2056565 h 4108405"/>
                    <a:gd name="connsiteX13-709" fmla="*/ 437178 w 4228925"/>
                    <a:gd name="connsiteY13-710" fmla="*/ 2056564 h 4108405"/>
                    <a:gd name="connsiteX14-711" fmla="*/ 2176945 w 4228925"/>
                    <a:gd name="connsiteY14-712" fmla="*/ 3796331 h 4108405"/>
                    <a:gd name="connsiteX15-713" fmla="*/ 3916711 w 4228925"/>
                    <a:gd name="connsiteY15-714" fmla="*/ 2056564 h 4108405"/>
                    <a:gd name="connsiteX16-715" fmla="*/ 2290461 w 4228925"/>
                    <a:gd name="connsiteY16-716" fmla="*/ 321469 h 4108405"/>
                    <a:gd name="connsiteX17-717" fmla="*/ 2090436 w 4228925"/>
                    <a:gd name="connsiteY17-718" fmla="*/ 9092 h 4108405"/>
                    <a:gd name="connsiteX18-719" fmla="*/ 2090436 w 4228925"/>
                    <a:gd name="connsiteY18-720" fmla="*/ 321165 h 4108405"/>
                    <a:gd name="connsiteX19-721" fmla="*/ 739525 w 4228925"/>
                    <a:gd name="connsiteY19-722" fmla="*/ 1076860 h 4108405"/>
                    <a:gd name="connsiteX20-723" fmla="*/ 470434 w 4228925"/>
                    <a:gd name="connsiteY20-724" fmla="*/ 917744 h 4108405"/>
                    <a:gd name="connsiteX21-725" fmla="*/ 2090436 w 4228925"/>
                    <a:gd name="connsiteY21-726" fmla="*/ 9092 h 4108405"/>
                    <a:gd name="connsiteX22-727" fmla="*/ 2090436 w 4228925"/>
                    <a:gd name="connsiteY22-728" fmla="*/ 0 h 4108405"/>
                    <a:gd name="connsiteX23-729" fmla="*/ 2090436 w 4228925"/>
                    <a:gd name="connsiteY23-730" fmla="*/ 9092 h 4108405"/>
                    <a:gd name="connsiteX24-731" fmla="*/ 2090436 w 4228925"/>
                    <a:gd name="connsiteY24-732" fmla="*/ 0 h 4108405"/>
                    <a:gd name="connsiteX0-733" fmla="*/ 739525 w 4228925"/>
                    <a:gd name="connsiteY0-734" fmla="*/ 1067768 h 4099313"/>
                    <a:gd name="connsiteX1-735" fmla="*/ 742648 w 4228925"/>
                    <a:gd name="connsiteY1-736" fmla="*/ 1069614 h 4099313"/>
                    <a:gd name="connsiteX2-737" fmla="*/ 739525 w 4228925"/>
                    <a:gd name="connsiteY2-738" fmla="*/ 1067768 h 4099313"/>
                    <a:gd name="connsiteX3-739" fmla="*/ 468805 w 4228925"/>
                    <a:gd name="connsiteY3-740" fmla="*/ 907689 h 4099313"/>
                    <a:gd name="connsiteX4-741" fmla="*/ 470434 w 4228925"/>
                    <a:gd name="connsiteY4-742" fmla="*/ 908652 h 4099313"/>
                    <a:gd name="connsiteX5-743" fmla="*/ 468805 w 4228925"/>
                    <a:gd name="connsiteY5-744" fmla="*/ 907689 h 4099313"/>
                    <a:gd name="connsiteX6-745" fmla="*/ 2090436 w 4228925"/>
                    <a:gd name="connsiteY6-746" fmla="*/ 312073 h 4099313"/>
                    <a:gd name="connsiteX7-747" fmla="*/ 2090436 w 4228925"/>
                    <a:gd name="connsiteY7-748" fmla="*/ 312377 h 4099313"/>
                    <a:gd name="connsiteX8-749" fmla="*/ 2090436 w 4228925"/>
                    <a:gd name="connsiteY8-750" fmla="*/ 312073 h 4099313"/>
                    <a:gd name="connsiteX9-751" fmla="*/ 2290461 w 4228925"/>
                    <a:gd name="connsiteY9-752" fmla="*/ 312377 h 4099313"/>
                    <a:gd name="connsiteX10-753" fmla="*/ 4228786 w 4228925"/>
                    <a:gd name="connsiteY10-754" fmla="*/ 2047473 h 4099313"/>
                    <a:gd name="connsiteX11-755" fmla="*/ 2176946 w 4228925"/>
                    <a:gd name="connsiteY11-756" fmla="*/ 4099313 h 4099313"/>
                    <a:gd name="connsiteX12-757" fmla="*/ 125105 w 4228925"/>
                    <a:gd name="connsiteY12-758" fmla="*/ 2047473 h 4099313"/>
                    <a:gd name="connsiteX13-759" fmla="*/ 437178 w 4228925"/>
                    <a:gd name="connsiteY13-760" fmla="*/ 2047472 h 4099313"/>
                    <a:gd name="connsiteX14-761" fmla="*/ 2176945 w 4228925"/>
                    <a:gd name="connsiteY14-762" fmla="*/ 3787239 h 4099313"/>
                    <a:gd name="connsiteX15-763" fmla="*/ 3916711 w 4228925"/>
                    <a:gd name="connsiteY15-764" fmla="*/ 2047472 h 4099313"/>
                    <a:gd name="connsiteX16-765" fmla="*/ 2290461 w 4228925"/>
                    <a:gd name="connsiteY16-766" fmla="*/ 312377 h 4099313"/>
                    <a:gd name="connsiteX17-767" fmla="*/ 2090436 w 4228925"/>
                    <a:gd name="connsiteY17-768" fmla="*/ 0 h 4099313"/>
                    <a:gd name="connsiteX18-769" fmla="*/ 2090436 w 4228925"/>
                    <a:gd name="connsiteY18-770" fmla="*/ 312073 h 4099313"/>
                    <a:gd name="connsiteX19-771" fmla="*/ 739525 w 4228925"/>
                    <a:gd name="connsiteY19-772" fmla="*/ 1067768 h 4099313"/>
                    <a:gd name="connsiteX20-773" fmla="*/ 470434 w 4228925"/>
                    <a:gd name="connsiteY20-774" fmla="*/ 908652 h 4099313"/>
                    <a:gd name="connsiteX21-775" fmla="*/ 2090436 w 4228925"/>
                    <a:gd name="connsiteY21-776" fmla="*/ 0 h 4099313"/>
                    <a:gd name="connsiteX0-777" fmla="*/ 739525 w 4353891"/>
                    <a:gd name="connsiteY0-778" fmla="*/ 1067768 h 4099313"/>
                    <a:gd name="connsiteX1-779" fmla="*/ 742648 w 4353891"/>
                    <a:gd name="connsiteY1-780" fmla="*/ 1069614 h 4099313"/>
                    <a:gd name="connsiteX2-781" fmla="*/ 739525 w 4353891"/>
                    <a:gd name="connsiteY2-782" fmla="*/ 1067768 h 4099313"/>
                    <a:gd name="connsiteX3-783" fmla="*/ 468805 w 4353891"/>
                    <a:gd name="connsiteY3-784" fmla="*/ 907689 h 4099313"/>
                    <a:gd name="connsiteX4-785" fmla="*/ 470434 w 4353891"/>
                    <a:gd name="connsiteY4-786" fmla="*/ 908652 h 4099313"/>
                    <a:gd name="connsiteX5-787" fmla="*/ 468805 w 4353891"/>
                    <a:gd name="connsiteY5-788" fmla="*/ 907689 h 4099313"/>
                    <a:gd name="connsiteX6-789" fmla="*/ 2090436 w 4353891"/>
                    <a:gd name="connsiteY6-790" fmla="*/ 312073 h 4099313"/>
                    <a:gd name="connsiteX7-791" fmla="*/ 2090436 w 4353891"/>
                    <a:gd name="connsiteY7-792" fmla="*/ 312377 h 4099313"/>
                    <a:gd name="connsiteX8-793" fmla="*/ 2090436 w 4353891"/>
                    <a:gd name="connsiteY8-794" fmla="*/ 312073 h 4099313"/>
                    <a:gd name="connsiteX9-795" fmla="*/ 3916711 w 4353891"/>
                    <a:gd name="connsiteY9-796" fmla="*/ 2047472 h 4099313"/>
                    <a:gd name="connsiteX10-797" fmla="*/ 4228786 w 4353891"/>
                    <a:gd name="connsiteY10-798" fmla="*/ 2047473 h 4099313"/>
                    <a:gd name="connsiteX11-799" fmla="*/ 2176946 w 4353891"/>
                    <a:gd name="connsiteY11-800" fmla="*/ 4099313 h 4099313"/>
                    <a:gd name="connsiteX12-801" fmla="*/ 125105 w 4353891"/>
                    <a:gd name="connsiteY12-802" fmla="*/ 2047473 h 4099313"/>
                    <a:gd name="connsiteX13-803" fmla="*/ 437178 w 4353891"/>
                    <a:gd name="connsiteY13-804" fmla="*/ 2047472 h 4099313"/>
                    <a:gd name="connsiteX14-805" fmla="*/ 2176945 w 4353891"/>
                    <a:gd name="connsiteY14-806" fmla="*/ 3787239 h 4099313"/>
                    <a:gd name="connsiteX15-807" fmla="*/ 3916711 w 4353891"/>
                    <a:gd name="connsiteY15-808" fmla="*/ 2047472 h 4099313"/>
                    <a:gd name="connsiteX16-809" fmla="*/ 2090436 w 4353891"/>
                    <a:gd name="connsiteY16-810" fmla="*/ 0 h 4099313"/>
                    <a:gd name="connsiteX17-811" fmla="*/ 2090436 w 4353891"/>
                    <a:gd name="connsiteY17-812" fmla="*/ 312073 h 4099313"/>
                    <a:gd name="connsiteX18-813" fmla="*/ 739525 w 4353891"/>
                    <a:gd name="connsiteY18-814" fmla="*/ 1067768 h 4099313"/>
                    <a:gd name="connsiteX19-815" fmla="*/ 470434 w 4353891"/>
                    <a:gd name="connsiteY19-816" fmla="*/ 908652 h 4099313"/>
                    <a:gd name="connsiteX20-817" fmla="*/ 2090436 w 4353891"/>
                    <a:gd name="connsiteY20-818" fmla="*/ 0 h 4099313"/>
                    <a:gd name="connsiteX0-819" fmla="*/ 614420 w 4228786"/>
                    <a:gd name="connsiteY0-820" fmla="*/ 1067768 h 4099313"/>
                    <a:gd name="connsiteX1-821" fmla="*/ 617543 w 4228786"/>
                    <a:gd name="connsiteY1-822" fmla="*/ 1069614 h 4099313"/>
                    <a:gd name="connsiteX2-823" fmla="*/ 614420 w 4228786"/>
                    <a:gd name="connsiteY2-824" fmla="*/ 1067768 h 4099313"/>
                    <a:gd name="connsiteX3-825" fmla="*/ 343700 w 4228786"/>
                    <a:gd name="connsiteY3-826" fmla="*/ 907689 h 4099313"/>
                    <a:gd name="connsiteX4-827" fmla="*/ 345329 w 4228786"/>
                    <a:gd name="connsiteY4-828" fmla="*/ 908652 h 4099313"/>
                    <a:gd name="connsiteX5-829" fmla="*/ 343700 w 4228786"/>
                    <a:gd name="connsiteY5-830" fmla="*/ 907689 h 4099313"/>
                    <a:gd name="connsiteX6-831" fmla="*/ 1965331 w 4228786"/>
                    <a:gd name="connsiteY6-832" fmla="*/ 312073 h 4099313"/>
                    <a:gd name="connsiteX7-833" fmla="*/ 1965331 w 4228786"/>
                    <a:gd name="connsiteY7-834" fmla="*/ 312377 h 4099313"/>
                    <a:gd name="connsiteX8-835" fmla="*/ 1965331 w 4228786"/>
                    <a:gd name="connsiteY8-836" fmla="*/ 312073 h 4099313"/>
                    <a:gd name="connsiteX9-837" fmla="*/ 3791606 w 4228786"/>
                    <a:gd name="connsiteY9-838" fmla="*/ 2047472 h 4099313"/>
                    <a:gd name="connsiteX10-839" fmla="*/ 4103681 w 4228786"/>
                    <a:gd name="connsiteY10-840" fmla="*/ 2047473 h 4099313"/>
                    <a:gd name="connsiteX11-841" fmla="*/ 2051841 w 4228786"/>
                    <a:gd name="connsiteY11-842" fmla="*/ 4099313 h 4099313"/>
                    <a:gd name="connsiteX12-843" fmla="*/ 0 w 4228786"/>
                    <a:gd name="connsiteY12-844" fmla="*/ 2047473 h 4099313"/>
                    <a:gd name="connsiteX13-845" fmla="*/ 2051840 w 4228786"/>
                    <a:gd name="connsiteY13-846" fmla="*/ 3787239 h 4099313"/>
                    <a:gd name="connsiteX14-847" fmla="*/ 3791606 w 4228786"/>
                    <a:gd name="connsiteY14-848" fmla="*/ 2047472 h 4099313"/>
                    <a:gd name="connsiteX15-849" fmla="*/ 1965331 w 4228786"/>
                    <a:gd name="connsiteY15-850" fmla="*/ 0 h 4099313"/>
                    <a:gd name="connsiteX16-851" fmla="*/ 1965331 w 4228786"/>
                    <a:gd name="connsiteY16-852" fmla="*/ 312073 h 4099313"/>
                    <a:gd name="connsiteX17-853" fmla="*/ 614420 w 4228786"/>
                    <a:gd name="connsiteY17-854" fmla="*/ 1067768 h 4099313"/>
                    <a:gd name="connsiteX18-855" fmla="*/ 345329 w 4228786"/>
                    <a:gd name="connsiteY18-856" fmla="*/ 908652 h 4099313"/>
                    <a:gd name="connsiteX19-857" fmla="*/ 1965331 w 4228786"/>
                    <a:gd name="connsiteY19-858" fmla="*/ 0 h 4099313"/>
                    <a:gd name="connsiteX0-859" fmla="*/ 270720 w 3885086"/>
                    <a:gd name="connsiteY0-860" fmla="*/ 1067768 h 4224418"/>
                    <a:gd name="connsiteX1-861" fmla="*/ 273843 w 3885086"/>
                    <a:gd name="connsiteY1-862" fmla="*/ 1069614 h 4224418"/>
                    <a:gd name="connsiteX2-863" fmla="*/ 270720 w 3885086"/>
                    <a:gd name="connsiteY2-864" fmla="*/ 1067768 h 4224418"/>
                    <a:gd name="connsiteX3-865" fmla="*/ 0 w 3885086"/>
                    <a:gd name="connsiteY3-866" fmla="*/ 907689 h 4224418"/>
                    <a:gd name="connsiteX4-867" fmla="*/ 1629 w 3885086"/>
                    <a:gd name="connsiteY4-868" fmla="*/ 908652 h 4224418"/>
                    <a:gd name="connsiteX5-869" fmla="*/ 0 w 3885086"/>
                    <a:gd name="connsiteY5-870" fmla="*/ 907689 h 4224418"/>
                    <a:gd name="connsiteX6-871" fmla="*/ 1621631 w 3885086"/>
                    <a:gd name="connsiteY6-872" fmla="*/ 312073 h 4224418"/>
                    <a:gd name="connsiteX7-873" fmla="*/ 1621631 w 3885086"/>
                    <a:gd name="connsiteY7-874" fmla="*/ 312377 h 4224418"/>
                    <a:gd name="connsiteX8-875" fmla="*/ 1621631 w 3885086"/>
                    <a:gd name="connsiteY8-876" fmla="*/ 312073 h 4224418"/>
                    <a:gd name="connsiteX9-877" fmla="*/ 3447906 w 3885086"/>
                    <a:gd name="connsiteY9-878" fmla="*/ 2047472 h 4224418"/>
                    <a:gd name="connsiteX10-879" fmla="*/ 3759981 w 3885086"/>
                    <a:gd name="connsiteY10-880" fmla="*/ 2047473 h 4224418"/>
                    <a:gd name="connsiteX11-881" fmla="*/ 1708141 w 3885086"/>
                    <a:gd name="connsiteY11-882" fmla="*/ 4099313 h 4224418"/>
                    <a:gd name="connsiteX12-883" fmla="*/ 1708140 w 3885086"/>
                    <a:gd name="connsiteY12-884" fmla="*/ 3787239 h 4224418"/>
                    <a:gd name="connsiteX13-885" fmla="*/ 3447906 w 3885086"/>
                    <a:gd name="connsiteY13-886" fmla="*/ 2047472 h 4224418"/>
                    <a:gd name="connsiteX14-887" fmla="*/ 1621631 w 3885086"/>
                    <a:gd name="connsiteY14-888" fmla="*/ 0 h 4224418"/>
                    <a:gd name="connsiteX15-889" fmla="*/ 1621631 w 3885086"/>
                    <a:gd name="connsiteY15-890" fmla="*/ 312073 h 4224418"/>
                    <a:gd name="connsiteX16-891" fmla="*/ 270720 w 3885086"/>
                    <a:gd name="connsiteY16-892" fmla="*/ 1067768 h 4224418"/>
                    <a:gd name="connsiteX17-893" fmla="*/ 1629 w 3885086"/>
                    <a:gd name="connsiteY17-894" fmla="*/ 908652 h 4224418"/>
                    <a:gd name="connsiteX18-895" fmla="*/ 1621631 w 3885086"/>
                    <a:gd name="connsiteY18-896" fmla="*/ 0 h 4224418"/>
                    <a:gd name="connsiteX0-897" fmla="*/ 270720 w 3885086"/>
                    <a:gd name="connsiteY0-898" fmla="*/ 1067768 h 4099313"/>
                    <a:gd name="connsiteX1-899" fmla="*/ 273843 w 3885086"/>
                    <a:gd name="connsiteY1-900" fmla="*/ 1069614 h 4099313"/>
                    <a:gd name="connsiteX2-901" fmla="*/ 270720 w 3885086"/>
                    <a:gd name="connsiteY2-902" fmla="*/ 1067768 h 4099313"/>
                    <a:gd name="connsiteX3-903" fmla="*/ 0 w 3885086"/>
                    <a:gd name="connsiteY3-904" fmla="*/ 907689 h 4099313"/>
                    <a:gd name="connsiteX4-905" fmla="*/ 1629 w 3885086"/>
                    <a:gd name="connsiteY4-906" fmla="*/ 908652 h 4099313"/>
                    <a:gd name="connsiteX5-907" fmla="*/ 0 w 3885086"/>
                    <a:gd name="connsiteY5-908" fmla="*/ 907689 h 4099313"/>
                    <a:gd name="connsiteX6-909" fmla="*/ 1621631 w 3885086"/>
                    <a:gd name="connsiteY6-910" fmla="*/ 312073 h 4099313"/>
                    <a:gd name="connsiteX7-911" fmla="*/ 1621631 w 3885086"/>
                    <a:gd name="connsiteY7-912" fmla="*/ 312377 h 4099313"/>
                    <a:gd name="connsiteX8-913" fmla="*/ 1621631 w 3885086"/>
                    <a:gd name="connsiteY8-914" fmla="*/ 312073 h 4099313"/>
                    <a:gd name="connsiteX9-915" fmla="*/ 3447906 w 3885086"/>
                    <a:gd name="connsiteY9-916" fmla="*/ 2047472 h 4099313"/>
                    <a:gd name="connsiteX10-917" fmla="*/ 3759981 w 3885086"/>
                    <a:gd name="connsiteY10-918" fmla="*/ 2047473 h 4099313"/>
                    <a:gd name="connsiteX11-919" fmla="*/ 1708141 w 3885086"/>
                    <a:gd name="connsiteY11-920" fmla="*/ 4099313 h 4099313"/>
                    <a:gd name="connsiteX12-921" fmla="*/ 3447906 w 3885086"/>
                    <a:gd name="connsiteY12-922" fmla="*/ 2047472 h 4099313"/>
                    <a:gd name="connsiteX13-923" fmla="*/ 1621631 w 3885086"/>
                    <a:gd name="connsiteY13-924" fmla="*/ 0 h 4099313"/>
                    <a:gd name="connsiteX14-925" fmla="*/ 1621631 w 3885086"/>
                    <a:gd name="connsiteY14-926" fmla="*/ 312073 h 4099313"/>
                    <a:gd name="connsiteX15-927" fmla="*/ 270720 w 3885086"/>
                    <a:gd name="connsiteY15-928" fmla="*/ 1067768 h 4099313"/>
                    <a:gd name="connsiteX16-929" fmla="*/ 1629 w 3885086"/>
                    <a:gd name="connsiteY16-930" fmla="*/ 908652 h 4099313"/>
                    <a:gd name="connsiteX17-931" fmla="*/ 1621631 w 3885086"/>
                    <a:gd name="connsiteY17-932" fmla="*/ 0 h 4099313"/>
                    <a:gd name="connsiteX0-933" fmla="*/ 270720 w 3760643"/>
                    <a:gd name="connsiteY0-934" fmla="*/ 1067768 h 2047473"/>
                    <a:gd name="connsiteX1-935" fmla="*/ 273843 w 3760643"/>
                    <a:gd name="connsiteY1-936" fmla="*/ 1069614 h 2047473"/>
                    <a:gd name="connsiteX2-937" fmla="*/ 270720 w 3760643"/>
                    <a:gd name="connsiteY2-938" fmla="*/ 1067768 h 2047473"/>
                    <a:gd name="connsiteX3-939" fmla="*/ 0 w 3760643"/>
                    <a:gd name="connsiteY3-940" fmla="*/ 907689 h 2047473"/>
                    <a:gd name="connsiteX4-941" fmla="*/ 1629 w 3760643"/>
                    <a:gd name="connsiteY4-942" fmla="*/ 908652 h 2047473"/>
                    <a:gd name="connsiteX5-943" fmla="*/ 0 w 3760643"/>
                    <a:gd name="connsiteY5-944" fmla="*/ 907689 h 2047473"/>
                    <a:gd name="connsiteX6-945" fmla="*/ 1621631 w 3760643"/>
                    <a:gd name="connsiteY6-946" fmla="*/ 312073 h 2047473"/>
                    <a:gd name="connsiteX7-947" fmla="*/ 1621631 w 3760643"/>
                    <a:gd name="connsiteY7-948" fmla="*/ 312377 h 2047473"/>
                    <a:gd name="connsiteX8-949" fmla="*/ 1621631 w 3760643"/>
                    <a:gd name="connsiteY8-950" fmla="*/ 312073 h 2047473"/>
                    <a:gd name="connsiteX9-951" fmla="*/ 3447906 w 3760643"/>
                    <a:gd name="connsiteY9-952" fmla="*/ 2047472 h 2047473"/>
                    <a:gd name="connsiteX10-953" fmla="*/ 3759981 w 3760643"/>
                    <a:gd name="connsiteY10-954" fmla="*/ 2047473 h 2047473"/>
                    <a:gd name="connsiteX11-955" fmla="*/ 3447906 w 3760643"/>
                    <a:gd name="connsiteY11-956" fmla="*/ 2047472 h 2047473"/>
                    <a:gd name="connsiteX12-957" fmla="*/ 1621631 w 3760643"/>
                    <a:gd name="connsiteY12-958" fmla="*/ 0 h 2047473"/>
                    <a:gd name="connsiteX13-959" fmla="*/ 1621631 w 3760643"/>
                    <a:gd name="connsiteY13-960" fmla="*/ 312073 h 2047473"/>
                    <a:gd name="connsiteX14-961" fmla="*/ 270720 w 3760643"/>
                    <a:gd name="connsiteY14-962" fmla="*/ 1067768 h 2047473"/>
                    <a:gd name="connsiteX15-963" fmla="*/ 1629 w 3760643"/>
                    <a:gd name="connsiteY15-964" fmla="*/ 908652 h 2047473"/>
                    <a:gd name="connsiteX16-965" fmla="*/ 1621631 w 3760643"/>
                    <a:gd name="connsiteY16-966" fmla="*/ 0 h 2047473"/>
                    <a:gd name="connsiteX0-967" fmla="*/ 270720 w 1621631"/>
                    <a:gd name="connsiteY0-968" fmla="*/ 1067768 h 1069614"/>
                    <a:gd name="connsiteX1-969" fmla="*/ 273843 w 1621631"/>
                    <a:gd name="connsiteY1-970" fmla="*/ 1069614 h 1069614"/>
                    <a:gd name="connsiteX2-971" fmla="*/ 270720 w 1621631"/>
                    <a:gd name="connsiteY2-972" fmla="*/ 1067768 h 1069614"/>
                    <a:gd name="connsiteX3-973" fmla="*/ 0 w 1621631"/>
                    <a:gd name="connsiteY3-974" fmla="*/ 907689 h 1069614"/>
                    <a:gd name="connsiteX4-975" fmla="*/ 1629 w 1621631"/>
                    <a:gd name="connsiteY4-976" fmla="*/ 908652 h 1069614"/>
                    <a:gd name="connsiteX5-977" fmla="*/ 0 w 1621631"/>
                    <a:gd name="connsiteY5-978" fmla="*/ 907689 h 1069614"/>
                    <a:gd name="connsiteX6-979" fmla="*/ 1621631 w 1621631"/>
                    <a:gd name="connsiteY6-980" fmla="*/ 312073 h 1069614"/>
                    <a:gd name="connsiteX7-981" fmla="*/ 1621631 w 1621631"/>
                    <a:gd name="connsiteY7-982" fmla="*/ 312377 h 1069614"/>
                    <a:gd name="connsiteX8-983" fmla="*/ 1621631 w 1621631"/>
                    <a:gd name="connsiteY8-984" fmla="*/ 312073 h 1069614"/>
                    <a:gd name="connsiteX9-985" fmla="*/ 1621631 w 1621631"/>
                    <a:gd name="connsiteY9-986" fmla="*/ 0 h 1069614"/>
                    <a:gd name="connsiteX10-987" fmla="*/ 1621631 w 1621631"/>
                    <a:gd name="connsiteY10-988" fmla="*/ 312073 h 1069614"/>
                    <a:gd name="connsiteX11-989" fmla="*/ 270720 w 1621631"/>
                    <a:gd name="connsiteY11-990" fmla="*/ 1067768 h 1069614"/>
                    <a:gd name="connsiteX12-991" fmla="*/ 1629 w 1621631"/>
                    <a:gd name="connsiteY12-992" fmla="*/ 908652 h 1069614"/>
                    <a:gd name="connsiteX13-993" fmla="*/ 1621631 w 1621631"/>
                    <a:gd name="connsiteY13-994" fmla="*/ 0 h 1069614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  <a:cxn ang="0">
                      <a:pos x="connsiteX11-23" y="connsiteY11-24"/>
                    </a:cxn>
                    <a:cxn ang="0">
                      <a:pos x="connsiteX12-25" y="connsiteY12-26"/>
                    </a:cxn>
                    <a:cxn ang="0">
                      <a:pos x="connsiteX13-27" y="connsiteY13-28"/>
                    </a:cxn>
                  </a:cxnLst>
                  <a:rect l="l" t="t" r="r" b="b"/>
                  <a:pathLst>
                    <a:path w="1621631" h="1069614">
                      <a:moveTo>
                        <a:pt x="270720" y="1067768"/>
                      </a:moveTo>
                      <a:lnTo>
                        <a:pt x="273843" y="1069614"/>
                      </a:lnTo>
                      <a:lnTo>
                        <a:pt x="270720" y="1067768"/>
                      </a:lnTo>
                      <a:close/>
                      <a:moveTo>
                        <a:pt x="0" y="907689"/>
                      </a:moveTo>
                      <a:lnTo>
                        <a:pt x="1629" y="908652"/>
                      </a:lnTo>
                      <a:lnTo>
                        <a:pt x="0" y="907689"/>
                      </a:lnTo>
                      <a:close/>
                      <a:moveTo>
                        <a:pt x="1621631" y="312073"/>
                      </a:moveTo>
                      <a:lnTo>
                        <a:pt x="1621631" y="312377"/>
                      </a:lnTo>
                      <a:lnTo>
                        <a:pt x="1621631" y="312073"/>
                      </a:lnTo>
                      <a:close/>
                      <a:moveTo>
                        <a:pt x="1621631" y="0"/>
                      </a:moveTo>
                      <a:lnTo>
                        <a:pt x="1621631" y="312073"/>
                      </a:lnTo>
                      <a:cubicBezTo>
                        <a:pt x="1059988" y="337356"/>
                        <a:pt x="568425" y="631117"/>
                        <a:pt x="270720" y="1067768"/>
                      </a:cubicBezTo>
                      <a:lnTo>
                        <a:pt x="1629" y="908652"/>
                      </a:lnTo>
                      <a:cubicBezTo>
                        <a:pt x="354259" y="380480"/>
                        <a:pt x="945677" y="25494"/>
                        <a:pt x="1621631" y="0"/>
                      </a:cubicBezTo>
                      <a:close/>
                    </a:path>
                  </a:pathLst>
                </a:custGeom>
                <a:grpFill/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3218" tIns="46608" rIns="46608" bIns="93218" numCol="1" spcCol="0" rtlCol="0" fromWordArt="0" anchor="b" anchorCtr="0" forceAA="0" compatLnSpc="1">
                  <a:noAutofit/>
                </a:bodyPr>
                <a:lstStyle/>
                <a:p>
                  <a:pPr algn="ctr" defTabSz="93154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800" spc="-5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FZHei-B01S" panose="02010601030101010101" pitchFamily="2" charset="-122"/>
                    <a:ea typeface="FZHei-B01S" panose="02010601030101010101" pitchFamily="2" charset="-122"/>
                    <a:cs typeface="Segoe UI" panose="020B0502040204020203" pitchFamily="34" charset="0"/>
                    <a:sym typeface="FZHei-B01S" panose="02010601030101010101" pitchFamily="2" charset="-122"/>
                  </a:endParaRPr>
                </a:p>
              </p:txBody>
            </p:sp>
          </p:grpSp>
          <p:sp>
            <p:nvSpPr>
              <p:cNvPr id="54" name="Freeform 118"/>
              <p:cNvSpPr/>
              <p:nvPr/>
            </p:nvSpPr>
            <p:spPr bwMode="auto">
              <a:xfrm rot="17954294">
                <a:off x="5349785" y="3127550"/>
                <a:ext cx="1621631" cy="1069614"/>
              </a:xfrm>
              <a:custGeom>
                <a:avLst/>
                <a:gdLst>
                  <a:gd name="connsiteX0" fmla="*/ 668844 w 4158105"/>
                  <a:gd name="connsiteY0" fmla="*/ 1079241 h 4110786"/>
                  <a:gd name="connsiteX1" fmla="*/ 671967 w 4158105"/>
                  <a:gd name="connsiteY1" fmla="*/ 1081087 h 4110786"/>
                  <a:gd name="connsiteX2" fmla="*/ 576717 w 4158105"/>
                  <a:gd name="connsiteY2" fmla="*/ 1235869 h 4110786"/>
                  <a:gd name="connsiteX3" fmla="*/ 574232 w 4158105"/>
                  <a:gd name="connsiteY3" fmla="*/ 1234330 h 4110786"/>
                  <a:gd name="connsiteX4" fmla="*/ 668844 w 4158105"/>
                  <a:gd name="connsiteY4" fmla="*/ 1079241 h 4110786"/>
                  <a:gd name="connsiteX5" fmla="*/ 398124 w 4158105"/>
                  <a:gd name="connsiteY5" fmla="*/ 919162 h 4110786"/>
                  <a:gd name="connsiteX6" fmla="*/ 399753 w 4158105"/>
                  <a:gd name="connsiteY6" fmla="*/ 920125 h 4110786"/>
                  <a:gd name="connsiteX7" fmla="*/ 308772 w 4158105"/>
                  <a:gd name="connsiteY7" fmla="*/ 1069886 h 4110786"/>
                  <a:gd name="connsiteX8" fmla="*/ 307636 w 4158105"/>
                  <a:gd name="connsiteY8" fmla="*/ 1069182 h 4110786"/>
                  <a:gd name="connsiteX9" fmla="*/ 398124 w 4158105"/>
                  <a:gd name="connsiteY9" fmla="*/ 919162 h 4110786"/>
                  <a:gd name="connsiteX10" fmla="*/ 2106264 w 4158105"/>
                  <a:gd name="connsiteY10" fmla="*/ 319178 h 4110786"/>
                  <a:gd name="connsiteX11" fmla="*/ 2198792 w 4158105"/>
                  <a:gd name="connsiteY11" fmla="*/ 323850 h 4110786"/>
                  <a:gd name="connsiteX12" fmla="*/ 2019755 w 4158105"/>
                  <a:gd name="connsiteY12" fmla="*/ 323850 h 4110786"/>
                  <a:gd name="connsiteX13" fmla="*/ 2019755 w 4158105"/>
                  <a:gd name="connsiteY13" fmla="*/ 323546 h 4110786"/>
                  <a:gd name="connsiteX14" fmla="*/ 2106264 w 4158105"/>
                  <a:gd name="connsiteY14" fmla="*/ 319178 h 4110786"/>
                  <a:gd name="connsiteX15" fmla="*/ 2224351 w 4158105"/>
                  <a:gd name="connsiteY15" fmla="*/ 13068 h 4110786"/>
                  <a:gd name="connsiteX16" fmla="*/ 4158105 w 4158105"/>
                  <a:gd name="connsiteY16" fmla="*/ 2058946 h 4110786"/>
                  <a:gd name="connsiteX17" fmla="*/ 2106265 w 4158105"/>
                  <a:gd name="connsiteY17" fmla="*/ 4110786 h 4110786"/>
                  <a:gd name="connsiteX18" fmla="*/ 54424 w 4158105"/>
                  <a:gd name="connsiteY18" fmla="*/ 2058946 h 4110786"/>
                  <a:gd name="connsiteX19" fmla="*/ 574232 w 4158105"/>
                  <a:gd name="connsiteY19" fmla="*/ 1234330 h 4110786"/>
                  <a:gd name="connsiteX20" fmla="*/ 366497 w 4158105"/>
                  <a:gd name="connsiteY20" fmla="*/ 2058945 h 4110786"/>
                  <a:gd name="connsiteX21" fmla="*/ 2106264 w 4158105"/>
                  <a:gd name="connsiteY21" fmla="*/ 3798712 h 4110786"/>
                  <a:gd name="connsiteX22" fmla="*/ 3846030 w 4158105"/>
                  <a:gd name="connsiteY22" fmla="*/ 2058945 h 4110786"/>
                  <a:gd name="connsiteX23" fmla="*/ 2198792 w 4158105"/>
                  <a:gd name="connsiteY23" fmla="*/ 323850 h 4110786"/>
                  <a:gd name="connsiteX24" fmla="*/ 2219780 w 4158105"/>
                  <a:gd name="connsiteY24" fmla="*/ 323850 h 4110786"/>
                  <a:gd name="connsiteX25" fmla="*/ 2224351 w 4158105"/>
                  <a:gd name="connsiteY25" fmla="*/ 13068 h 4110786"/>
                  <a:gd name="connsiteX26" fmla="*/ 2019755 w 4158105"/>
                  <a:gd name="connsiteY26" fmla="*/ 11473 h 4110786"/>
                  <a:gd name="connsiteX27" fmla="*/ 2019755 w 4158105"/>
                  <a:gd name="connsiteY27" fmla="*/ 323546 h 4110786"/>
                  <a:gd name="connsiteX28" fmla="*/ 668844 w 4158105"/>
                  <a:gd name="connsiteY28" fmla="*/ 1079241 h 4110786"/>
                  <a:gd name="connsiteX29" fmla="*/ 399753 w 4158105"/>
                  <a:gd name="connsiteY29" fmla="*/ 920125 h 4110786"/>
                  <a:gd name="connsiteX30" fmla="*/ 2019755 w 4158105"/>
                  <a:gd name="connsiteY30" fmla="*/ 11473 h 4110786"/>
                  <a:gd name="connsiteX31" fmla="*/ 2224543 w 4158105"/>
                  <a:gd name="connsiteY31" fmla="*/ 0 h 4110786"/>
                  <a:gd name="connsiteX32" fmla="*/ 2224351 w 4158105"/>
                  <a:gd name="connsiteY32" fmla="*/ 13068 h 4110786"/>
                  <a:gd name="connsiteX33" fmla="*/ 2106265 w 4158105"/>
                  <a:gd name="connsiteY33" fmla="*/ 7105 h 4110786"/>
                  <a:gd name="connsiteX34" fmla="*/ 2019755 w 4158105"/>
                  <a:gd name="connsiteY34" fmla="*/ 11473 h 4110786"/>
                  <a:gd name="connsiteX35" fmla="*/ 2019755 w 4158105"/>
                  <a:gd name="connsiteY35" fmla="*/ 2381 h 4110786"/>
                  <a:gd name="connsiteX36" fmla="*/ 2224543 w 4158105"/>
                  <a:gd name="connsiteY36" fmla="*/ 0 h 4110786"/>
                  <a:gd name="connsiteX0-1" fmla="*/ 668844 w 4158105"/>
                  <a:gd name="connsiteY0-2" fmla="*/ 1079241 h 4110786"/>
                  <a:gd name="connsiteX1-3" fmla="*/ 671967 w 4158105"/>
                  <a:gd name="connsiteY1-4" fmla="*/ 1081087 h 4110786"/>
                  <a:gd name="connsiteX2-5" fmla="*/ 576717 w 4158105"/>
                  <a:gd name="connsiteY2-6" fmla="*/ 1235869 h 4110786"/>
                  <a:gd name="connsiteX3-7" fmla="*/ 574232 w 4158105"/>
                  <a:gd name="connsiteY3-8" fmla="*/ 1234330 h 4110786"/>
                  <a:gd name="connsiteX4-9" fmla="*/ 668844 w 4158105"/>
                  <a:gd name="connsiteY4-10" fmla="*/ 1079241 h 4110786"/>
                  <a:gd name="connsiteX5-11" fmla="*/ 398124 w 4158105"/>
                  <a:gd name="connsiteY5-12" fmla="*/ 919162 h 4110786"/>
                  <a:gd name="connsiteX6-13" fmla="*/ 399753 w 4158105"/>
                  <a:gd name="connsiteY6-14" fmla="*/ 920125 h 4110786"/>
                  <a:gd name="connsiteX7-15" fmla="*/ 308772 w 4158105"/>
                  <a:gd name="connsiteY7-16" fmla="*/ 1069886 h 4110786"/>
                  <a:gd name="connsiteX8-17" fmla="*/ 398124 w 4158105"/>
                  <a:gd name="connsiteY8-18" fmla="*/ 919162 h 4110786"/>
                  <a:gd name="connsiteX9-19" fmla="*/ 2106264 w 4158105"/>
                  <a:gd name="connsiteY9-20" fmla="*/ 319178 h 4110786"/>
                  <a:gd name="connsiteX10-21" fmla="*/ 2198792 w 4158105"/>
                  <a:gd name="connsiteY10-22" fmla="*/ 323850 h 4110786"/>
                  <a:gd name="connsiteX11-23" fmla="*/ 2019755 w 4158105"/>
                  <a:gd name="connsiteY11-24" fmla="*/ 323850 h 4110786"/>
                  <a:gd name="connsiteX12-25" fmla="*/ 2019755 w 4158105"/>
                  <a:gd name="connsiteY12-26" fmla="*/ 323546 h 4110786"/>
                  <a:gd name="connsiteX13-27" fmla="*/ 2106264 w 4158105"/>
                  <a:gd name="connsiteY13-28" fmla="*/ 319178 h 4110786"/>
                  <a:gd name="connsiteX14-29" fmla="*/ 2224351 w 4158105"/>
                  <a:gd name="connsiteY14-30" fmla="*/ 13068 h 4110786"/>
                  <a:gd name="connsiteX15-31" fmla="*/ 4158105 w 4158105"/>
                  <a:gd name="connsiteY15-32" fmla="*/ 2058946 h 4110786"/>
                  <a:gd name="connsiteX16-33" fmla="*/ 2106265 w 4158105"/>
                  <a:gd name="connsiteY16-34" fmla="*/ 4110786 h 4110786"/>
                  <a:gd name="connsiteX17-35" fmla="*/ 54424 w 4158105"/>
                  <a:gd name="connsiteY17-36" fmla="*/ 2058946 h 4110786"/>
                  <a:gd name="connsiteX18-37" fmla="*/ 574232 w 4158105"/>
                  <a:gd name="connsiteY18-38" fmla="*/ 1234330 h 4110786"/>
                  <a:gd name="connsiteX19-39" fmla="*/ 366497 w 4158105"/>
                  <a:gd name="connsiteY19-40" fmla="*/ 2058945 h 4110786"/>
                  <a:gd name="connsiteX20-41" fmla="*/ 2106264 w 4158105"/>
                  <a:gd name="connsiteY20-42" fmla="*/ 3798712 h 4110786"/>
                  <a:gd name="connsiteX21-43" fmla="*/ 3846030 w 4158105"/>
                  <a:gd name="connsiteY21-44" fmla="*/ 2058945 h 4110786"/>
                  <a:gd name="connsiteX22-45" fmla="*/ 2198792 w 4158105"/>
                  <a:gd name="connsiteY22-46" fmla="*/ 323850 h 4110786"/>
                  <a:gd name="connsiteX23-47" fmla="*/ 2219780 w 4158105"/>
                  <a:gd name="connsiteY23-48" fmla="*/ 323850 h 4110786"/>
                  <a:gd name="connsiteX24-49" fmla="*/ 2224351 w 4158105"/>
                  <a:gd name="connsiteY24-50" fmla="*/ 13068 h 4110786"/>
                  <a:gd name="connsiteX25-51" fmla="*/ 2019755 w 4158105"/>
                  <a:gd name="connsiteY25-52" fmla="*/ 11473 h 4110786"/>
                  <a:gd name="connsiteX26-53" fmla="*/ 2019755 w 4158105"/>
                  <a:gd name="connsiteY26-54" fmla="*/ 323546 h 4110786"/>
                  <a:gd name="connsiteX27-55" fmla="*/ 668844 w 4158105"/>
                  <a:gd name="connsiteY27-56" fmla="*/ 1079241 h 4110786"/>
                  <a:gd name="connsiteX28-57" fmla="*/ 399753 w 4158105"/>
                  <a:gd name="connsiteY28-58" fmla="*/ 920125 h 4110786"/>
                  <a:gd name="connsiteX29-59" fmla="*/ 2019755 w 4158105"/>
                  <a:gd name="connsiteY29-60" fmla="*/ 11473 h 4110786"/>
                  <a:gd name="connsiteX30-61" fmla="*/ 2224543 w 4158105"/>
                  <a:gd name="connsiteY30-62" fmla="*/ 0 h 4110786"/>
                  <a:gd name="connsiteX31-63" fmla="*/ 2224351 w 4158105"/>
                  <a:gd name="connsiteY31-64" fmla="*/ 13068 h 4110786"/>
                  <a:gd name="connsiteX32-65" fmla="*/ 2106265 w 4158105"/>
                  <a:gd name="connsiteY32-66" fmla="*/ 7105 h 4110786"/>
                  <a:gd name="connsiteX33-67" fmla="*/ 2019755 w 4158105"/>
                  <a:gd name="connsiteY33-68" fmla="*/ 11473 h 4110786"/>
                  <a:gd name="connsiteX34-69" fmla="*/ 2019755 w 4158105"/>
                  <a:gd name="connsiteY34-70" fmla="*/ 2381 h 4110786"/>
                  <a:gd name="connsiteX35-71" fmla="*/ 2224543 w 4158105"/>
                  <a:gd name="connsiteY35-72" fmla="*/ 0 h 4110786"/>
                  <a:gd name="connsiteX0-73" fmla="*/ 668844 w 4158105"/>
                  <a:gd name="connsiteY0-74" fmla="*/ 1079241 h 4110786"/>
                  <a:gd name="connsiteX1-75" fmla="*/ 671967 w 4158105"/>
                  <a:gd name="connsiteY1-76" fmla="*/ 1081087 h 4110786"/>
                  <a:gd name="connsiteX2-77" fmla="*/ 576717 w 4158105"/>
                  <a:gd name="connsiteY2-78" fmla="*/ 1235869 h 4110786"/>
                  <a:gd name="connsiteX3-79" fmla="*/ 574232 w 4158105"/>
                  <a:gd name="connsiteY3-80" fmla="*/ 1234330 h 4110786"/>
                  <a:gd name="connsiteX4-81" fmla="*/ 668844 w 4158105"/>
                  <a:gd name="connsiteY4-82" fmla="*/ 1079241 h 4110786"/>
                  <a:gd name="connsiteX5-83" fmla="*/ 398124 w 4158105"/>
                  <a:gd name="connsiteY5-84" fmla="*/ 919162 h 4110786"/>
                  <a:gd name="connsiteX6-85" fmla="*/ 399753 w 4158105"/>
                  <a:gd name="connsiteY6-86" fmla="*/ 920125 h 4110786"/>
                  <a:gd name="connsiteX7-87" fmla="*/ 398124 w 4158105"/>
                  <a:gd name="connsiteY7-88" fmla="*/ 919162 h 4110786"/>
                  <a:gd name="connsiteX8-89" fmla="*/ 2106264 w 4158105"/>
                  <a:gd name="connsiteY8-90" fmla="*/ 319178 h 4110786"/>
                  <a:gd name="connsiteX9-91" fmla="*/ 2198792 w 4158105"/>
                  <a:gd name="connsiteY9-92" fmla="*/ 323850 h 4110786"/>
                  <a:gd name="connsiteX10-93" fmla="*/ 2019755 w 4158105"/>
                  <a:gd name="connsiteY10-94" fmla="*/ 323850 h 4110786"/>
                  <a:gd name="connsiteX11-95" fmla="*/ 2019755 w 4158105"/>
                  <a:gd name="connsiteY11-96" fmla="*/ 323546 h 4110786"/>
                  <a:gd name="connsiteX12-97" fmla="*/ 2106264 w 4158105"/>
                  <a:gd name="connsiteY12-98" fmla="*/ 319178 h 4110786"/>
                  <a:gd name="connsiteX13-99" fmla="*/ 2224351 w 4158105"/>
                  <a:gd name="connsiteY13-100" fmla="*/ 13068 h 4110786"/>
                  <a:gd name="connsiteX14-101" fmla="*/ 4158105 w 4158105"/>
                  <a:gd name="connsiteY14-102" fmla="*/ 2058946 h 4110786"/>
                  <a:gd name="connsiteX15-103" fmla="*/ 2106265 w 4158105"/>
                  <a:gd name="connsiteY15-104" fmla="*/ 4110786 h 4110786"/>
                  <a:gd name="connsiteX16-105" fmla="*/ 54424 w 4158105"/>
                  <a:gd name="connsiteY16-106" fmla="*/ 2058946 h 4110786"/>
                  <a:gd name="connsiteX17-107" fmla="*/ 574232 w 4158105"/>
                  <a:gd name="connsiteY17-108" fmla="*/ 1234330 h 4110786"/>
                  <a:gd name="connsiteX18-109" fmla="*/ 366497 w 4158105"/>
                  <a:gd name="connsiteY18-110" fmla="*/ 2058945 h 4110786"/>
                  <a:gd name="connsiteX19-111" fmla="*/ 2106264 w 4158105"/>
                  <a:gd name="connsiteY19-112" fmla="*/ 3798712 h 4110786"/>
                  <a:gd name="connsiteX20-113" fmla="*/ 3846030 w 4158105"/>
                  <a:gd name="connsiteY20-114" fmla="*/ 2058945 h 4110786"/>
                  <a:gd name="connsiteX21-115" fmla="*/ 2198792 w 4158105"/>
                  <a:gd name="connsiteY21-116" fmla="*/ 323850 h 4110786"/>
                  <a:gd name="connsiteX22-117" fmla="*/ 2219780 w 4158105"/>
                  <a:gd name="connsiteY22-118" fmla="*/ 323850 h 4110786"/>
                  <a:gd name="connsiteX23-119" fmla="*/ 2224351 w 4158105"/>
                  <a:gd name="connsiteY23-120" fmla="*/ 13068 h 4110786"/>
                  <a:gd name="connsiteX24-121" fmla="*/ 2019755 w 4158105"/>
                  <a:gd name="connsiteY24-122" fmla="*/ 11473 h 4110786"/>
                  <a:gd name="connsiteX25-123" fmla="*/ 2019755 w 4158105"/>
                  <a:gd name="connsiteY25-124" fmla="*/ 323546 h 4110786"/>
                  <a:gd name="connsiteX26-125" fmla="*/ 668844 w 4158105"/>
                  <a:gd name="connsiteY26-126" fmla="*/ 1079241 h 4110786"/>
                  <a:gd name="connsiteX27-127" fmla="*/ 399753 w 4158105"/>
                  <a:gd name="connsiteY27-128" fmla="*/ 920125 h 4110786"/>
                  <a:gd name="connsiteX28-129" fmla="*/ 2019755 w 4158105"/>
                  <a:gd name="connsiteY28-130" fmla="*/ 11473 h 4110786"/>
                  <a:gd name="connsiteX29-131" fmla="*/ 2224543 w 4158105"/>
                  <a:gd name="connsiteY29-132" fmla="*/ 0 h 4110786"/>
                  <a:gd name="connsiteX30-133" fmla="*/ 2224351 w 4158105"/>
                  <a:gd name="connsiteY30-134" fmla="*/ 13068 h 4110786"/>
                  <a:gd name="connsiteX31-135" fmla="*/ 2106265 w 4158105"/>
                  <a:gd name="connsiteY31-136" fmla="*/ 7105 h 4110786"/>
                  <a:gd name="connsiteX32-137" fmla="*/ 2019755 w 4158105"/>
                  <a:gd name="connsiteY32-138" fmla="*/ 11473 h 4110786"/>
                  <a:gd name="connsiteX33-139" fmla="*/ 2019755 w 4158105"/>
                  <a:gd name="connsiteY33-140" fmla="*/ 2381 h 4110786"/>
                  <a:gd name="connsiteX34-141" fmla="*/ 2224543 w 4158105"/>
                  <a:gd name="connsiteY34-142" fmla="*/ 0 h 4110786"/>
                  <a:gd name="connsiteX0-143" fmla="*/ 739525 w 4228786"/>
                  <a:gd name="connsiteY0-144" fmla="*/ 1079241 h 4110786"/>
                  <a:gd name="connsiteX1-145" fmla="*/ 742648 w 4228786"/>
                  <a:gd name="connsiteY1-146" fmla="*/ 1081087 h 4110786"/>
                  <a:gd name="connsiteX2-147" fmla="*/ 647398 w 4228786"/>
                  <a:gd name="connsiteY2-148" fmla="*/ 1235869 h 4110786"/>
                  <a:gd name="connsiteX3-149" fmla="*/ 644913 w 4228786"/>
                  <a:gd name="connsiteY3-150" fmla="*/ 1234330 h 4110786"/>
                  <a:gd name="connsiteX4-151" fmla="*/ 739525 w 4228786"/>
                  <a:gd name="connsiteY4-152" fmla="*/ 1079241 h 4110786"/>
                  <a:gd name="connsiteX5-153" fmla="*/ 468805 w 4228786"/>
                  <a:gd name="connsiteY5-154" fmla="*/ 919162 h 4110786"/>
                  <a:gd name="connsiteX6-155" fmla="*/ 470434 w 4228786"/>
                  <a:gd name="connsiteY6-156" fmla="*/ 920125 h 4110786"/>
                  <a:gd name="connsiteX7-157" fmla="*/ 468805 w 4228786"/>
                  <a:gd name="connsiteY7-158" fmla="*/ 919162 h 4110786"/>
                  <a:gd name="connsiteX8-159" fmla="*/ 2176945 w 4228786"/>
                  <a:gd name="connsiteY8-160" fmla="*/ 319178 h 4110786"/>
                  <a:gd name="connsiteX9-161" fmla="*/ 2269473 w 4228786"/>
                  <a:gd name="connsiteY9-162" fmla="*/ 323850 h 4110786"/>
                  <a:gd name="connsiteX10-163" fmla="*/ 2090436 w 4228786"/>
                  <a:gd name="connsiteY10-164" fmla="*/ 323850 h 4110786"/>
                  <a:gd name="connsiteX11-165" fmla="*/ 2090436 w 4228786"/>
                  <a:gd name="connsiteY11-166" fmla="*/ 323546 h 4110786"/>
                  <a:gd name="connsiteX12-167" fmla="*/ 2176945 w 4228786"/>
                  <a:gd name="connsiteY12-168" fmla="*/ 319178 h 4110786"/>
                  <a:gd name="connsiteX13-169" fmla="*/ 2295032 w 4228786"/>
                  <a:gd name="connsiteY13-170" fmla="*/ 13068 h 4110786"/>
                  <a:gd name="connsiteX14-171" fmla="*/ 4228786 w 4228786"/>
                  <a:gd name="connsiteY14-172" fmla="*/ 2058946 h 4110786"/>
                  <a:gd name="connsiteX15-173" fmla="*/ 2176946 w 4228786"/>
                  <a:gd name="connsiteY15-174" fmla="*/ 4110786 h 4110786"/>
                  <a:gd name="connsiteX16-175" fmla="*/ 125105 w 4228786"/>
                  <a:gd name="connsiteY16-176" fmla="*/ 2058946 h 4110786"/>
                  <a:gd name="connsiteX17-177" fmla="*/ 437178 w 4228786"/>
                  <a:gd name="connsiteY17-178" fmla="*/ 2058945 h 4110786"/>
                  <a:gd name="connsiteX18-179" fmla="*/ 2176945 w 4228786"/>
                  <a:gd name="connsiteY18-180" fmla="*/ 3798712 h 4110786"/>
                  <a:gd name="connsiteX19-181" fmla="*/ 3916711 w 4228786"/>
                  <a:gd name="connsiteY19-182" fmla="*/ 2058945 h 4110786"/>
                  <a:gd name="connsiteX20-183" fmla="*/ 2269473 w 4228786"/>
                  <a:gd name="connsiteY20-184" fmla="*/ 323850 h 4110786"/>
                  <a:gd name="connsiteX21-185" fmla="*/ 2290461 w 4228786"/>
                  <a:gd name="connsiteY21-186" fmla="*/ 323850 h 4110786"/>
                  <a:gd name="connsiteX22-187" fmla="*/ 2295032 w 4228786"/>
                  <a:gd name="connsiteY22-188" fmla="*/ 13068 h 4110786"/>
                  <a:gd name="connsiteX23-189" fmla="*/ 2090436 w 4228786"/>
                  <a:gd name="connsiteY23-190" fmla="*/ 11473 h 4110786"/>
                  <a:gd name="connsiteX24-191" fmla="*/ 2090436 w 4228786"/>
                  <a:gd name="connsiteY24-192" fmla="*/ 323546 h 4110786"/>
                  <a:gd name="connsiteX25-193" fmla="*/ 739525 w 4228786"/>
                  <a:gd name="connsiteY25-194" fmla="*/ 1079241 h 4110786"/>
                  <a:gd name="connsiteX26-195" fmla="*/ 470434 w 4228786"/>
                  <a:gd name="connsiteY26-196" fmla="*/ 920125 h 4110786"/>
                  <a:gd name="connsiteX27-197" fmla="*/ 2090436 w 4228786"/>
                  <a:gd name="connsiteY27-198" fmla="*/ 11473 h 4110786"/>
                  <a:gd name="connsiteX28-199" fmla="*/ 2295224 w 4228786"/>
                  <a:gd name="connsiteY28-200" fmla="*/ 0 h 4110786"/>
                  <a:gd name="connsiteX29-201" fmla="*/ 2295032 w 4228786"/>
                  <a:gd name="connsiteY29-202" fmla="*/ 13068 h 4110786"/>
                  <a:gd name="connsiteX30-203" fmla="*/ 2176946 w 4228786"/>
                  <a:gd name="connsiteY30-204" fmla="*/ 7105 h 4110786"/>
                  <a:gd name="connsiteX31-205" fmla="*/ 2090436 w 4228786"/>
                  <a:gd name="connsiteY31-206" fmla="*/ 11473 h 4110786"/>
                  <a:gd name="connsiteX32-207" fmla="*/ 2090436 w 4228786"/>
                  <a:gd name="connsiteY32-208" fmla="*/ 2381 h 4110786"/>
                  <a:gd name="connsiteX33-209" fmla="*/ 2295224 w 4228786"/>
                  <a:gd name="connsiteY33-210" fmla="*/ 0 h 4110786"/>
                  <a:gd name="connsiteX0-211" fmla="*/ 739525 w 4228786"/>
                  <a:gd name="connsiteY0-212" fmla="*/ 1079241 h 4110786"/>
                  <a:gd name="connsiteX1-213" fmla="*/ 742648 w 4228786"/>
                  <a:gd name="connsiteY1-214" fmla="*/ 1081087 h 4110786"/>
                  <a:gd name="connsiteX2-215" fmla="*/ 647398 w 4228786"/>
                  <a:gd name="connsiteY2-216" fmla="*/ 1235869 h 4110786"/>
                  <a:gd name="connsiteX3-217" fmla="*/ 739525 w 4228786"/>
                  <a:gd name="connsiteY3-218" fmla="*/ 1079241 h 4110786"/>
                  <a:gd name="connsiteX4-219" fmla="*/ 468805 w 4228786"/>
                  <a:gd name="connsiteY4-220" fmla="*/ 919162 h 4110786"/>
                  <a:gd name="connsiteX5-221" fmla="*/ 470434 w 4228786"/>
                  <a:gd name="connsiteY5-222" fmla="*/ 920125 h 4110786"/>
                  <a:gd name="connsiteX6-223" fmla="*/ 468805 w 4228786"/>
                  <a:gd name="connsiteY6-224" fmla="*/ 919162 h 4110786"/>
                  <a:gd name="connsiteX7-225" fmla="*/ 2176945 w 4228786"/>
                  <a:gd name="connsiteY7-226" fmla="*/ 319178 h 4110786"/>
                  <a:gd name="connsiteX8-227" fmla="*/ 2269473 w 4228786"/>
                  <a:gd name="connsiteY8-228" fmla="*/ 323850 h 4110786"/>
                  <a:gd name="connsiteX9-229" fmla="*/ 2090436 w 4228786"/>
                  <a:gd name="connsiteY9-230" fmla="*/ 323850 h 4110786"/>
                  <a:gd name="connsiteX10-231" fmla="*/ 2090436 w 4228786"/>
                  <a:gd name="connsiteY10-232" fmla="*/ 323546 h 4110786"/>
                  <a:gd name="connsiteX11-233" fmla="*/ 2176945 w 4228786"/>
                  <a:gd name="connsiteY11-234" fmla="*/ 319178 h 4110786"/>
                  <a:gd name="connsiteX12-235" fmla="*/ 2295032 w 4228786"/>
                  <a:gd name="connsiteY12-236" fmla="*/ 13068 h 4110786"/>
                  <a:gd name="connsiteX13-237" fmla="*/ 4228786 w 4228786"/>
                  <a:gd name="connsiteY13-238" fmla="*/ 2058946 h 4110786"/>
                  <a:gd name="connsiteX14-239" fmla="*/ 2176946 w 4228786"/>
                  <a:gd name="connsiteY14-240" fmla="*/ 4110786 h 4110786"/>
                  <a:gd name="connsiteX15-241" fmla="*/ 125105 w 4228786"/>
                  <a:gd name="connsiteY15-242" fmla="*/ 2058946 h 4110786"/>
                  <a:gd name="connsiteX16-243" fmla="*/ 437178 w 4228786"/>
                  <a:gd name="connsiteY16-244" fmla="*/ 2058945 h 4110786"/>
                  <a:gd name="connsiteX17-245" fmla="*/ 2176945 w 4228786"/>
                  <a:gd name="connsiteY17-246" fmla="*/ 3798712 h 4110786"/>
                  <a:gd name="connsiteX18-247" fmla="*/ 3916711 w 4228786"/>
                  <a:gd name="connsiteY18-248" fmla="*/ 2058945 h 4110786"/>
                  <a:gd name="connsiteX19-249" fmla="*/ 2269473 w 4228786"/>
                  <a:gd name="connsiteY19-250" fmla="*/ 323850 h 4110786"/>
                  <a:gd name="connsiteX20-251" fmla="*/ 2290461 w 4228786"/>
                  <a:gd name="connsiteY20-252" fmla="*/ 323850 h 4110786"/>
                  <a:gd name="connsiteX21-253" fmla="*/ 2295032 w 4228786"/>
                  <a:gd name="connsiteY21-254" fmla="*/ 13068 h 4110786"/>
                  <a:gd name="connsiteX22-255" fmla="*/ 2090436 w 4228786"/>
                  <a:gd name="connsiteY22-256" fmla="*/ 11473 h 4110786"/>
                  <a:gd name="connsiteX23-257" fmla="*/ 2090436 w 4228786"/>
                  <a:gd name="connsiteY23-258" fmla="*/ 323546 h 4110786"/>
                  <a:gd name="connsiteX24-259" fmla="*/ 739525 w 4228786"/>
                  <a:gd name="connsiteY24-260" fmla="*/ 1079241 h 4110786"/>
                  <a:gd name="connsiteX25-261" fmla="*/ 470434 w 4228786"/>
                  <a:gd name="connsiteY25-262" fmla="*/ 920125 h 4110786"/>
                  <a:gd name="connsiteX26-263" fmla="*/ 2090436 w 4228786"/>
                  <a:gd name="connsiteY26-264" fmla="*/ 11473 h 4110786"/>
                  <a:gd name="connsiteX27-265" fmla="*/ 2295224 w 4228786"/>
                  <a:gd name="connsiteY27-266" fmla="*/ 0 h 4110786"/>
                  <a:gd name="connsiteX28-267" fmla="*/ 2295032 w 4228786"/>
                  <a:gd name="connsiteY28-268" fmla="*/ 13068 h 4110786"/>
                  <a:gd name="connsiteX29-269" fmla="*/ 2176946 w 4228786"/>
                  <a:gd name="connsiteY29-270" fmla="*/ 7105 h 4110786"/>
                  <a:gd name="connsiteX30-271" fmla="*/ 2090436 w 4228786"/>
                  <a:gd name="connsiteY30-272" fmla="*/ 11473 h 4110786"/>
                  <a:gd name="connsiteX31-273" fmla="*/ 2090436 w 4228786"/>
                  <a:gd name="connsiteY31-274" fmla="*/ 2381 h 4110786"/>
                  <a:gd name="connsiteX32-275" fmla="*/ 2295224 w 4228786"/>
                  <a:gd name="connsiteY32-276" fmla="*/ 0 h 4110786"/>
                  <a:gd name="connsiteX0-277" fmla="*/ 739525 w 4228786"/>
                  <a:gd name="connsiteY0-278" fmla="*/ 1079241 h 4110786"/>
                  <a:gd name="connsiteX1-279" fmla="*/ 742648 w 4228786"/>
                  <a:gd name="connsiteY1-280" fmla="*/ 1081087 h 4110786"/>
                  <a:gd name="connsiteX2-281" fmla="*/ 739525 w 4228786"/>
                  <a:gd name="connsiteY2-282" fmla="*/ 1079241 h 4110786"/>
                  <a:gd name="connsiteX3-283" fmla="*/ 468805 w 4228786"/>
                  <a:gd name="connsiteY3-284" fmla="*/ 919162 h 4110786"/>
                  <a:gd name="connsiteX4-285" fmla="*/ 470434 w 4228786"/>
                  <a:gd name="connsiteY4-286" fmla="*/ 920125 h 4110786"/>
                  <a:gd name="connsiteX5-287" fmla="*/ 468805 w 4228786"/>
                  <a:gd name="connsiteY5-288" fmla="*/ 919162 h 4110786"/>
                  <a:gd name="connsiteX6-289" fmla="*/ 2176945 w 4228786"/>
                  <a:gd name="connsiteY6-290" fmla="*/ 319178 h 4110786"/>
                  <a:gd name="connsiteX7-291" fmla="*/ 2269473 w 4228786"/>
                  <a:gd name="connsiteY7-292" fmla="*/ 323850 h 4110786"/>
                  <a:gd name="connsiteX8-293" fmla="*/ 2090436 w 4228786"/>
                  <a:gd name="connsiteY8-294" fmla="*/ 323850 h 4110786"/>
                  <a:gd name="connsiteX9-295" fmla="*/ 2090436 w 4228786"/>
                  <a:gd name="connsiteY9-296" fmla="*/ 323546 h 4110786"/>
                  <a:gd name="connsiteX10-297" fmla="*/ 2176945 w 4228786"/>
                  <a:gd name="connsiteY10-298" fmla="*/ 319178 h 4110786"/>
                  <a:gd name="connsiteX11-299" fmla="*/ 2295032 w 4228786"/>
                  <a:gd name="connsiteY11-300" fmla="*/ 13068 h 4110786"/>
                  <a:gd name="connsiteX12-301" fmla="*/ 4228786 w 4228786"/>
                  <a:gd name="connsiteY12-302" fmla="*/ 2058946 h 4110786"/>
                  <a:gd name="connsiteX13-303" fmla="*/ 2176946 w 4228786"/>
                  <a:gd name="connsiteY13-304" fmla="*/ 4110786 h 4110786"/>
                  <a:gd name="connsiteX14-305" fmla="*/ 125105 w 4228786"/>
                  <a:gd name="connsiteY14-306" fmla="*/ 2058946 h 4110786"/>
                  <a:gd name="connsiteX15-307" fmla="*/ 437178 w 4228786"/>
                  <a:gd name="connsiteY15-308" fmla="*/ 2058945 h 4110786"/>
                  <a:gd name="connsiteX16-309" fmla="*/ 2176945 w 4228786"/>
                  <a:gd name="connsiteY16-310" fmla="*/ 3798712 h 4110786"/>
                  <a:gd name="connsiteX17-311" fmla="*/ 3916711 w 4228786"/>
                  <a:gd name="connsiteY17-312" fmla="*/ 2058945 h 4110786"/>
                  <a:gd name="connsiteX18-313" fmla="*/ 2269473 w 4228786"/>
                  <a:gd name="connsiteY18-314" fmla="*/ 323850 h 4110786"/>
                  <a:gd name="connsiteX19-315" fmla="*/ 2290461 w 4228786"/>
                  <a:gd name="connsiteY19-316" fmla="*/ 323850 h 4110786"/>
                  <a:gd name="connsiteX20-317" fmla="*/ 2295032 w 4228786"/>
                  <a:gd name="connsiteY20-318" fmla="*/ 13068 h 4110786"/>
                  <a:gd name="connsiteX21-319" fmla="*/ 2090436 w 4228786"/>
                  <a:gd name="connsiteY21-320" fmla="*/ 11473 h 4110786"/>
                  <a:gd name="connsiteX22-321" fmla="*/ 2090436 w 4228786"/>
                  <a:gd name="connsiteY22-322" fmla="*/ 323546 h 4110786"/>
                  <a:gd name="connsiteX23-323" fmla="*/ 739525 w 4228786"/>
                  <a:gd name="connsiteY23-324" fmla="*/ 1079241 h 4110786"/>
                  <a:gd name="connsiteX24-325" fmla="*/ 470434 w 4228786"/>
                  <a:gd name="connsiteY24-326" fmla="*/ 920125 h 4110786"/>
                  <a:gd name="connsiteX25-327" fmla="*/ 2090436 w 4228786"/>
                  <a:gd name="connsiteY25-328" fmla="*/ 11473 h 4110786"/>
                  <a:gd name="connsiteX26-329" fmla="*/ 2295224 w 4228786"/>
                  <a:gd name="connsiteY26-330" fmla="*/ 0 h 4110786"/>
                  <a:gd name="connsiteX27-331" fmla="*/ 2295032 w 4228786"/>
                  <a:gd name="connsiteY27-332" fmla="*/ 13068 h 4110786"/>
                  <a:gd name="connsiteX28-333" fmla="*/ 2176946 w 4228786"/>
                  <a:gd name="connsiteY28-334" fmla="*/ 7105 h 4110786"/>
                  <a:gd name="connsiteX29-335" fmla="*/ 2090436 w 4228786"/>
                  <a:gd name="connsiteY29-336" fmla="*/ 11473 h 4110786"/>
                  <a:gd name="connsiteX30-337" fmla="*/ 2090436 w 4228786"/>
                  <a:gd name="connsiteY30-338" fmla="*/ 2381 h 4110786"/>
                  <a:gd name="connsiteX31-339" fmla="*/ 2295224 w 4228786"/>
                  <a:gd name="connsiteY31-340" fmla="*/ 0 h 4110786"/>
                  <a:gd name="connsiteX0-341" fmla="*/ 739525 w 4228786"/>
                  <a:gd name="connsiteY0-342" fmla="*/ 1079241 h 4110786"/>
                  <a:gd name="connsiteX1-343" fmla="*/ 742648 w 4228786"/>
                  <a:gd name="connsiteY1-344" fmla="*/ 1081087 h 4110786"/>
                  <a:gd name="connsiteX2-345" fmla="*/ 739525 w 4228786"/>
                  <a:gd name="connsiteY2-346" fmla="*/ 1079241 h 4110786"/>
                  <a:gd name="connsiteX3-347" fmla="*/ 468805 w 4228786"/>
                  <a:gd name="connsiteY3-348" fmla="*/ 919162 h 4110786"/>
                  <a:gd name="connsiteX4-349" fmla="*/ 470434 w 4228786"/>
                  <a:gd name="connsiteY4-350" fmla="*/ 920125 h 4110786"/>
                  <a:gd name="connsiteX5-351" fmla="*/ 468805 w 4228786"/>
                  <a:gd name="connsiteY5-352" fmla="*/ 919162 h 4110786"/>
                  <a:gd name="connsiteX6-353" fmla="*/ 2176945 w 4228786"/>
                  <a:gd name="connsiteY6-354" fmla="*/ 319178 h 4110786"/>
                  <a:gd name="connsiteX7-355" fmla="*/ 2269473 w 4228786"/>
                  <a:gd name="connsiteY7-356" fmla="*/ 323850 h 4110786"/>
                  <a:gd name="connsiteX8-357" fmla="*/ 2090436 w 4228786"/>
                  <a:gd name="connsiteY8-358" fmla="*/ 323850 h 4110786"/>
                  <a:gd name="connsiteX9-359" fmla="*/ 2090436 w 4228786"/>
                  <a:gd name="connsiteY9-360" fmla="*/ 323546 h 4110786"/>
                  <a:gd name="connsiteX10-361" fmla="*/ 2176945 w 4228786"/>
                  <a:gd name="connsiteY10-362" fmla="*/ 319178 h 4110786"/>
                  <a:gd name="connsiteX11-363" fmla="*/ 2295032 w 4228786"/>
                  <a:gd name="connsiteY11-364" fmla="*/ 13068 h 4110786"/>
                  <a:gd name="connsiteX12-365" fmla="*/ 4228786 w 4228786"/>
                  <a:gd name="connsiteY12-366" fmla="*/ 2058946 h 4110786"/>
                  <a:gd name="connsiteX13-367" fmla="*/ 2176946 w 4228786"/>
                  <a:gd name="connsiteY13-368" fmla="*/ 4110786 h 4110786"/>
                  <a:gd name="connsiteX14-369" fmla="*/ 125105 w 4228786"/>
                  <a:gd name="connsiteY14-370" fmla="*/ 2058946 h 4110786"/>
                  <a:gd name="connsiteX15-371" fmla="*/ 437178 w 4228786"/>
                  <a:gd name="connsiteY15-372" fmla="*/ 2058945 h 4110786"/>
                  <a:gd name="connsiteX16-373" fmla="*/ 2176945 w 4228786"/>
                  <a:gd name="connsiteY16-374" fmla="*/ 3798712 h 4110786"/>
                  <a:gd name="connsiteX17-375" fmla="*/ 3916711 w 4228786"/>
                  <a:gd name="connsiteY17-376" fmla="*/ 2058945 h 4110786"/>
                  <a:gd name="connsiteX18-377" fmla="*/ 2269473 w 4228786"/>
                  <a:gd name="connsiteY18-378" fmla="*/ 323850 h 4110786"/>
                  <a:gd name="connsiteX19-379" fmla="*/ 2290461 w 4228786"/>
                  <a:gd name="connsiteY19-380" fmla="*/ 323850 h 4110786"/>
                  <a:gd name="connsiteX20-381" fmla="*/ 2295032 w 4228786"/>
                  <a:gd name="connsiteY20-382" fmla="*/ 13068 h 4110786"/>
                  <a:gd name="connsiteX21-383" fmla="*/ 2090436 w 4228786"/>
                  <a:gd name="connsiteY21-384" fmla="*/ 11473 h 4110786"/>
                  <a:gd name="connsiteX22-385" fmla="*/ 2090436 w 4228786"/>
                  <a:gd name="connsiteY22-386" fmla="*/ 323546 h 4110786"/>
                  <a:gd name="connsiteX23-387" fmla="*/ 739525 w 4228786"/>
                  <a:gd name="connsiteY23-388" fmla="*/ 1079241 h 4110786"/>
                  <a:gd name="connsiteX24-389" fmla="*/ 470434 w 4228786"/>
                  <a:gd name="connsiteY24-390" fmla="*/ 920125 h 4110786"/>
                  <a:gd name="connsiteX25-391" fmla="*/ 2090436 w 4228786"/>
                  <a:gd name="connsiteY25-392" fmla="*/ 11473 h 4110786"/>
                  <a:gd name="connsiteX26-393" fmla="*/ 2295224 w 4228786"/>
                  <a:gd name="connsiteY26-394" fmla="*/ 0 h 4110786"/>
                  <a:gd name="connsiteX27-395" fmla="*/ 2176946 w 4228786"/>
                  <a:gd name="connsiteY27-396" fmla="*/ 7105 h 4110786"/>
                  <a:gd name="connsiteX28-397" fmla="*/ 2090436 w 4228786"/>
                  <a:gd name="connsiteY28-398" fmla="*/ 11473 h 4110786"/>
                  <a:gd name="connsiteX29-399" fmla="*/ 2090436 w 4228786"/>
                  <a:gd name="connsiteY29-400" fmla="*/ 2381 h 4110786"/>
                  <a:gd name="connsiteX30-401" fmla="*/ 2295224 w 4228786"/>
                  <a:gd name="connsiteY30-402" fmla="*/ 0 h 4110786"/>
                  <a:gd name="connsiteX0-403" fmla="*/ 739525 w 4228949"/>
                  <a:gd name="connsiteY0-404" fmla="*/ 1079241 h 4110786"/>
                  <a:gd name="connsiteX1-405" fmla="*/ 742648 w 4228949"/>
                  <a:gd name="connsiteY1-406" fmla="*/ 1081087 h 4110786"/>
                  <a:gd name="connsiteX2-407" fmla="*/ 739525 w 4228949"/>
                  <a:gd name="connsiteY2-408" fmla="*/ 1079241 h 4110786"/>
                  <a:gd name="connsiteX3-409" fmla="*/ 468805 w 4228949"/>
                  <a:gd name="connsiteY3-410" fmla="*/ 919162 h 4110786"/>
                  <a:gd name="connsiteX4-411" fmla="*/ 470434 w 4228949"/>
                  <a:gd name="connsiteY4-412" fmla="*/ 920125 h 4110786"/>
                  <a:gd name="connsiteX5-413" fmla="*/ 468805 w 4228949"/>
                  <a:gd name="connsiteY5-414" fmla="*/ 919162 h 4110786"/>
                  <a:gd name="connsiteX6-415" fmla="*/ 2176945 w 4228949"/>
                  <a:gd name="connsiteY6-416" fmla="*/ 319178 h 4110786"/>
                  <a:gd name="connsiteX7-417" fmla="*/ 2269473 w 4228949"/>
                  <a:gd name="connsiteY7-418" fmla="*/ 323850 h 4110786"/>
                  <a:gd name="connsiteX8-419" fmla="*/ 2090436 w 4228949"/>
                  <a:gd name="connsiteY8-420" fmla="*/ 323850 h 4110786"/>
                  <a:gd name="connsiteX9-421" fmla="*/ 2090436 w 4228949"/>
                  <a:gd name="connsiteY9-422" fmla="*/ 323546 h 4110786"/>
                  <a:gd name="connsiteX10-423" fmla="*/ 2176945 w 4228949"/>
                  <a:gd name="connsiteY10-424" fmla="*/ 319178 h 4110786"/>
                  <a:gd name="connsiteX11-425" fmla="*/ 2290461 w 4228949"/>
                  <a:gd name="connsiteY11-426" fmla="*/ 323850 h 4110786"/>
                  <a:gd name="connsiteX12-427" fmla="*/ 4228786 w 4228949"/>
                  <a:gd name="connsiteY12-428" fmla="*/ 2058946 h 4110786"/>
                  <a:gd name="connsiteX13-429" fmla="*/ 2176946 w 4228949"/>
                  <a:gd name="connsiteY13-430" fmla="*/ 4110786 h 4110786"/>
                  <a:gd name="connsiteX14-431" fmla="*/ 125105 w 4228949"/>
                  <a:gd name="connsiteY14-432" fmla="*/ 2058946 h 4110786"/>
                  <a:gd name="connsiteX15-433" fmla="*/ 437178 w 4228949"/>
                  <a:gd name="connsiteY15-434" fmla="*/ 2058945 h 4110786"/>
                  <a:gd name="connsiteX16-435" fmla="*/ 2176945 w 4228949"/>
                  <a:gd name="connsiteY16-436" fmla="*/ 3798712 h 4110786"/>
                  <a:gd name="connsiteX17-437" fmla="*/ 3916711 w 4228949"/>
                  <a:gd name="connsiteY17-438" fmla="*/ 2058945 h 4110786"/>
                  <a:gd name="connsiteX18-439" fmla="*/ 2269473 w 4228949"/>
                  <a:gd name="connsiteY18-440" fmla="*/ 323850 h 4110786"/>
                  <a:gd name="connsiteX19-441" fmla="*/ 2290461 w 4228949"/>
                  <a:gd name="connsiteY19-442" fmla="*/ 323850 h 4110786"/>
                  <a:gd name="connsiteX20-443" fmla="*/ 2090436 w 4228949"/>
                  <a:gd name="connsiteY20-444" fmla="*/ 11473 h 4110786"/>
                  <a:gd name="connsiteX21-445" fmla="*/ 2090436 w 4228949"/>
                  <a:gd name="connsiteY21-446" fmla="*/ 323546 h 4110786"/>
                  <a:gd name="connsiteX22-447" fmla="*/ 739525 w 4228949"/>
                  <a:gd name="connsiteY22-448" fmla="*/ 1079241 h 4110786"/>
                  <a:gd name="connsiteX23-449" fmla="*/ 470434 w 4228949"/>
                  <a:gd name="connsiteY23-450" fmla="*/ 920125 h 4110786"/>
                  <a:gd name="connsiteX24-451" fmla="*/ 2090436 w 4228949"/>
                  <a:gd name="connsiteY24-452" fmla="*/ 11473 h 4110786"/>
                  <a:gd name="connsiteX25-453" fmla="*/ 2295224 w 4228949"/>
                  <a:gd name="connsiteY25-454" fmla="*/ 0 h 4110786"/>
                  <a:gd name="connsiteX26-455" fmla="*/ 2176946 w 4228949"/>
                  <a:gd name="connsiteY26-456" fmla="*/ 7105 h 4110786"/>
                  <a:gd name="connsiteX27-457" fmla="*/ 2090436 w 4228949"/>
                  <a:gd name="connsiteY27-458" fmla="*/ 11473 h 4110786"/>
                  <a:gd name="connsiteX28-459" fmla="*/ 2090436 w 4228949"/>
                  <a:gd name="connsiteY28-460" fmla="*/ 2381 h 4110786"/>
                  <a:gd name="connsiteX29-461" fmla="*/ 2295224 w 4228949"/>
                  <a:gd name="connsiteY29-462" fmla="*/ 0 h 4110786"/>
                  <a:gd name="connsiteX0-463" fmla="*/ 739525 w 4228949"/>
                  <a:gd name="connsiteY0-464" fmla="*/ 1076860 h 4108405"/>
                  <a:gd name="connsiteX1-465" fmla="*/ 742648 w 4228949"/>
                  <a:gd name="connsiteY1-466" fmla="*/ 1078706 h 4108405"/>
                  <a:gd name="connsiteX2-467" fmla="*/ 739525 w 4228949"/>
                  <a:gd name="connsiteY2-468" fmla="*/ 1076860 h 4108405"/>
                  <a:gd name="connsiteX3-469" fmla="*/ 468805 w 4228949"/>
                  <a:gd name="connsiteY3-470" fmla="*/ 916781 h 4108405"/>
                  <a:gd name="connsiteX4-471" fmla="*/ 470434 w 4228949"/>
                  <a:gd name="connsiteY4-472" fmla="*/ 917744 h 4108405"/>
                  <a:gd name="connsiteX5-473" fmla="*/ 468805 w 4228949"/>
                  <a:gd name="connsiteY5-474" fmla="*/ 916781 h 4108405"/>
                  <a:gd name="connsiteX6-475" fmla="*/ 2176945 w 4228949"/>
                  <a:gd name="connsiteY6-476" fmla="*/ 316797 h 4108405"/>
                  <a:gd name="connsiteX7-477" fmla="*/ 2269473 w 4228949"/>
                  <a:gd name="connsiteY7-478" fmla="*/ 321469 h 4108405"/>
                  <a:gd name="connsiteX8-479" fmla="*/ 2090436 w 4228949"/>
                  <a:gd name="connsiteY8-480" fmla="*/ 321469 h 4108405"/>
                  <a:gd name="connsiteX9-481" fmla="*/ 2090436 w 4228949"/>
                  <a:gd name="connsiteY9-482" fmla="*/ 321165 h 4108405"/>
                  <a:gd name="connsiteX10-483" fmla="*/ 2176945 w 4228949"/>
                  <a:gd name="connsiteY10-484" fmla="*/ 316797 h 4108405"/>
                  <a:gd name="connsiteX11-485" fmla="*/ 2290461 w 4228949"/>
                  <a:gd name="connsiteY11-486" fmla="*/ 321469 h 4108405"/>
                  <a:gd name="connsiteX12-487" fmla="*/ 4228786 w 4228949"/>
                  <a:gd name="connsiteY12-488" fmla="*/ 2056565 h 4108405"/>
                  <a:gd name="connsiteX13-489" fmla="*/ 2176946 w 4228949"/>
                  <a:gd name="connsiteY13-490" fmla="*/ 4108405 h 4108405"/>
                  <a:gd name="connsiteX14-491" fmla="*/ 125105 w 4228949"/>
                  <a:gd name="connsiteY14-492" fmla="*/ 2056565 h 4108405"/>
                  <a:gd name="connsiteX15-493" fmla="*/ 437178 w 4228949"/>
                  <a:gd name="connsiteY15-494" fmla="*/ 2056564 h 4108405"/>
                  <a:gd name="connsiteX16-495" fmla="*/ 2176945 w 4228949"/>
                  <a:gd name="connsiteY16-496" fmla="*/ 3796331 h 4108405"/>
                  <a:gd name="connsiteX17-497" fmla="*/ 3916711 w 4228949"/>
                  <a:gd name="connsiteY17-498" fmla="*/ 2056564 h 4108405"/>
                  <a:gd name="connsiteX18-499" fmla="*/ 2269473 w 4228949"/>
                  <a:gd name="connsiteY18-500" fmla="*/ 321469 h 4108405"/>
                  <a:gd name="connsiteX19-501" fmla="*/ 2290461 w 4228949"/>
                  <a:gd name="connsiteY19-502" fmla="*/ 321469 h 4108405"/>
                  <a:gd name="connsiteX20-503" fmla="*/ 2090436 w 4228949"/>
                  <a:gd name="connsiteY20-504" fmla="*/ 9092 h 4108405"/>
                  <a:gd name="connsiteX21-505" fmla="*/ 2090436 w 4228949"/>
                  <a:gd name="connsiteY21-506" fmla="*/ 321165 h 4108405"/>
                  <a:gd name="connsiteX22-507" fmla="*/ 739525 w 4228949"/>
                  <a:gd name="connsiteY22-508" fmla="*/ 1076860 h 4108405"/>
                  <a:gd name="connsiteX23-509" fmla="*/ 470434 w 4228949"/>
                  <a:gd name="connsiteY23-510" fmla="*/ 917744 h 4108405"/>
                  <a:gd name="connsiteX24-511" fmla="*/ 2090436 w 4228949"/>
                  <a:gd name="connsiteY24-512" fmla="*/ 9092 h 4108405"/>
                  <a:gd name="connsiteX25-513" fmla="*/ 2090436 w 4228949"/>
                  <a:gd name="connsiteY25-514" fmla="*/ 0 h 4108405"/>
                  <a:gd name="connsiteX26-515" fmla="*/ 2176946 w 4228949"/>
                  <a:gd name="connsiteY26-516" fmla="*/ 4724 h 4108405"/>
                  <a:gd name="connsiteX27-517" fmla="*/ 2090436 w 4228949"/>
                  <a:gd name="connsiteY27-518" fmla="*/ 9092 h 4108405"/>
                  <a:gd name="connsiteX28-519" fmla="*/ 2090436 w 4228949"/>
                  <a:gd name="connsiteY28-520" fmla="*/ 0 h 4108405"/>
                  <a:gd name="connsiteX0-521" fmla="*/ 739525 w 4228949"/>
                  <a:gd name="connsiteY0-522" fmla="*/ 1076860 h 4108405"/>
                  <a:gd name="connsiteX1-523" fmla="*/ 742648 w 4228949"/>
                  <a:gd name="connsiteY1-524" fmla="*/ 1078706 h 4108405"/>
                  <a:gd name="connsiteX2-525" fmla="*/ 739525 w 4228949"/>
                  <a:gd name="connsiteY2-526" fmla="*/ 1076860 h 4108405"/>
                  <a:gd name="connsiteX3-527" fmla="*/ 468805 w 4228949"/>
                  <a:gd name="connsiteY3-528" fmla="*/ 916781 h 4108405"/>
                  <a:gd name="connsiteX4-529" fmla="*/ 470434 w 4228949"/>
                  <a:gd name="connsiteY4-530" fmla="*/ 917744 h 4108405"/>
                  <a:gd name="connsiteX5-531" fmla="*/ 468805 w 4228949"/>
                  <a:gd name="connsiteY5-532" fmla="*/ 916781 h 4108405"/>
                  <a:gd name="connsiteX6-533" fmla="*/ 2176945 w 4228949"/>
                  <a:gd name="connsiteY6-534" fmla="*/ 316797 h 4108405"/>
                  <a:gd name="connsiteX7-535" fmla="*/ 2269473 w 4228949"/>
                  <a:gd name="connsiteY7-536" fmla="*/ 321469 h 4108405"/>
                  <a:gd name="connsiteX8-537" fmla="*/ 2090436 w 4228949"/>
                  <a:gd name="connsiteY8-538" fmla="*/ 321469 h 4108405"/>
                  <a:gd name="connsiteX9-539" fmla="*/ 2090436 w 4228949"/>
                  <a:gd name="connsiteY9-540" fmla="*/ 321165 h 4108405"/>
                  <a:gd name="connsiteX10-541" fmla="*/ 2176945 w 4228949"/>
                  <a:gd name="connsiteY10-542" fmla="*/ 316797 h 4108405"/>
                  <a:gd name="connsiteX11-543" fmla="*/ 2290461 w 4228949"/>
                  <a:gd name="connsiteY11-544" fmla="*/ 321469 h 4108405"/>
                  <a:gd name="connsiteX12-545" fmla="*/ 4228786 w 4228949"/>
                  <a:gd name="connsiteY12-546" fmla="*/ 2056565 h 4108405"/>
                  <a:gd name="connsiteX13-547" fmla="*/ 2176946 w 4228949"/>
                  <a:gd name="connsiteY13-548" fmla="*/ 4108405 h 4108405"/>
                  <a:gd name="connsiteX14-549" fmla="*/ 125105 w 4228949"/>
                  <a:gd name="connsiteY14-550" fmla="*/ 2056565 h 4108405"/>
                  <a:gd name="connsiteX15-551" fmla="*/ 437178 w 4228949"/>
                  <a:gd name="connsiteY15-552" fmla="*/ 2056564 h 4108405"/>
                  <a:gd name="connsiteX16-553" fmla="*/ 2176945 w 4228949"/>
                  <a:gd name="connsiteY16-554" fmla="*/ 3796331 h 4108405"/>
                  <a:gd name="connsiteX17-555" fmla="*/ 3916711 w 4228949"/>
                  <a:gd name="connsiteY17-556" fmla="*/ 2056564 h 4108405"/>
                  <a:gd name="connsiteX18-557" fmla="*/ 2269473 w 4228949"/>
                  <a:gd name="connsiteY18-558" fmla="*/ 321469 h 4108405"/>
                  <a:gd name="connsiteX19-559" fmla="*/ 2290461 w 4228949"/>
                  <a:gd name="connsiteY19-560" fmla="*/ 321469 h 4108405"/>
                  <a:gd name="connsiteX20-561" fmla="*/ 2090436 w 4228949"/>
                  <a:gd name="connsiteY20-562" fmla="*/ 9092 h 4108405"/>
                  <a:gd name="connsiteX21-563" fmla="*/ 2090436 w 4228949"/>
                  <a:gd name="connsiteY21-564" fmla="*/ 321165 h 4108405"/>
                  <a:gd name="connsiteX22-565" fmla="*/ 739525 w 4228949"/>
                  <a:gd name="connsiteY22-566" fmla="*/ 1076860 h 4108405"/>
                  <a:gd name="connsiteX23-567" fmla="*/ 470434 w 4228949"/>
                  <a:gd name="connsiteY23-568" fmla="*/ 917744 h 4108405"/>
                  <a:gd name="connsiteX24-569" fmla="*/ 2090436 w 4228949"/>
                  <a:gd name="connsiteY24-570" fmla="*/ 9092 h 4108405"/>
                  <a:gd name="connsiteX25-571" fmla="*/ 2090436 w 4228949"/>
                  <a:gd name="connsiteY25-572" fmla="*/ 0 h 4108405"/>
                  <a:gd name="connsiteX26-573" fmla="*/ 2090436 w 4228949"/>
                  <a:gd name="connsiteY26-574" fmla="*/ 9092 h 4108405"/>
                  <a:gd name="connsiteX27-575" fmla="*/ 2090436 w 4228949"/>
                  <a:gd name="connsiteY27-576" fmla="*/ 0 h 4108405"/>
                  <a:gd name="connsiteX0-577" fmla="*/ 739525 w 4228925"/>
                  <a:gd name="connsiteY0-578" fmla="*/ 1076860 h 4108405"/>
                  <a:gd name="connsiteX1-579" fmla="*/ 742648 w 4228925"/>
                  <a:gd name="connsiteY1-580" fmla="*/ 1078706 h 4108405"/>
                  <a:gd name="connsiteX2-581" fmla="*/ 739525 w 4228925"/>
                  <a:gd name="connsiteY2-582" fmla="*/ 1076860 h 4108405"/>
                  <a:gd name="connsiteX3-583" fmla="*/ 468805 w 4228925"/>
                  <a:gd name="connsiteY3-584" fmla="*/ 916781 h 4108405"/>
                  <a:gd name="connsiteX4-585" fmla="*/ 470434 w 4228925"/>
                  <a:gd name="connsiteY4-586" fmla="*/ 917744 h 4108405"/>
                  <a:gd name="connsiteX5-587" fmla="*/ 468805 w 4228925"/>
                  <a:gd name="connsiteY5-588" fmla="*/ 916781 h 4108405"/>
                  <a:gd name="connsiteX6-589" fmla="*/ 2176945 w 4228925"/>
                  <a:gd name="connsiteY6-590" fmla="*/ 316797 h 4108405"/>
                  <a:gd name="connsiteX7-591" fmla="*/ 2269473 w 4228925"/>
                  <a:gd name="connsiteY7-592" fmla="*/ 321469 h 4108405"/>
                  <a:gd name="connsiteX8-593" fmla="*/ 2090436 w 4228925"/>
                  <a:gd name="connsiteY8-594" fmla="*/ 321469 h 4108405"/>
                  <a:gd name="connsiteX9-595" fmla="*/ 2090436 w 4228925"/>
                  <a:gd name="connsiteY9-596" fmla="*/ 321165 h 4108405"/>
                  <a:gd name="connsiteX10-597" fmla="*/ 2176945 w 4228925"/>
                  <a:gd name="connsiteY10-598" fmla="*/ 316797 h 4108405"/>
                  <a:gd name="connsiteX11-599" fmla="*/ 2290461 w 4228925"/>
                  <a:gd name="connsiteY11-600" fmla="*/ 321469 h 4108405"/>
                  <a:gd name="connsiteX12-601" fmla="*/ 4228786 w 4228925"/>
                  <a:gd name="connsiteY12-602" fmla="*/ 2056565 h 4108405"/>
                  <a:gd name="connsiteX13-603" fmla="*/ 2176946 w 4228925"/>
                  <a:gd name="connsiteY13-604" fmla="*/ 4108405 h 4108405"/>
                  <a:gd name="connsiteX14-605" fmla="*/ 125105 w 4228925"/>
                  <a:gd name="connsiteY14-606" fmla="*/ 2056565 h 4108405"/>
                  <a:gd name="connsiteX15-607" fmla="*/ 437178 w 4228925"/>
                  <a:gd name="connsiteY15-608" fmla="*/ 2056564 h 4108405"/>
                  <a:gd name="connsiteX16-609" fmla="*/ 2176945 w 4228925"/>
                  <a:gd name="connsiteY16-610" fmla="*/ 3796331 h 4108405"/>
                  <a:gd name="connsiteX17-611" fmla="*/ 3916711 w 4228925"/>
                  <a:gd name="connsiteY17-612" fmla="*/ 2056564 h 4108405"/>
                  <a:gd name="connsiteX18-613" fmla="*/ 2290461 w 4228925"/>
                  <a:gd name="connsiteY18-614" fmla="*/ 321469 h 4108405"/>
                  <a:gd name="connsiteX19-615" fmla="*/ 2090436 w 4228925"/>
                  <a:gd name="connsiteY19-616" fmla="*/ 9092 h 4108405"/>
                  <a:gd name="connsiteX20-617" fmla="*/ 2090436 w 4228925"/>
                  <a:gd name="connsiteY20-618" fmla="*/ 321165 h 4108405"/>
                  <a:gd name="connsiteX21-619" fmla="*/ 739525 w 4228925"/>
                  <a:gd name="connsiteY21-620" fmla="*/ 1076860 h 4108405"/>
                  <a:gd name="connsiteX22-621" fmla="*/ 470434 w 4228925"/>
                  <a:gd name="connsiteY22-622" fmla="*/ 917744 h 4108405"/>
                  <a:gd name="connsiteX23-623" fmla="*/ 2090436 w 4228925"/>
                  <a:gd name="connsiteY23-624" fmla="*/ 9092 h 4108405"/>
                  <a:gd name="connsiteX24-625" fmla="*/ 2090436 w 4228925"/>
                  <a:gd name="connsiteY24-626" fmla="*/ 0 h 4108405"/>
                  <a:gd name="connsiteX25-627" fmla="*/ 2090436 w 4228925"/>
                  <a:gd name="connsiteY25-628" fmla="*/ 9092 h 4108405"/>
                  <a:gd name="connsiteX26-629" fmla="*/ 2090436 w 4228925"/>
                  <a:gd name="connsiteY26-630" fmla="*/ 0 h 4108405"/>
                  <a:gd name="connsiteX0-631" fmla="*/ 739525 w 4228925"/>
                  <a:gd name="connsiteY0-632" fmla="*/ 1076860 h 4108405"/>
                  <a:gd name="connsiteX1-633" fmla="*/ 742648 w 4228925"/>
                  <a:gd name="connsiteY1-634" fmla="*/ 1078706 h 4108405"/>
                  <a:gd name="connsiteX2-635" fmla="*/ 739525 w 4228925"/>
                  <a:gd name="connsiteY2-636" fmla="*/ 1076860 h 4108405"/>
                  <a:gd name="connsiteX3-637" fmla="*/ 468805 w 4228925"/>
                  <a:gd name="connsiteY3-638" fmla="*/ 916781 h 4108405"/>
                  <a:gd name="connsiteX4-639" fmla="*/ 470434 w 4228925"/>
                  <a:gd name="connsiteY4-640" fmla="*/ 917744 h 4108405"/>
                  <a:gd name="connsiteX5-641" fmla="*/ 468805 w 4228925"/>
                  <a:gd name="connsiteY5-642" fmla="*/ 916781 h 4108405"/>
                  <a:gd name="connsiteX6-643" fmla="*/ 2176945 w 4228925"/>
                  <a:gd name="connsiteY6-644" fmla="*/ 316797 h 4108405"/>
                  <a:gd name="connsiteX7-645" fmla="*/ 2090436 w 4228925"/>
                  <a:gd name="connsiteY7-646" fmla="*/ 321469 h 4108405"/>
                  <a:gd name="connsiteX8-647" fmla="*/ 2090436 w 4228925"/>
                  <a:gd name="connsiteY8-648" fmla="*/ 321165 h 4108405"/>
                  <a:gd name="connsiteX9-649" fmla="*/ 2176945 w 4228925"/>
                  <a:gd name="connsiteY9-650" fmla="*/ 316797 h 4108405"/>
                  <a:gd name="connsiteX10-651" fmla="*/ 2290461 w 4228925"/>
                  <a:gd name="connsiteY10-652" fmla="*/ 321469 h 4108405"/>
                  <a:gd name="connsiteX11-653" fmla="*/ 4228786 w 4228925"/>
                  <a:gd name="connsiteY11-654" fmla="*/ 2056565 h 4108405"/>
                  <a:gd name="connsiteX12-655" fmla="*/ 2176946 w 4228925"/>
                  <a:gd name="connsiteY12-656" fmla="*/ 4108405 h 4108405"/>
                  <a:gd name="connsiteX13-657" fmla="*/ 125105 w 4228925"/>
                  <a:gd name="connsiteY13-658" fmla="*/ 2056565 h 4108405"/>
                  <a:gd name="connsiteX14-659" fmla="*/ 437178 w 4228925"/>
                  <a:gd name="connsiteY14-660" fmla="*/ 2056564 h 4108405"/>
                  <a:gd name="connsiteX15-661" fmla="*/ 2176945 w 4228925"/>
                  <a:gd name="connsiteY15-662" fmla="*/ 3796331 h 4108405"/>
                  <a:gd name="connsiteX16-663" fmla="*/ 3916711 w 4228925"/>
                  <a:gd name="connsiteY16-664" fmla="*/ 2056564 h 4108405"/>
                  <a:gd name="connsiteX17-665" fmla="*/ 2290461 w 4228925"/>
                  <a:gd name="connsiteY17-666" fmla="*/ 321469 h 4108405"/>
                  <a:gd name="connsiteX18-667" fmla="*/ 2090436 w 4228925"/>
                  <a:gd name="connsiteY18-668" fmla="*/ 9092 h 4108405"/>
                  <a:gd name="connsiteX19-669" fmla="*/ 2090436 w 4228925"/>
                  <a:gd name="connsiteY19-670" fmla="*/ 321165 h 4108405"/>
                  <a:gd name="connsiteX20-671" fmla="*/ 739525 w 4228925"/>
                  <a:gd name="connsiteY20-672" fmla="*/ 1076860 h 4108405"/>
                  <a:gd name="connsiteX21-673" fmla="*/ 470434 w 4228925"/>
                  <a:gd name="connsiteY21-674" fmla="*/ 917744 h 4108405"/>
                  <a:gd name="connsiteX22-675" fmla="*/ 2090436 w 4228925"/>
                  <a:gd name="connsiteY22-676" fmla="*/ 9092 h 4108405"/>
                  <a:gd name="connsiteX23-677" fmla="*/ 2090436 w 4228925"/>
                  <a:gd name="connsiteY23-678" fmla="*/ 0 h 4108405"/>
                  <a:gd name="connsiteX24-679" fmla="*/ 2090436 w 4228925"/>
                  <a:gd name="connsiteY24-680" fmla="*/ 9092 h 4108405"/>
                  <a:gd name="connsiteX25-681" fmla="*/ 2090436 w 4228925"/>
                  <a:gd name="connsiteY25-682" fmla="*/ 0 h 4108405"/>
                  <a:gd name="connsiteX0-683" fmla="*/ 739525 w 4228925"/>
                  <a:gd name="connsiteY0-684" fmla="*/ 1076860 h 4108405"/>
                  <a:gd name="connsiteX1-685" fmla="*/ 742648 w 4228925"/>
                  <a:gd name="connsiteY1-686" fmla="*/ 1078706 h 4108405"/>
                  <a:gd name="connsiteX2-687" fmla="*/ 739525 w 4228925"/>
                  <a:gd name="connsiteY2-688" fmla="*/ 1076860 h 4108405"/>
                  <a:gd name="connsiteX3-689" fmla="*/ 468805 w 4228925"/>
                  <a:gd name="connsiteY3-690" fmla="*/ 916781 h 4108405"/>
                  <a:gd name="connsiteX4-691" fmla="*/ 470434 w 4228925"/>
                  <a:gd name="connsiteY4-692" fmla="*/ 917744 h 4108405"/>
                  <a:gd name="connsiteX5-693" fmla="*/ 468805 w 4228925"/>
                  <a:gd name="connsiteY5-694" fmla="*/ 916781 h 4108405"/>
                  <a:gd name="connsiteX6-695" fmla="*/ 2090436 w 4228925"/>
                  <a:gd name="connsiteY6-696" fmla="*/ 321165 h 4108405"/>
                  <a:gd name="connsiteX7-697" fmla="*/ 2090436 w 4228925"/>
                  <a:gd name="connsiteY7-698" fmla="*/ 321469 h 4108405"/>
                  <a:gd name="connsiteX8-699" fmla="*/ 2090436 w 4228925"/>
                  <a:gd name="connsiteY8-700" fmla="*/ 321165 h 4108405"/>
                  <a:gd name="connsiteX9-701" fmla="*/ 2290461 w 4228925"/>
                  <a:gd name="connsiteY9-702" fmla="*/ 321469 h 4108405"/>
                  <a:gd name="connsiteX10-703" fmla="*/ 4228786 w 4228925"/>
                  <a:gd name="connsiteY10-704" fmla="*/ 2056565 h 4108405"/>
                  <a:gd name="connsiteX11-705" fmla="*/ 2176946 w 4228925"/>
                  <a:gd name="connsiteY11-706" fmla="*/ 4108405 h 4108405"/>
                  <a:gd name="connsiteX12-707" fmla="*/ 125105 w 4228925"/>
                  <a:gd name="connsiteY12-708" fmla="*/ 2056565 h 4108405"/>
                  <a:gd name="connsiteX13-709" fmla="*/ 437178 w 4228925"/>
                  <a:gd name="connsiteY13-710" fmla="*/ 2056564 h 4108405"/>
                  <a:gd name="connsiteX14-711" fmla="*/ 2176945 w 4228925"/>
                  <a:gd name="connsiteY14-712" fmla="*/ 3796331 h 4108405"/>
                  <a:gd name="connsiteX15-713" fmla="*/ 3916711 w 4228925"/>
                  <a:gd name="connsiteY15-714" fmla="*/ 2056564 h 4108405"/>
                  <a:gd name="connsiteX16-715" fmla="*/ 2290461 w 4228925"/>
                  <a:gd name="connsiteY16-716" fmla="*/ 321469 h 4108405"/>
                  <a:gd name="connsiteX17-717" fmla="*/ 2090436 w 4228925"/>
                  <a:gd name="connsiteY17-718" fmla="*/ 9092 h 4108405"/>
                  <a:gd name="connsiteX18-719" fmla="*/ 2090436 w 4228925"/>
                  <a:gd name="connsiteY18-720" fmla="*/ 321165 h 4108405"/>
                  <a:gd name="connsiteX19-721" fmla="*/ 739525 w 4228925"/>
                  <a:gd name="connsiteY19-722" fmla="*/ 1076860 h 4108405"/>
                  <a:gd name="connsiteX20-723" fmla="*/ 470434 w 4228925"/>
                  <a:gd name="connsiteY20-724" fmla="*/ 917744 h 4108405"/>
                  <a:gd name="connsiteX21-725" fmla="*/ 2090436 w 4228925"/>
                  <a:gd name="connsiteY21-726" fmla="*/ 9092 h 4108405"/>
                  <a:gd name="connsiteX22-727" fmla="*/ 2090436 w 4228925"/>
                  <a:gd name="connsiteY22-728" fmla="*/ 0 h 4108405"/>
                  <a:gd name="connsiteX23-729" fmla="*/ 2090436 w 4228925"/>
                  <a:gd name="connsiteY23-730" fmla="*/ 9092 h 4108405"/>
                  <a:gd name="connsiteX24-731" fmla="*/ 2090436 w 4228925"/>
                  <a:gd name="connsiteY24-732" fmla="*/ 0 h 4108405"/>
                  <a:gd name="connsiteX0-733" fmla="*/ 739525 w 4228925"/>
                  <a:gd name="connsiteY0-734" fmla="*/ 1067768 h 4099313"/>
                  <a:gd name="connsiteX1-735" fmla="*/ 742648 w 4228925"/>
                  <a:gd name="connsiteY1-736" fmla="*/ 1069614 h 4099313"/>
                  <a:gd name="connsiteX2-737" fmla="*/ 739525 w 4228925"/>
                  <a:gd name="connsiteY2-738" fmla="*/ 1067768 h 4099313"/>
                  <a:gd name="connsiteX3-739" fmla="*/ 468805 w 4228925"/>
                  <a:gd name="connsiteY3-740" fmla="*/ 907689 h 4099313"/>
                  <a:gd name="connsiteX4-741" fmla="*/ 470434 w 4228925"/>
                  <a:gd name="connsiteY4-742" fmla="*/ 908652 h 4099313"/>
                  <a:gd name="connsiteX5-743" fmla="*/ 468805 w 4228925"/>
                  <a:gd name="connsiteY5-744" fmla="*/ 907689 h 4099313"/>
                  <a:gd name="connsiteX6-745" fmla="*/ 2090436 w 4228925"/>
                  <a:gd name="connsiteY6-746" fmla="*/ 312073 h 4099313"/>
                  <a:gd name="connsiteX7-747" fmla="*/ 2090436 w 4228925"/>
                  <a:gd name="connsiteY7-748" fmla="*/ 312377 h 4099313"/>
                  <a:gd name="connsiteX8-749" fmla="*/ 2090436 w 4228925"/>
                  <a:gd name="connsiteY8-750" fmla="*/ 312073 h 4099313"/>
                  <a:gd name="connsiteX9-751" fmla="*/ 2290461 w 4228925"/>
                  <a:gd name="connsiteY9-752" fmla="*/ 312377 h 4099313"/>
                  <a:gd name="connsiteX10-753" fmla="*/ 4228786 w 4228925"/>
                  <a:gd name="connsiteY10-754" fmla="*/ 2047473 h 4099313"/>
                  <a:gd name="connsiteX11-755" fmla="*/ 2176946 w 4228925"/>
                  <a:gd name="connsiteY11-756" fmla="*/ 4099313 h 4099313"/>
                  <a:gd name="connsiteX12-757" fmla="*/ 125105 w 4228925"/>
                  <a:gd name="connsiteY12-758" fmla="*/ 2047473 h 4099313"/>
                  <a:gd name="connsiteX13-759" fmla="*/ 437178 w 4228925"/>
                  <a:gd name="connsiteY13-760" fmla="*/ 2047472 h 4099313"/>
                  <a:gd name="connsiteX14-761" fmla="*/ 2176945 w 4228925"/>
                  <a:gd name="connsiteY14-762" fmla="*/ 3787239 h 4099313"/>
                  <a:gd name="connsiteX15-763" fmla="*/ 3916711 w 4228925"/>
                  <a:gd name="connsiteY15-764" fmla="*/ 2047472 h 4099313"/>
                  <a:gd name="connsiteX16-765" fmla="*/ 2290461 w 4228925"/>
                  <a:gd name="connsiteY16-766" fmla="*/ 312377 h 4099313"/>
                  <a:gd name="connsiteX17-767" fmla="*/ 2090436 w 4228925"/>
                  <a:gd name="connsiteY17-768" fmla="*/ 0 h 4099313"/>
                  <a:gd name="connsiteX18-769" fmla="*/ 2090436 w 4228925"/>
                  <a:gd name="connsiteY18-770" fmla="*/ 312073 h 4099313"/>
                  <a:gd name="connsiteX19-771" fmla="*/ 739525 w 4228925"/>
                  <a:gd name="connsiteY19-772" fmla="*/ 1067768 h 4099313"/>
                  <a:gd name="connsiteX20-773" fmla="*/ 470434 w 4228925"/>
                  <a:gd name="connsiteY20-774" fmla="*/ 908652 h 4099313"/>
                  <a:gd name="connsiteX21-775" fmla="*/ 2090436 w 4228925"/>
                  <a:gd name="connsiteY21-776" fmla="*/ 0 h 4099313"/>
                  <a:gd name="connsiteX0-777" fmla="*/ 739525 w 4353891"/>
                  <a:gd name="connsiteY0-778" fmla="*/ 1067768 h 4099313"/>
                  <a:gd name="connsiteX1-779" fmla="*/ 742648 w 4353891"/>
                  <a:gd name="connsiteY1-780" fmla="*/ 1069614 h 4099313"/>
                  <a:gd name="connsiteX2-781" fmla="*/ 739525 w 4353891"/>
                  <a:gd name="connsiteY2-782" fmla="*/ 1067768 h 4099313"/>
                  <a:gd name="connsiteX3-783" fmla="*/ 468805 w 4353891"/>
                  <a:gd name="connsiteY3-784" fmla="*/ 907689 h 4099313"/>
                  <a:gd name="connsiteX4-785" fmla="*/ 470434 w 4353891"/>
                  <a:gd name="connsiteY4-786" fmla="*/ 908652 h 4099313"/>
                  <a:gd name="connsiteX5-787" fmla="*/ 468805 w 4353891"/>
                  <a:gd name="connsiteY5-788" fmla="*/ 907689 h 4099313"/>
                  <a:gd name="connsiteX6-789" fmla="*/ 2090436 w 4353891"/>
                  <a:gd name="connsiteY6-790" fmla="*/ 312073 h 4099313"/>
                  <a:gd name="connsiteX7-791" fmla="*/ 2090436 w 4353891"/>
                  <a:gd name="connsiteY7-792" fmla="*/ 312377 h 4099313"/>
                  <a:gd name="connsiteX8-793" fmla="*/ 2090436 w 4353891"/>
                  <a:gd name="connsiteY8-794" fmla="*/ 312073 h 4099313"/>
                  <a:gd name="connsiteX9-795" fmla="*/ 3916711 w 4353891"/>
                  <a:gd name="connsiteY9-796" fmla="*/ 2047472 h 4099313"/>
                  <a:gd name="connsiteX10-797" fmla="*/ 4228786 w 4353891"/>
                  <a:gd name="connsiteY10-798" fmla="*/ 2047473 h 4099313"/>
                  <a:gd name="connsiteX11-799" fmla="*/ 2176946 w 4353891"/>
                  <a:gd name="connsiteY11-800" fmla="*/ 4099313 h 4099313"/>
                  <a:gd name="connsiteX12-801" fmla="*/ 125105 w 4353891"/>
                  <a:gd name="connsiteY12-802" fmla="*/ 2047473 h 4099313"/>
                  <a:gd name="connsiteX13-803" fmla="*/ 437178 w 4353891"/>
                  <a:gd name="connsiteY13-804" fmla="*/ 2047472 h 4099313"/>
                  <a:gd name="connsiteX14-805" fmla="*/ 2176945 w 4353891"/>
                  <a:gd name="connsiteY14-806" fmla="*/ 3787239 h 4099313"/>
                  <a:gd name="connsiteX15-807" fmla="*/ 3916711 w 4353891"/>
                  <a:gd name="connsiteY15-808" fmla="*/ 2047472 h 4099313"/>
                  <a:gd name="connsiteX16-809" fmla="*/ 2090436 w 4353891"/>
                  <a:gd name="connsiteY16-810" fmla="*/ 0 h 4099313"/>
                  <a:gd name="connsiteX17-811" fmla="*/ 2090436 w 4353891"/>
                  <a:gd name="connsiteY17-812" fmla="*/ 312073 h 4099313"/>
                  <a:gd name="connsiteX18-813" fmla="*/ 739525 w 4353891"/>
                  <a:gd name="connsiteY18-814" fmla="*/ 1067768 h 4099313"/>
                  <a:gd name="connsiteX19-815" fmla="*/ 470434 w 4353891"/>
                  <a:gd name="connsiteY19-816" fmla="*/ 908652 h 4099313"/>
                  <a:gd name="connsiteX20-817" fmla="*/ 2090436 w 4353891"/>
                  <a:gd name="connsiteY20-818" fmla="*/ 0 h 4099313"/>
                  <a:gd name="connsiteX0-819" fmla="*/ 614420 w 4228786"/>
                  <a:gd name="connsiteY0-820" fmla="*/ 1067768 h 4099313"/>
                  <a:gd name="connsiteX1-821" fmla="*/ 617543 w 4228786"/>
                  <a:gd name="connsiteY1-822" fmla="*/ 1069614 h 4099313"/>
                  <a:gd name="connsiteX2-823" fmla="*/ 614420 w 4228786"/>
                  <a:gd name="connsiteY2-824" fmla="*/ 1067768 h 4099313"/>
                  <a:gd name="connsiteX3-825" fmla="*/ 343700 w 4228786"/>
                  <a:gd name="connsiteY3-826" fmla="*/ 907689 h 4099313"/>
                  <a:gd name="connsiteX4-827" fmla="*/ 345329 w 4228786"/>
                  <a:gd name="connsiteY4-828" fmla="*/ 908652 h 4099313"/>
                  <a:gd name="connsiteX5-829" fmla="*/ 343700 w 4228786"/>
                  <a:gd name="connsiteY5-830" fmla="*/ 907689 h 4099313"/>
                  <a:gd name="connsiteX6-831" fmla="*/ 1965331 w 4228786"/>
                  <a:gd name="connsiteY6-832" fmla="*/ 312073 h 4099313"/>
                  <a:gd name="connsiteX7-833" fmla="*/ 1965331 w 4228786"/>
                  <a:gd name="connsiteY7-834" fmla="*/ 312377 h 4099313"/>
                  <a:gd name="connsiteX8-835" fmla="*/ 1965331 w 4228786"/>
                  <a:gd name="connsiteY8-836" fmla="*/ 312073 h 4099313"/>
                  <a:gd name="connsiteX9-837" fmla="*/ 3791606 w 4228786"/>
                  <a:gd name="connsiteY9-838" fmla="*/ 2047472 h 4099313"/>
                  <a:gd name="connsiteX10-839" fmla="*/ 4103681 w 4228786"/>
                  <a:gd name="connsiteY10-840" fmla="*/ 2047473 h 4099313"/>
                  <a:gd name="connsiteX11-841" fmla="*/ 2051841 w 4228786"/>
                  <a:gd name="connsiteY11-842" fmla="*/ 4099313 h 4099313"/>
                  <a:gd name="connsiteX12-843" fmla="*/ 0 w 4228786"/>
                  <a:gd name="connsiteY12-844" fmla="*/ 2047473 h 4099313"/>
                  <a:gd name="connsiteX13-845" fmla="*/ 2051840 w 4228786"/>
                  <a:gd name="connsiteY13-846" fmla="*/ 3787239 h 4099313"/>
                  <a:gd name="connsiteX14-847" fmla="*/ 3791606 w 4228786"/>
                  <a:gd name="connsiteY14-848" fmla="*/ 2047472 h 4099313"/>
                  <a:gd name="connsiteX15-849" fmla="*/ 1965331 w 4228786"/>
                  <a:gd name="connsiteY15-850" fmla="*/ 0 h 4099313"/>
                  <a:gd name="connsiteX16-851" fmla="*/ 1965331 w 4228786"/>
                  <a:gd name="connsiteY16-852" fmla="*/ 312073 h 4099313"/>
                  <a:gd name="connsiteX17-853" fmla="*/ 614420 w 4228786"/>
                  <a:gd name="connsiteY17-854" fmla="*/ 1067768 h 4099313"/>
                  <a:gd name="connsiteX18-855" fmla="*/ 345329 w 4228786"/>
                  <a:gd name="connsiteY18-856" fmla="*/ 908652 h 4099313"/>
                  <a:gd name="connsiteX19-857" fmla="*/ 1965331 w 4228786"/>
                  <a:gd name="connsiteY19-858" fmla="*/ 0 h 4099313"/>
                  <a:gd name="connsiteX0-859" fmla="*/ 270720 w 3885086"/>
                  <a:gd name="connsiteY0-860" fmla="*/ 1067768 h 4224418"/>
                  <a:gd name="connsiteX1-861" fmla="*/ 273843 w 3885086"/>
                  <a:gd name="connsiteY1-862" fmla="*/ 1069614 h 4224418"/>
                  <a:gd name="connsiteX2-863" fmla="*/ 270720 w 3885086"/>
                  <a:gd name="connsiteY2-864" fmla="*/ 1067768 h 4224418"/>
                  <a:gd name="connsiteX3-865" fmla="*/ 0 w 3885086"/>
                  <a:gd name="connsiteY3-866" fmla="*/ 907689 h 4224418"/>
                  <a:gd name="connsiteX4-867" fmla="*/ 1629 w 3885086"/>
                  <a:gd name="connsiteY4-868" fmla="*/ 908652 h 4224418"/>
                  <a:gd name="connsiteX5-869" fmla="*/ 0 w 3885086"/>
                  <a:gd name="connsiteY5-870" fmla="*/ 907689 h 4224418"/>
                  <a:gd name="connsiteX6-871" fmla="*/ 1621631 w 3885086"/>
                  <a:gd name="connsiteY6-872" fmla="*/ 312073 h 4224418"/>
                  <a:gd name="connsiteX7-873" fmla="*/ 1621631 w 3885086"/>
                  <a:gd name="connsiteY7-874" fmla="*/ 312377 h 4224418"/>
                  <a:gd name="connsiteX8-875" fmla="*/ 1621631 w 3885086"/>
                  <a:gd name="connsiteY8-876" fmla="*/ 312073 h 4224418"/>
                  <a:gd name="connsiteX9-877" fmla="*/ 3447906 w 3885086"/>
                  <a:gd name="connsiteY9-878" fmla="*/ 2047472 h 4224418"/>
                  <a:gd name="connsiteX10-879" fmla="*/ 3759981 w 3885086"/>
                  <a:gd name="connsiteY10-880" fmla="*/ 2047473 h 4224418"/>
                  <a:gd name="connsiteX11-881" fmla="*/ 1708141 w 3885086"/>
                  <a:gd name="connsiteY11-882" fmla="*/ 4099313 h 4224418"/>
                  <a:gd name="connsiteX12-883" fmla="*/ 1708140 w 3885086"/>
                  <a:gd name="connsiteY12-884" fmla="*/ 3787239 h 4224418"/>
                  <a:gd name="connsiteX13-885" fmla="*/ 3447906 w 3885086"/>
                  <a:gd name="connsiteY13-886" fmla="*/ 2047472 h 4224418"/>
                  <a:gd name="connsiteX14-887" fmla="*/ 1621631 w 3885086"/>
                  <a:gd name="connsiteY14-888" fmla="*/ 0 h 4224418"/>
                  <a:gd name="connsiteX15-889" fmla="*/ 1621631 w 3885086"/>
                  <a:gd name="connsiteY15-890" fmla="*/ 312073 h 4224418"/>
                  <a:gd name="connsiteX16-891" fmla="*/ 270720 w 3885086"/>
                  <a:gd name="connsiteY16-892" fmla="*/ 1067768 h 4224418"/>
                  <a:gd name="connsiteX17-893" fmla="*/ 1629 w 3885086"/>
                  <a:gd name="connsiteY17-894" fmla="*/ 908652 h 4224418"/>
                  <a:gd name="connsiteX18-895" fmla="*/ 1621631 w 3885086"/>
                  <a:gd name="connsiteY18-896" fmla="*/ 0 h 4224418"/>
                  <a:gd name="connsiteX0-897" fmla="*/ 270720 w 3885086"/>
                  <a:gd name="connsiteY0-898" fmla="*/ 1067768 h 4099313"/>
                  <a:gd name="connsiteX1-899" fmla="*/ 273843 w 3885086"/>
                  <a:gd name="connsiteY1-900" fmla="*/ 1069614 h 4099313"/>
                  <a:gd name="connsiteX2-901" fmla="*/ 270720 w 3885086"/>
                  <a:gd name="connsiteY2-902" fmla="*/ 1067768 h 4099313"/>
                  <a:gd name="connsiteX3-903" fmla="*/ 0 w 3885086"/>
                  <a:gd name="connsiteY3-904" fmla="*/ 907689 h 4099313"/>
                  <a:gd name="connsiteX4-905" fmla="*/ 1629 w 3885086"/>
                  <a:gd name="connsiteY4-906" fmla="*/ 908652 h 4099313"/>
                  <a:gd name="connsiteX5-907" fmla="*/ 0 w 3885086"/>
                  <a:gd name="connsiteY5-908" fmla="*/ 907689 h 4099313"/>
                  <a:gd name="connsiteX6-909" fmla="*/ 1621631 w 3885086"/>
                  <a:gd name="connsiteY6-910" fmla="*/ 312073 h 4099313"/>
                  <a:gd name="connsiteX7-911" fmla="*/ 1621631 w 3885086"/>
                  <a:gd name="connsiteY7-912" fmla="*/ 312377 h 4099313"/>
                  <a:gd name="connsiteX8-913" fmla="*/ 1621631 w 3885086"/>
                  <a:gd name="connsiteY8-914" fmla="*/ 312073 h 4099313"/>
                  <a:gd name="connsiteX9-915" fmla="*/ 3447906 w 3885086"/>
                  <a:gd name="connsiteY9-916" fmla="*/ 2047472 h 4099313"/>
                  <a:gd name="connsiteX10-917" fmla="*/ 3759981 w 3885086"/>
                  <a:gd name="connsiteY10-918" fmla="*/ 2047473 h 4099313"/>
                  <a:gd name="connsiteX11-919" fmla="*/ 1708141 w 3885086"/>
                  <a:gd name="connsiteY11-920" fmla="*/ 4099313 h 4099313"/>
                  <a:gd name="connsiteX12-921" fmla="*/ 3447906 w 3885086"/>
                  <a:gd name="connsiteY12-922" fmla="*/ 2047472 h 4099313"/>
                  <a:gd name="connsiteX13-923" fmla="*/ 1621631 w 3885086"/>
                  <a:gd name="connsiteY13-924" fmla="*/ 0 h 4099313"/>
                  <a:gd name="connsiteX14-925" fmla="*/ 1621631 w 3885086"/>
                  <a:gd name="connsiteY14-926" fmla="*/ 312073 h 4099313"/>
                  <a:gd name="connsiteX15-927" fmla="*/ 270720 w 3885086"/>
                  <a:gd name="connsiteY15-928" fmla="*/ 1067768 h 4099313"/>
                  <a:gd name="connsiteX16-929" fmla="*/ 1629 w 3885086"/>
                  <a:gd name="connsiteY16-930" fmla="*/ 908652 h 4099313"/>
                  <a:gd name="connsiteX17-931" fmla="*/ 1621631 w 3885086"/>
                  <a:gd name="connsiteY17-932" fmla="*/ 0 h 4099313"/>
                  <a:gd name="connsiteX0-933" fmla="*/ 270720 w 3760643"/>
                  <a:gd name="connsiteY0-934" fmla="*/ 1067768 h 2047473"/>
                  <a:gd name="connsiteX1-935" fmla="*/ 273843 w 3760643"/>
                  <a:gd name="connsiteY1-936" fmla="*/ 1069614 h 2047473"/>
                  <a:gd name="connsiteX2-937" fmla="*/ 270720 w 3760643"/>
                  <a:gd name="connsiteY2-938" fmla="*/ 1067768 h 2047473"/>
                  <a:gd name="connsiteX3-939" fmla="*/ 0 w 3760643"/>
                  <a:gd name="connsiteY3-940" fmla="*/ 907689 h 2047473"/>
                  <a:gd name="connsiteX4-941" fmla="*/ 1629 w 3760643"/>
                  <a:gd name="connsiteY4-942" fmla="*/ 908652 h 2047473"/>
                  <a:gd name="connsiteX5-943" fmla="*/ 0 w 3760643"/>
                  <a:gd name="connsiteY5-944" fmla="*/ 907689 h 2047473"/>
                  <a:gd name="connsiteX6-945" fmla="*/ 1621631 w 3760643"/>
                  <a:gd name="connsiteY6-946" fmla="*/ 312073 h 2047473"/>
                  <a:gd name="connsiteX7-947" fmla="*/ 1621631 w 3760643"/>
                  <a:gd name="connsiteY7-948" fmla="*/ 312377 h 2047473"/>
                  <a:gd name="connsiteX8-949" fmla="*/ 1621631 w 3760643"/>
                  <a:gd name="connsiteY8-950" fmla="*/ 312073 h 2047473"/>
                  <a:gd name="connsiteX9-951" fmla="*/ 3447906 w 3760643"/>
                  <a:gd name="connsiteY9-952" fmla="*/ 2047472 h 2047473"/>
                  <a:gd name="connsiteX10-953" fmla="*/ 3759981 w 3760643"/>
                  <a:gd name="connsiteY10-954" fmla="*/ 2047473 h 2047473"/>
                  <a:gd name="connsiteX11-955" fmla="*/ 3447906 w 3760643"/>
                  <a:gd name="connsiteY11-956" fmla="*/ 2047472 h 2047473"/>
                  <a:gd name="connsiteX12-957" fmla="*/ 1621631 w 3760643"/>
                  <a:gd name="connsiteY12-958" fmla="*/ 0 h 2047473"/>
                  <a:gd name="connsiteX13-959" fmla="*/ 1621631 w 3760643"/>
                  <a:gd name="connsiteY13-960" fmla="*/ 312073 h 2047473"/>
                  <a:gd name="connsiteX14-961" fmla="*/ 270720 w 3760643"/>
                  <a:gd name="connsiteY14-962" fmla="*/ 1067768 h 2047473"/>
                  <a:gd name="connsiteX15-963" fmla="*/ 1629 w 3760643"/>
                  <a:gd name="connsiteY15-964" fmla="*/ 908652 h 2047473"/>
                  <a:gd name="connsiteX16-965" fmla="*/ 1621631 w 3760643"/>
                  <a:gd name="connsiteY16-966" fmla="*/ 0 h 2047473"/>
                  <a:gd name="connsiteX0-967" fmla="*/ 270720 w 1621631"/>
                  <a:gd name="connsiteY0-968" fmla="*/ 1067768 h 1069614"/>
                  <a:gd name="connsiteX1-969" fmla="*/ 273843 w 1621631"/>
                  <a:gd name="connsiteY1-970" fmla="*/ 1069614 h 1069614"/>
                  <a:gd name="connsiteX2-971" fmla="*/ 270720 w 1621631"/>
                  <a:gd name="connsiteY2-972" fmla="*/ 1067768 h 1069614"/>
                  <a:gd name="connsiteX3-973" fmla="*/ 0 w 1621631"/>
                  <a:gd name="connsiteY3-974" fmla="*/ 907689 h 1069614"/>
                  <a:gd name="connsiteX4-975" fmla="*/ 1629 w 1621631"/>
                  <a:gd name="connsiteY4-976" fmla="*/ 908652 h 1069614"/>
                  <a:gd name="connsiteX5-977" fmla="*/ 0 w 1621631"/>
                  <a:gd name="connsiteY5-978" fmla="*/ 907689 h 1069614"/>
                  <a:gd name="connsiteX6-979" fmla="*/ 1621631 w 1621631"/>
                  <a:gd name="connsiteY6-980" fmla="*/ 312073 h 1069614"/>
                  <a:gd name="connsiteX7-981" fmla="*/ 1621631 w 1621631"/>
                  <a:gd name="connsiteY7-982" fmla="*/ 312377 h 1069614"/>
                  <a:gd name="connsiteX8-983" fmla="*/ 1621631 w 1621631"/>
                  <a:gd name="connsiteY8-984" fmla="*/ 312073 h 1069614"/>
                  <a:gd name="connsiteX9-985" fmla="*/ 1621631 w 1621631"/>
                  <a:gd name="connsiteY9-986" fmla="*/ 0 h 1069614"/>
                  <a:gd name="connsiteX10-987" fmla="*/ 1621631 w 1621631"/>
                  <a:gd name="connsiteY10-988" fmla="*/ 312073 h 1069614"/>
                  <a:gd name="connsiteX11-989" fmla="*/ 270720 w 1621631"/>
                  <a:gd name="connsiteY11-990" fmla="*/ 1067768 h 1069614"/>
                  <a:gd name="connsiteX12-991" fmla="*/ 1629 w 1621631"/>
                  <a:gd name="connsiteY12-992" fmla="*/ 908652 h 1069614"/>
                  <a:gd name="connsiteX13-993" fmla="*/ 1621631 w 1621631"/>
                  <a:gd name="connsiteY13-994" fmla="*/ 0 h 1069614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  <a:cxn ang="0">
                    <a:pos x="connsiteX11-23" y="connsiteY11-24"/>
                  </a:cxn>
                  <a:cxn ang="0">
                    <a:pos x="connsiteX12-25" y="connsiteY12-26"/>
                  </a:cxn>
                  <a:cxn ang="0">
                    <a:pos x="connsiteX13-27" y="connsiteY13-28"/>
                  </a:cxn>
                </a:cxnLst>
                <a:rect l="l" t="t" r="r" b="b"/>
                <a:pathLst>
                  <a:path w="1621631" h="1069614">
                    <a:moveTo>
                      <a:pt x="270720" y="1067768"/>
                    </a:moveTo>
                    <a:lnTo>
                      <a:pt x="273843" y="1069614"/>
                    </a:lnTo>
                    <a:lnTo>
                      <a:pt x="270720" y="1067768"/>
                    </a:lnTo>
                    <a:close/>
                    <a:moveTo>
                      <a:pt x="0" y="907689"/>
                    </a:moveTo>
                    <a:lnTo>
                      <a:pt x="1629" y="908652"/>
                    </a:lnTo>
                    <a:lnTo>
                      <a:pt x="0" y="907689"/>
                    </a:lnTo>
                    <a:close/>
                    <a:moveTo>
                      <a:pt x="1621631" y="312073"/>
                    </a:moveTo>
                    <a:lnTo>
                      <a:pt x="1621631" y="312377"/>
                    </a:lnTo>
                    <a:lnTo>
                      <a:pt x="1621631" y="312073"/>
                    </a:lnTo>
                    <a:close/>
                    <a:moveTo>
                      <a:pt x="1621631" y="0"/>
                    </a:moveTo>
                    <a:lnTo>
                      <a:pt x="1621631" y="312073"/>
                    </a:lnTo>
                    <a:cubicBezTo>
                      <a:pt x="1059988" y="337356"/>
                      <a:pt x="568425" y="631117"/>
                      <a:pt x="270720" y="1067768"/>
                    </a:cubicBezTo>
                    <a:lnTo>
                      <a:pt x="1629" y="908652"/>
                    </a:lnTo>
                    <a:cubicBezTo>
                      <a:pt x="354259" y="380480"/>
                      <a:pt x="945677" y="25494"/>
                      <a:pt x="1621631" y="0"/>
                    </a:cubicBezTo>
                    <a:close/>
                  </a:path>
                </a:pathLst>
              </a:cu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3218" tIns="46608" rIns="46608" bIns="93218" numCol="1" spcCol="0" rtlCol="0" fromWordArt="0" anchor="b" anchorCtr="0" forceAA="0" compatLnSpc="1">
                <a:noAutofit/>
              </a:bodyPr>
              <a:lstStyle/>
              <a:p>
                <a:pPr algn="ctr" defTabSz="93154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800" spc="-5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Segoe UI" panose="020B0502040204020203" pitchFamily="34" charset="0"/>
                  <a:sym typeface="FZHei-B01S" panose="02010601030101010101" pitchFamily="2" charset="-122"/>
                </a:endParaRPr>
              </a:p>
            </p:txBody>
          </p:sp>
          <p:sp>
            <p:nvSpPr>
              <p:cNvPr id="55" name="Freeform 119"/>
              <p:cNvSpPr/>
              <p:nvPr/>
            </p:nvSpPr>
            <p:spPr bwMode="auto">
              <a:xfrm rot="3645706" flipH="1">
                <a:off x="8875073" y="3127550"/>
                <a:ext cx="1621631" cy="1069614"/>
              </a:xfrm>
              <a:custGeom>
                <a:avLst/>
                <a:gdLst>
                  <a:gd name="connsiteX0" fmla="*/ 668844 w 4158105"/>
                  <a:gd name="connsiteY0" fmla="*/ 1079241 h 4110786"/>
                  <a:gd name="connsiteX1" fmla="*/ 671967 w 4158105"/>
                  <a:gd name="connsiteY1" fmla="*/ 1081087 h 4110786"/>
                  <a:gd name="connsiteX2" fmla="*/ 576717 w 4158105"/>
                  <a:gd name="connsiteY2" fmla="*/ 1235869 h 4110786"/>
                  <a:gd name="connsiteX3" fmla="*/ 574232 w 4158105"/>
                  <a:gd name="connsiteY3" fmla="*/ 1234330 h 4110786"/>
                  <a:gd name="connsiteX4" fmla="*/ 668844 w 4158105"/>
                  <a:gd name="connsiteY4" fmla="*/ 1079241 h 4110786"/>
                  <a:gd name="connsiteX5" fmla="*/ 398124 w 4158105"/>
                  <a:gd name="connsiteY5" fmla="*/ 919162 h 4110786"/>
                  <a:gd name="connsiteX6" fmla="*/ 399753 w 4158105"/>
                  <a:gd name="connsiteY6" fmla="*/ 920125 h 4110786"/>
                  <a:gd name="connsiteX7" fmla="*/ 308772 w 4158105"/>
                  <a:gd name="connsiteY7" fmla="*/ 1069886 h 4110786"/>
                  <a:gd name="connsiteX8" fmla="*/ 307636 w 4158105"/>
                  <a:gd name="connsiteY8" fmla="*/ 1069182 h 4110786"/>
                  <a:gd name="connsiteX9" fmla="*/ 398124 w 4158105"/>
                  <a:gd name="connsiteY9" fmla="*/ 919162 h 4110786"/>
                  <a:gd name="connsiteX10" fmla="*/ 2106264 w 4158105"/>
                  <a:gd name="connsiteY10" fmla="*/ 319178 h 4110786"/>
                  <a:gd name="connsiteX11" fmla="*/ 2198792 w 4158105"/>
                  <a:gd name="connsiteY11" fmla="*/ 323850 h 4110786"/>
                  <a:gd name="connsiteX12" fmla="*/ 2019755 w 4158105"/>
                  <a:gd name="connsiteY12" fmla="*/ 323850 h 4110786"/>
                  <a:gd name="connsiteX13" fmla="*/ 2019755 w 4158105"/>
                  <a:gd name="connsiteY13" fmla="*/ 323546 h 4110786"/>
                  <a:gd name="connsiteX14" fmla="*/ 2106264 w 4158105"/>
                  <a:gd name="connsiteY14" fmla="*/ 319178 h 4110786"/>
                  <a:gd name="connsiteX15" fmla="*/ 2224351 w 4158105"/>
                  <a:gd name="connsiteY15" fmla="*/ 13068 h 4110786"/>
                  <a:gd name="connsiteX16" fmla="*/ 4158105 w 4158105"/>
                  <a:gd name="connsiteY16" fmla="*/ 2058946 h 4110786"/>
                  <a:gd name="connsiteX17" fmla="*/ 2106265 w 4158105"/>
                  <a:gd name="connsiteY17" fmla="*/ 4110786 h 4110786"/>
                  <a:gd name="connsiteX18" fmla="*/ 54424 w 4158105"/>
                  <a:gd name="connsiteY18" fmla="*/ 2058946 h 4110786"/>
                  <a:gd name="connsiteX19" fmla="*/ 574232 w 4158105"/>
                  <a:gd name="connsiteY19" fmla="*/ 1234330 h 4110786"/>
                  <a:gd name="connsiteX20" fmla="*/ 366497 w 4158105"/>
                  <a:gd name="connsiteY20" fmla="*/ 2058945 h 4110786"/>
                  <a:gd name="connsiteX21" fmla="*/ 2106264 w 4158105"/>
                  <a:gd name="connsiteY21" fmla="*/ 3798712 h 4110786"/>
                  <a:gd name="connsiteX22" fmla="*/ 3846030 w 4158105"/>
                  <a:gd name="connsiteY22" fmla="*/ 2058945 h 4110786"/>
                  <a:gd name="connsiteX23" fmla="*/ 2198792 w 4158105"/>
                  <a:gd name="connsiteY23" fmla="*/ 323850 h 4110786"/>
                  <a:gd name="connsiteX24" fmla="*/ 2219780 w 4158105"/>
                  <a:gd name="connsiteY24" fmla="*/ 323850 h 4110786"/>
                  <a:gd name="connsiteX25" fmla="*/ 2224351 w 4158105"/>
                  <a:gd name="connsiteY25" fmla="*/ 13068 h 4110786"/>
                  <a:gd name="connsiteX26" fmla="*/ 2019755 w 4158105"/>
                  <a:gd name="connsiteY26" fmla="*/ 11473 h 4110786"/>
                  <a:gd name="connsiteX27" fmla="*/ 2019755 w 4158105"/>
                  <a:gd name="connsiteY27" fmla="*/ 323546 h 4110786"/>
                  <a:gd name="connsiteX28" fmla="*/ 668844 w 4158105"/>
                  <a:gd name="connsiteY28" fmla="*/ 1079241 h 4110786"/>
                  <a:gd name="connsiteX29" fmla="*/ 399753 w 4158105"/>
                  <a:gd name="connsiteY29" fmla="*/ 920125 h 4110786"/>
                  <a:gd name="connsiteX30" fmla="*/ 2019755 w 4158105"/>
                  <a:gd name="connsiteY30" fmla="*/ 11473 h 4110786"/>
                  <a:gd name="connsiteX31" fmla="*/ 2224543 w 4158105"/>
                  <a:gd name="connsiteY31" fmla="*/ 0 h 4110786"/>
                  <a:gd name="connsiteX32" fmla="*/ 2224351 w 4158105"/>
                  <a:gd name="connsiteY32" fmla="*/ 13068 h 4110786"/>
                  <a:gd name="connsiteX33" fmla="*/ 2106265 w 4158105"/>
                  <a:gd name="connsiteY33" fmla="*/ 7105 h 4110786"/>
                  <a:gd name="connsiteX34" fmla="*/ 2019755 w 4158105"/>
                  <a:gd name="connsiteY34" fmla="*/ 11473 h 4110786"/>
                  <a:gd name="connsiteX35" fmla="*/ 2019755 w 4158105"/>
                  <a:gd name="connsiteY35" fmla="*/ 2381 h 4110786"/>
                  <a:gd name="connsiteX36" fmla="*/ 2224543 w 4158105"/>
                  <a:gd name="connsiteY36" fmla="*/ 0 h 4110786"/>
                  <a:gd name="connsiteX0-1" fmla="*/ 668844 w 4158105"/>
                  <a:gd name="connsiteY0-2" fmla="*/ 1079241 h 4110786"/>
                  <a:gd name="connsiteX1-3" fmla="*/ 671967 w 4158105"/>
                  <a:gd name="connsiteY1-4" fmla="*/ 1081087 h 4110786"/>
                  <a:gd name="connsiteX2-5" fmla="*/ 576717 w 4158105"/>
                  <a:gd name="connsiteY2-6" fmla="*/ 1235869 h 4110786"/>
                  <a:gd name="connsiteX3-7" fmla="*/ 574232 w 4158105"/>
                  <a:gd name="connsiteY3-8" fmla="*/ 1234330 h 4110786"/>
                  <a:gd name="connsiteX4-9" fmla="*/ 668844 w 4158105"/>
                  <a:gd name="connsiteY4-10" fmla="*/ 1079241 h 4110786"/>
                  <a:gd name="connsiteX5-11" fmla="*/ 398124 w 4158105"/>
                  <a:gd name="connsiteY5-12" fmla="*/ 919162 h 4110786"/>
                  <a:gd name="connsiteX6-13" fmla="*/ 399753 w 4158105"/>
                  <a:gd name="connsiteY6-14" fmla="*/ 920125 h 4110786"/>
                  <a:gd name="connsiteX7-15" fmla="*/ 308772 w 4158105"/>
                  <a:gd name="connsiteY7-16" fmla="*/ 1069886 h 4110786"/>
                  <a:gd name="connsiteX8-17" fmla="*/ 398124 w 4158105"/>
                  <a:gd name="connsiteY8-18" fmla="*/ 919162 h 4110786"/>
                  <a:gd name="connsiteX9-19" fmla="*/ 2106264 w 4158105"/>
                  <a:gd name="connsiteY9-20" fmla="*/ 319178 h 4110786"/>
                  <a:gd name="connsiteX10-21" fmla="*/ 2198792 w 4158105"/>
                  <a:gd name="connsiteY10-22" fmla="*/ 323850 h 4110786"/>
                  <a:gd name="connsiteX11-23" fmla="*/ 2019755 w 4158105"/>
                  <a:gd name="connsiteY11-24" fmla="*/ 323850 h 4110786"/>
                  <a:gd name="connsiteX12-25" fmla="*/ 2019755 w 4158105"/>
                  <a:gd name="connsiteY12-26" fmla="*/ 323546 h 4110786"/>
                  <a:gd name="connsiteX13-27" fmla="*/ 2106264 w 4158105"/>
                  <a:gd name="connsiteY13-28" fmla="*/ 319178 h 4110786"/>
                  <a:gd name="connsiteX14-29" fmla="*/ 2224351 w 4158105"/>
                  <a:gd name="connsiteY14-30" fmla="*/ 13068 h 4110786"/>
                  <a:gd name="connsiteX15-31" fmla="*/ 4158105 w 4158105"/>
                  <a:gd name="connsiteY15-32" fmla="*/ 2058946 h 4110786"/>
                  <a:gd name="connsiteX16-33" fmla="*/ 2106265 w 4158105"/>
                  <a:gd name="connsiteY16-34" fmla="*/ 4110786 h 4110786"/>
                  <a:gd name="connsiteX17-35" fmla="*/ 54424 w 4158105"/>
                  <a:gd name="connsiteY17-36" fmla="*/ 2058946 h 4110786"/>
                  <a:gd name="connsiteX18-37" fmla="*/ 574232 w 4158105"/>
                  <a:gd name="connsiteY18-38" fmla="*/ 1234330 h 4110786"/>
                  <a:gd name="connsiteX19-39" fmla="*/ 366497 w 4158105"/>
                  <a:gd name="connsiteY19-40" fmla="*/ 2058945 h 4110786"/>
                  <a:gd name="connsiteX20-41" fmla="*/ 2106264 w 4158105"/>
                  <a:gd name="connsiteY20-42" fmla="*/ 3798712 h 4110786"/>
                  <a:gd name="connsiteX21-43" fmla="*/ 3846030 w 4158105"/>
                  <a:gd name="connsiteY21-44" fmla="*/ 2058945 h 4110786"/>
                  <a:gd name="connsiteX22-45" fmla="*/ 2198792 w 4158105"/>
                  <a:gd name="connsiteY22-46" fmla="*/ 323850 h 4110786"/>
                  <a:gd name="connsiteX23-47" fmla="*/ 2219780 w 4158105"/>
                  <a:gd name="connsiteY23-48" fmla="*/ 323850 h 4110786"/>
                  <a:gd name="connsiteX24-49" fmla="*/ 2224351 w 4158105"/>
                  <a:gd name="connsiteY24-50" fmla="*/ 13068 h 4110786"/>
                  <a:gd name="connsiteX25-51" fmla="*/ 2019755 w 4158105"/>
                  <a:gd name="connsiteY25-52" fmla="*/ 11473 h 4110786"/>
                  <a:gd name="connsiteX26-53" fmla="*/ 2019755 w 4158105"/>
                  <a:gd name="connsiteY26-54" fmla="*/ 323546 h 4110786"/>
                  <a:gd name="connsiteX27-55" fmla="*/ 668844 w 4158105"/>
                  <a:gd name="connsiteY27-56" fmla="*/ 1079241 h 4110786"/>
                  <a:gd name="connsiteX28-57" fmla="*/ 399753 w 4158105"/>
                  <a:gd name="connsiteY28-58" fmla="*/ 920125 h 4110786"/>
                  <a:gd name="connsiteX29-59" fmla="*/ 2019755 w 4158105"/>
                  <a:gd name="connsiteY29-60" fmla="*/ 11473 h 4110786"/>
                  <a:gd name="connsiteX30-61" fmla="*/ 2224543 w 4158105"/>
                  <a:gd name="connsiteY30-62" fmla="*/ 0 h 4110786"/>
                  <a:gd name="connsiteX31-63" fmla="*/ 2224351 w 4158105"/>
                  <a:gd name="connsiteY31-64" fmla="*/ 13068 h 4110786"/>
                  <a:gd name="connsiteX32-65" fmla="*/ 2106265 w 4158105"/>
                  <a:gd name="connsiteY32-66" fmla="*/ 7105 h 4110786"/>
                  <a:gd name="connsiteX33-67" fmla="*/ 2019755 w 4158105"/>
                  <a:gd name="connsiteY33-68" fmla="*/ 11473 h 4110786"/>
                  <a:gd name="connsiteX34-69" fmla="*/ 2019755 w 4158105"/>
                  <a:gd name="connsiteY34-70" fmla="*/ 2381 h 4110786"/>
                  <a:gd name="connsiteX35-71" fmla="*/ 2224543 w 4158105"/>
                  <a:gd name="connsiteY35-72" fmla="*/ 0 h 4110786"/>
                  <a:gd name="connsiteX0-73" fmla="*/ 668844 w 4158105"/>
                  <a:gd name="connsiteY0-74" fmla="*/ 1079241 h 4110786"/>
                  <a:gd name="connsiteX1-75" fmla="*/ 671967 w 4158105"/>
                  <a:gd name="connsiteY1-76" fmla="*/ 1081087 h 4110786"/>
                  <a:gd name="connsiteX2-77" fmla="*/ 576717 w 4158105"/>
                  <a:gd name="connsiteY2-78" fmla="*/ 1235869 h 4110786"/>
                  <a:gd name="connsiteX3-79" fmla="*/ 574232 w 4158105"/>
                  <a:gd name="connsiteY3-80" fmla="*/ 1234330 h 4110786"/>
                  <a:gd name="connsiteX4-81" fmla="*/ 668844 w 4158105"/>
                  <a:gd name="connsiteY4-82" fmla="*/ 1079241 h 4110786"/>
                  <a:gd name="connsiteX5-83" fmla="*/ 398124 w 4158105"/>
                  <a:gd name="connsiteY5-84" fmla="*/ 919162 h 4110786"/>
                  <a:gd name="connsiteX6-85" fmla="*/ 399753 w 4158105"/>
                  <a:gd name="connsiteY6-86" fmla="*/ 920125 h 4110786"/>
                  <a:gd name="connsiteX7-87" fmla="*/ 398124 w 4158105"/>
                  <a:gd name="connsiteY7-88" fmla="*/ 919162 h 4110786"/>
                  <a:gd name="connsiteX8-89" fmla="*/ 2106264 w 4158105"/>
                  <a:gd name="connsiteY8-90" fmla="*/ 319178 h 4110786"/>
                  <a:gd name="connsiteX9-91" fmla="*/ 2198792 w 4158105"/>
                  <a:gd name="connsiteY9-92" fmla="*/ 323850 h 4110786"/>
                  <a:gd name="connsiteX10-93" fmla="*/ 2019755 w 4158105"/>
                  <a:gd name="connsiteY10-94" fmla="*/ 323850 h 4110786"/>
                  <a:gd name="connsiteX11-95" fmla="*/ 2019755 w 4158105"/>
                  <a:gd name="connsiteY11-96" fmla="*/ 323546 h 4110786"/>
                  <a:gd name="connsiteX12-97" fmla="*/ 2106264 w 4158105"/>
                  <a:gd name="connsiteY12-98" fmla="*/ 319178 h 4110786"/>
                  <a:gd name="connsiteX13-99" fmla="*/ 2224351 w 4158105"/>
                  <a:gd name="connsiteY13-100" fmla="*/ 13068 h 4110786"/>
                  <a:gd name="connsiteX14-101" fmla="*/ 4158105 w 4158105"/>
                  <a:gd name="connsiteY14-102" fmla="*/ 2058946 h 4110786"/>
                  <a:gd name="connsiteX15-103" fmla="*/ 2106265 w 4158105"/>
                  <a:gd name="connsiteY15-104" fmla="*/ 4110786 h 4110786"/>
                  <a:gd name="connsiteX16-105" fmla="*/ 54424 w 4158105"/>
                  <a:gd name="connsiteY16-106" fmla="*/ 2058946 h 4110786"/>
                  <a:gd name="connsiteX17-107" fmla="*/ 574232 w 4158105"/>
                  <a:gd name="connsiteY17-108" fmla="*/ 1234330 h 4110786"/>
                  <a:gd name="connsiteX18-109" fmla="*/ 366497 w 4158105"/>
                  <a:gd name="connsiteY18-110" fmla="*/ 2058945 h 4110786"/>
                  <a:gd name="connsiteX19-111" fmla="*/ 2106264 w 4158105"/>
                  <a:gd name="connsiteY19-112" fmla="*/ 3798712 h 4110786"/>
                  <a:gd name="connsiteX20-113" fmla="*/ 3846030 w 4158105"/>
                  <a:gd name="connsiteY20-114" fmla="*/ 2058945 h 4110786"/>
                  <a:gd name="connsiteX21-115" fmla="*/ 2198792 w 4158105"/>
                  <a:gd name="connsiteY21-116" fmla="*/ 323850 h 4110786"/>
                  <a:gd name="connsiteX22-117" fmla="*/ 2219780 w 4158105"/>
                  <a:gd name="connsiteY22-118" fmla="*/ 323850 h 4110786"/>
                  <a:gd name="connsiteX23-119" fmla="*/ 2224351 w 4158105"/>
                  <a:gd name="connsiteY23-120" fmla="*/ 13068 h 4110786"/>
                  <a:gd name="connsiteX24-121" fmla="*/ 2019755 w 4158105"/>
                  <a:gd name="connsiteY24-122" fmla="*/ 11473 h 4110786"/>
                  <a:gd name="connsiteX25-123" fmla="*/ 2019755 w 4158105"/>
                  <a:gd name="connsiteY25-124" fmla="*/ 323546 h 4110786"/>
                  <a:gd name="connsiteX26-125" fmla="*/ 668844 w 4158105"/>
                  <a:gd name="connsiteY26-126" fmla="*/ 1079241 h 4110786"/>
                  <a:gd name="connsiteX27-127" fmla="*/ 399753 w 4158105"/>
                  <a:gd name="connsiteY27-128" fmla="*/ 920125 h 4110786"/>
                  <a:gd name="connsiteX28-129" fmla="*/ 2019755 w 4158105"/>
                  <a:gd name="connsiteY28-130" fmla="*/ 11473 h 4110786"/>
                  <a:gd name="connsiteX29-131" fmla="*/ 2224543 w 4158105"/>
                  <a:gd name="connsiteY29-132" fmla="*/ 0 h 4110786"/>
                  <a:gd name="connsiteX30-133" fmla="*/ 2224351 w 4158105"/>
                  <a:gd name="connsiteY30-134" fmla="*/ 13068 h 4110786"/>
                  <a:gd name="connsiteX31-135" fmla="*/ 2106265 w 4158105"/>
                  <a:gd name="connsiteY31-136" fmla="*/ 7105 h 4110786"/>
                  <a:gd name="connsiteX32-137" fmla="*/ 2019755 w 4158105"/>
                  <a:gd name="connsiteY32-138" fmla="*/ 11473 h 4110786"/>
                  <a:gd name="connsiteX33-139" fmla="*/ 2019755 w 4158105"/>
                  <a:gd name="connsiteY33-140" fmla="*/ 2381 h 4110786"/>
                  <a:gd name="connsiteX34-141" fmla="*/ 2224543 w 4158105"/>
                  <a:gd name="connsiteY34-142" fmla="*/ 0 h 4110786"/>
                  <a:gd name="connsiteX0-143" fmla="*/ 739525 w 4228786"/>
                  <a:gd name="connsiteY0-144" fmla="*/ 1079241 h 4110786"/>
                  <a:gd name="connsiteX1-145" fmla="*/ 742648 w 4228786"/>
                  <a:gd name="connsiteY1-146" fmla="*/ 1081087 h 4110786"/>
                  <a:gd name="connsiteX2-147" fmla="*/ 647398 w 4228786"/>
                  <a:gd name="connsiteY2-148" fmla="*/ 1235869 h 4110786"/>
                  <a:gd name="connsiteX3-149" fmla="*/ 644913 w 4228786"/>
                  <a:gd name="connsiteY3-150" fmla="*/ 1234330 h 4110786"/>
                  <a:gd name="connsiteX4-151" fmla="*/ 739525 w 4228786"/>
                  <a:gd name="connsiteY4-152" fmla="*/ 1079241 h 4110786"/>
                  <a:gd name="connsiteX5-153" fmla="*/ 468805 w 4228786"/>
                  <a:gd name="connsiteY5-154" fmla="*/ 919162 h 4110786"/>
                  <a:gd name="connsiteX6-155" fmla="*/ 470434 w 4228786"/>
                  <a:gd name="connsiteY6-156" fmla="*/ 920125 h 4110786"/>
                  <a:gd name="connsiteX7-157" fmla="*/ 468805 w 4228786"/>
                  <a:gd name="connsiteY7-158" fmla="*/ 919162 h 4110786"/>
                  <a:gd name="connsiteX8-159" fmla="*/ 2176945 w 4228786"/>
                  <a:gd name="connsiteY8-160" fmla="*/ 319178 h 4110786"/>
                  <a:gd name="connsiteX9-161" fmla="*/ 2269473 w 4228786"/>
                  <a:gd name="connsiteY9-162" fmla="*/ 323850 h 4110786"/>
                  <a:gd name="connsiteX10-163" fmla="*/ 2090436 w 4228786"/>
                  <a:gd name="connsiteY10-164" fmla="*/ 323850 h 4110786"/>
                  <a:gd name="connsiteX11-165" fmla="*/ 2090436 w 4228786"/>
                  <a:gd name="connsiteY11-166" fmla="*/ 323546 h 4110786"/>
                  <a:gd name="connsiteX12-167" fmla="*/ 2176945 w 4228786"/>
                  <a:gd name="connsiteY12-168" fmla="*/ 319178 h 4110786"/>
                  <a:gd name="connsiteX13-169" fmla="*/ 2295032 w 4228786"/>
                  <a:gd name="connsiteY13-170" fmla="*/ 13068 h 4110786"/>
                  <a:gd name="connsiteX14-171" fmla="*/ 4228786 w 4228786"/>
                  <a:gd name="connsiteY14-172" fmla="*/ 2058946 h 4110786"/>
                  <a:gd name="connsiteX15-173" fmla="*/ 2176946 w 4228786"/>
                  <a:gd name="connsiteY15-174" fmla="*/ 4110786 h 4110786"/>
                  <a:gd name="connsiteX16-175" fmla="*/ 125105 w 4228786"/>
                  <a:gd name="connsiteY16-176" fmla="*/ 2058946 h 4110786"/>
                  <a:gd name="connsiteX17-177" fmla="*/ 437178 w 4228786"/>
                  <a:gd name="connsiteY17-178" fmla="*/ 2058945 h 4110786"/>
                  <a:gd name="connsiteX18-179" fmla="*/ 2176945 w 4228786"/>
                  <a:gd name="connsiteY18-180" fmla="*/ 3798712 h 4110786"/>
                  <a:gd name="connsiteX19-181" fmla="*/ 3916711 w 4228786"/>
                  <a:gd name="connsiteY19-182" fmla="*/ 2058945 h 4110786"/>
                  <a:gd name="connsiteX20-183" fmla="*/ 2269473 w 4228786"/>
                  <a:gd name="connsiteY20-184" fmla="*/ 323850 h 4110786"/>
                  <a:gd name="connsiteX21-185" fmla="*/ 2290461 w 4228786"/>
                  <a:gd name="connsiteY21-186" fmla="*/ 323850 h 4110786"/>
                  <a:gd name="connsiteX22-187" fmla="*/ 2295032 w 4228786"/>
                  <a:gd name="connsiteY22-188" fmla="*/ 13068 h 4110786"/>
                  <a:gd name="connsiteX23-189" fmla="*/ 2090436 w 4228786"/>
                  <a:gd name="connsiteY23-190" fmla="*/ 11473 h 4110786"/>
                  <a:gd name="connsiteX24-191" fmla="*/ 2090436 w 4228786"/>
                  <a:gd name="connsiteY24-192" fmla="*/ 323546 h 4110786"/>
                  <a:gd name="connsiteX25-193" fmla="*/ 739525 w 4228786"/>
                  <a:gd name="connsiteY25-194" fmla="*/ 1079241 h 4110786"/>
                  <a:gd name="connsiteX26-195" fmla="*/ 470434 w 4228786"/>
                  <a:gd name="connsiteY26-196" fmla="*/ 920125 h 4110786"/>
                  <a:gd name="connsiteX27-197" fmla="*/ 2090436 w 4228786"/>
                  <a:gd name="connsiteY27-198" fmla="*/ 11473 h 4110786"/>
                  <a:gd name="connsiteX28-199" fmla="*/ 2295224 w 4228786"/>
                  <a:gd name="connsiteY28-200" fmla="*/ 0 h 4110786"/>
                  <a:gd name="connsiteX29-201" fmla="*/ 2295032 w 4228786"/>
                  <a:gd name="connsiteY29-202" fmla="*/ 13068 h 4110786"/>
                  <a:gd name="connsiteX30-203" fmla="*/ 2176946 w 4228786"/>
                  <a:gd name="connsiteY30-204" fmla="*/ 7105 h 4110786"/>
                  <a:gd name="connsiteX31-205" fmla="*/ 2090436 w 4228786"/>
                  <a:gd name="connsiteY31-206" fmla="*/ 11473 h 4110786"/>
                  <a:gd name="connsiteX32-207" fmla="*/ 2090436 w 4228786"/>
                  <a:gd name="connsiteY32-208" fmla="*/ 2381 h 4110786"/>
                  <a:gd name="connsiteX33-209" fmla="*/ 2295224 w 4228786"/>
                  <a:gd name="connsiteY33-210" fmla="*/ 0 h 4110786"/>
                  <a:gd name="connsiteX0-211" fmla="*/ 739525 w 4228786"/>
                  <a:gd name="connsiteY0-212" fmla="*/ 1079241 h 4110786"/>
                  <a:gd name="connsiteX1-213" fmla="*/ 742648 w 4228786"/>
                  <a:gd name="connsiteY1-214" fmla="*/ 1081087 h 4110786"/>
                  <a:gd name="connsiteX2-215" fmla="*/ 647398 w 4228786"/>
                  <a:gd name="connsiteY2-216" fmla="*/ 1235869 h 4110786"/>
                  <a:gd name="connsiteX3-217" fmla="*/ 739525 w 4228786"/>
                  <a:gd name="connsiteY3-218" fmla="*/ 1079241 h 4110786"/>
                  <a:gd name="connsiteX4-219" fmla="*/ 468805 w 4228786"/>
                  <a:gd name="connsiteY4-220" fmla="*/ 919162 h 4110786"/>
                  <a:gd name="connsiteX5-221" fmla="*/ 470434 w 4228786"/>
                  <a:gd name="connsiteY5-222" fmla="*/ 920125 h 4110786"/>
                  <a:gd name="connsiteX6-223" fmla="*/ 468805 w 4228786"/>
                  <a:gd name="connsiteY6-224" fmla="*/ 919162 h 4110786"/>
                  <a:gd name="connsiteX7-225" fmla="*/ 2176945 w 4228786"/>
                  <a:gd name="connsiteY7-226" fmla="*/ 319178 h 4110786"/>
                  <a:gd name="connsiteX8-227" fmla="*/ 2269473 w 4228786"/>
                  <a:gd name="connsiteY8-228" fmla="*/ 323850 h 4110786"/>
                  <a:gd name="connsiteX9-229" fmla="*/ 2090436 w 4228786"/>
                  <a:gd name="connsiteY9-230" fmla="*/ 323850 h 4110786"/>
                  <a:gd name="connsiteX10-231" fmla="*/ 2090436 w 4228786"/>
                  <a:gd name="connsiteY10-232" fmla="*/ 323546 h 4110786"/>
                  <a:gd name="connsiteX11-233" fmla="*/ 2176945 w 4228786"/>
                  <a:gd name="connsiteY11-234" fmla="*/ 319178 h 4110786"/>
                  <a:gd name="connsiteX12-235" fmla="*/ 2295032 w 4228786"/>
                  <a:gd name="connsiteY12-236" fmla="*/ 13068 h 4110786"/>
                  <a:gd name="connsiteX13-237" fmla="*/ 4228786 w 4228786"/>
                  <a:gd name="connsiteY13-238" fmla="*/ 2058946 h 4110786"/>
                  <a:gd name="connsiteX14-239" fmla="*/ 2176946 w 4228786"/>
                  <a:gd name="connsiteY14-240" fmla="*/ 4110786 h 4110786"/>
                  <a:gd name="connsiteX15-241" fmla="*/ 125105 w 4228786"/>
                  <a:gd name="connsiteY15-242" fmla="*/ 2058946 h 4110786"/>
                  <a:gd name="connsiteX16-243" fmla="*/ 437178 w 4228786"/>
                  <a:gd name="connsiteY16-244" fmla="*/ 2058945 h 4110786"/>
                  <a:gd name="connsiteX17-245" fmla="*/ 2176945 w 4228786"/>
                  <a:gd name="connsiteY17-246" fmla="*/ 3798712 h 4110786"/>
                  <a:gd name="connsiteX18-247" fmla="*/ 3916711 w 4228786"/>
                  <a:gd name="connsiteY18-248" fmla="*/ 2058945 h 4110786"/>
                  <a:gd name="connsiteX19-249" fmla="*/ 2269473 w 4228786"/>
                  <a:gd name="connsiteY19-250" fmla="*/ 323850 h 4110786"/>
                  <a:gd name="connsiteX20-251" fmla="*/ 2290461 w 4228786"/>
                  <a:gd name="connsiteY20-252" fmla="*/ 323850 h 4110786"/>
                  <a:gd name="connsiteX21-253" fmla="*/ 2295032 w 4228786"/>
                  <a:gd name="connsiteY21-254" fmla="*/ 13068 h 4110786"/>
                  <a:gd name="connsiteX22-255" fmla="*/ 2090436 w 4228786"/>
                  <a:gd name="connsiteY22-256" fmla="*/ 11473 h 4110786"/>
                  <a:gd name="connsiteX23-257" fmla="*/ 2090436 w 4228786"/>
                  <a:gd name="connsiteY23-258" fmla="*/ 323546 h 4110786"/>
                  <a:gd name="connsiteX24-259" fmla="*/ 739525 w 4228786"/>
                  <a:gd name="connsiteY24-260" fmla="*/ 1079241 h 4110786"/>
                  <a:gd name="connsiteX25-261" fmla="*/ 470434 w 4228786"/>
                  <a:gd name="connsiteY25-262" fmla="*/ 920125 h 4110786"/>
                  <a:gd name="connsiteX26-263" fmla="*/ 2090436 w 4228786"/>
                  <a:gd name="connsiteY26-264" fmla="*/ 11473 h 4110786"/>
                  <a:gd name="connsiteX27-265" fmla="*/ 2295224 w 4228786"/>
                  <a:gd name="connsiteY27-266" fmla="*/ 0 h 4110786"/>
                  <a:gd name="connsiteX28-267" fmla="*/ 2295032 w 4228786"/>
                  <a:gd name="connsiteY28-268" fmla="*/ 13068 h 4110786"/>
                  <a:gd name="connsiteX29-269" fmla="*/ 2176946 w 4228786"/>
                  <a:gd name="connsiteY29-270" fmla="*/ 7105 h 4110786"/>
                  <a:gd name="connsiteX30-271" fmla="*/ 2090436 w 4228786"/>
                  <a:gd name="connsiteY30-272" fmla="*/ 11473 h 4110786"/>
                  <a:gd name="connsiteX31-273" fmla="*/ 2090436 w 4228786"/>
                  <a:gd name="connsiteY31-274" fmla="*/ 2381 h 4110786"/>
                  <a:gd name="connsiteX32-275" fmla="*/ 2295224 w 4228786"/>
                  <a:gd name="connsiteY32-276" fmla="*/ 0 h 4110786"/>
                  <a:gd name="connsiteX0-277" fmla="*/ 739525 w 4228786"/>
                  <a:gd name="connsiteY0-278" fmla="*/ 1079241 h 4110786"/>
                  <a:gd name="connsiteX1-279" fmla="*/ 742648 w 4228786"/>
                  <a:gd name="connsiteY1-280" fmla="*/ 1081087 h 4110786"/>
                  <a:gd name="connsiteX2-281" fmla="*/ 739525 w 4228786"/>
                  <a:gd name="connsiteY2-282" fmla="*/ 1079241 h 4110786"/>
                  <a:gd name="connsiteX3-283" fmla="*/ 468805 w 4228786"/>
                  <a:gd name="connsiteY3-284" fmla="*/ 919162 h 4110786"/>
                  <a:gd name="connsiteX4-285" fmla="*/ 470434 w 4228786"/>
                  <a:gd name="connsiteY4-286" fmla="*/ 920125 h 4110786"/>
                  <a:gd name="connsiteX5-287" fmla="*/ 468805 w 4228786"/>
                  <a:gd name="connsiteY5-288" fmla="*/ 919162 h 4110786"/>
                  <a:gd name="connsiteX6-289" fmla="*/ 2176945 w 4228786"/>
                  <a:gd name="connsiteY6-290" fmla="*/ 319178 h 4110786"/>
                  <a:gd name="connsiteX7-291" fmla="*/ 2269473 w 4228786"/>
                  <a:gd name="connsiteY7-292" fmla="*/ 323850 h 4110786"/>
                  <a:gd name="connsiteX8-293" fmla="*/ 2090436 w 4228786"/>
                  <a:gd name="connsiteY8-294" fmla="*/ 323850 h 4110786"/>
                  <a:gd name="connsiteX9-295" fmla="*/ 2090436 w 4228786"/>
                  <a:gd name="connsiteY9-296" fmla="*/ 323546 h 4110786"/>
                  <a:gd name="connsiteX10-297" fmla="*/ 2176945 w 4228786"/>
                  <a:gd name="connsiteY10-298" fmla="*/ 319178 h 4110786"/>
                  <a:gd name="connsiteX11-299" fmla="*/ 2295032 w 4228786"/>
                  <a:gd name="connsiteY11-300" fmla="*/ 13068 h 4110786"/>
                  <a:gd name="connsiteX12-301" fmla="*/ 4228786 w 4228786"/>
                  <a:gd name="connsiteY12-302" fmla="*/ 2058946 h 4110786"/>
                  <a:gd name="connsiteX13-303" fmla="*/ 2176946 w 4228786"/>
                  <a:gd name="connsiteY13-304" fmla="*/ 4110786 h 4110786"/>
                  <a:gd name="connsiteX14-305" fmla="*/ 125105 w 4228786"/>
                  <a:gd name="connsiteY14-306" fmla="*/ 2058946 h 4110786"/>
                  <a:gd name="connsiteX15-307" fmla="*/ 437178 w 4228786"/>
                  <a:gd name="connsiteY15-308" fmla="*/ 2058945 h 4110786"/>
                  <a:gd name="connsiteX16-309" fmla="*/ 2176945 w 4228786"/>
                  <a:gd name="connsiteY16-310" fmla="*/ 3798712 h 4110786"/>
                  <a:gd name="connsiteX17-311" fmla="*/ 3916711 w 4228786"/>
                  <a:gd name="connsiteY17-312" fmla="*/ 2058945 h 4110786"/>
                  <a:gd name="connsiteX18-313" fmla="*/ 2269473 w 4228786"/>
                  <a:gd name="connsiteY18-314" fmla="*/ 323850 h 4110786"/>
                  <a:gd name="connsiteX19-315" fmla="*/ 2290461 w 4228786"/>
                  <a:gd name="connsiteY19-316" fmla="*/ 323850 h 4110786"/>
                  <a:gd name="connsiteX20-317" fmla="*/ 2295032 w 4228786"/>
                  <a:gd name="connsiteY20-318" fmla="*/ 13068 h 4110786"/>
                  <a:gd name="connsiteX21-319" fmla="*/ 2090436 w 4228786"/>
                  <a:gd name="connsiteY21-320" fmla="*/ 11473 h 4110786"/>
                  <a:gd name="connsiteX22-321" fmla="*/ 2090436 w 4228786"/>
                  <a:gd name="connsiteY22-322" fmla="*/ 323546 h 4110786"/>
                  <a:gd name="connsiteX23-323" fmla="*/ 739525 w 4228786"/>
                  <a:gd name="connsiteY23-324" fmla="*/ 1079241 h 4110786"/>
                  <a:gd name="connsiteX24-325" fmla="*/ 470434 w 4228786"/>
                  <a:gd name="connsiteY24-326" fmla="*/ 920125 h 4110786"/>
                  <a:gd name="connsiteX25-327" fmla="*/ 2090436 w 4228786"/>
                  <a:gd name="connsiteY25-328" fmla="*/ 11473 h 4110786"/>
                  <a:gd name="connsiteX26-329" fmla="*/ 2295224 w 4228786"/>
                  <a:gd name="connsiteY26-330" fmla="*/ 0 h 4110786"/>
                  <a:gd name="connsiteX27-331" fmla="*/ 2295032 w 4228786"/>
                  <a:gd name="connsiteY27-332" fmla="*/ 13068 h 4110786"/>
                  <a:gd name="connsiteX28-333" fmla="*/ 2176946 w 4228786"/>
                  <a:gd name="connsiteY28-334" fmla="*/ 7105 h 4110786"/>
                  <a:gd name="connsiteX29-335" fmla="*/ 2090436 w 4228786"/>
                  <a:gd name="connsiteY29-336" fmla="*/ 11473 h 4110786"/>
                  <a:gd name="connsiteX30-337" fmla="*/ 2090436 w 4228786"/>
                  <a:gd name="connsiteY30-338" fmla="*/ 2381 h 4110786"/>
                  <a:gd name="connsiteX31-339" fmla="*/ 2295224 w 4228786"/>
                  <a:gd name="connsiteY31-340" fmla="*/ 0 h 4110786"/>
                  <a:gd name="connsiteX0-341" fmla="*/ 739525 w 4228786"/>
                  <a:gd name="connsiteY0-342" fmla="*/ 1079241 h 4110786"/>
                  <a:gd name="connsiteX1-343" fmla="*/ 742648 w 4228786"/>
                  <a:gd name="connsiteY1-344" fmla="*/ 1081087 h 4110786"/>
                  <a:gd name="connsiteX2-345" fmla="*/ 739525 w 4228786"/>
                  <a:gd name="connsiteY2-346" fmla="*/ 1079241 h 4110786"/>
                  <a:gd name="connsiteX3-347" fmla="*/ 468805 w 4228786"/>
                  <a:gd name="connsiteY3-348" fmla="*/ 919162 h 4110786"/>
                  <a:gd name="connsiteX4-349" fmla="*/ 470434 w 4228786"/>
                  <a:gd name="connsiteY4-350" fmla="*/ 920125 h 4110786"/>
                  <a:gd name="connsiteX5-351" fmla="*/ 468805 w 4228786"/>
                  <a:gd name="connsiteY5-352" fmla="*/ 919162 h 4110786"/>
                  <a:gd name="connsiteX6-353" fmla="*/ 2176945 w 4228786"/>
                  <a:gd name="connsiteY6-354" fmla="*/ 319178 h 4110786"/>
                  <a:gd name="connsiteX7-355" fmla="*/ 2269473 w 4228786"/>
                  <a:gd name="connsiteY7-356" fmla="*/ 323850 h 4110786"/>
                  <a:gd name="connsiteX8-357" fmla="*/ 2090436 w 4228786"/>
                  <a:gd name="connsiteY8-358" fmla="*/ 323850 h 4110786"/>
                  <a:gd name="connsiteX9-359" fmla="*/ 2090436 w 4228786"/>
                  <a:gd name="connsiteY9-360" fmla="*/ 323546 h 4110786"/>
                  <a:gd name="connsiteX10-361" fmla="*/ 2176945 w 4228786"/>
                  <a:gd name="connsiteY10-362" fmla="*/ 319178 h 4110786"/>
                  <a:gd name="connsiteX11-363" fmla="*/ 2295032 w 4228786"/>
                  <a:gd name="connsiteY11-364" fmla="*/ 13068 h 4110786"/>
                  <a:gd name="connsiteX12-365" fmla="*/ 4228786 w 4228786"/>
                  <a:gd name="connsiteY12-366" fmla="*/ 2058946 h 4110786"/>
                  <a:gd name="connsiteX13-367" fmla="*/ 2176946 w 4228786"/>
                  <a:gd name="connsiteY13-368" fmla="*/ 4110786 h 4110786"/>
                  <a:gd name="connsiteX14-369" fmla="*/ 125105 w 4228786"/>
                  <a:gd name="connsiteY14-370" fmla="*/ 2058946 h 4110786"/>
                  <a:gd name="connsiteX15-371" fmla="*/ 437178 w 4228786"/>
                  <a:gd name="connsiteY15-372" fmla="*/ 2058945 h 4110786"/>
                  <a:gd name="connsiteX16-373" fmla="*/ 2176945 w 4228786"/>
                  <a:gd name="connsiteY16-374" fmla="*/ 3798712 h 4110786"/>
                  <a:gd name="connsiteX17-375" fmla="*/ 3916711 w 4228786"/>
                  <a:gd name="connsiteY17-376" fmla="*/ 2058945 h 4110786"/>
                  <a:gd name="connsiteX18-377" fmla="*/ 2269473 w 4228786"/>
                  <a:gd name="connsiteY18-378" fmla="*/ 323850 h 4110786"/>
                  <a:gd name="connsiteX19-379" fmla="*/ 2290461 w 4228786"/>
                  <a:gd name="connsiteY19-380" fmla="*/ 323850 h 4110786"/>
                  <a:gd name="connsiteX20-381" fmla="*/ 2295032 w 4228786"/>
                  <a:gd name="connsiteY20-382" fmla="*/ 13068 h 4110786"/>
                  <a:gd name="connsiteX21-383" fmla="*/ 2090436 w 4228786"/>
                  <a:gd name="connsiteY21-384" fmla="*/ 11473 h 4110786"/>
                  <a:gd name="connsiteX22-385" fmla="*/ 2090436 w 4228786"/>
                  <a:gd name="connsiteY22-386" fmla="*/ 323546 h 4110786"/>
                  <a:gd name="connsiteX23-387" fmla="*/ 739525 w 4228786"/>
                  <a:gd name="connsiteY23-388" fmla="*/ 1079241 h 4110786"/>
                  <a:gd name="connsiteX24-389" fmla="*/ 470434 w 4228786"/>
                  <a:gd name="connsiteY24-390" fmla="*/ 920125 h 4110786"/>
                  <a:gd name="connsiteX25-391" fmla="*/ 2090436 w 4228786"/>
                  <a:gd name="connsiteY25-392" fmla="*/ 11473 h 4110786"/>
                  <a:gd name="connsiteX26-393" fmla="*/ 2295224 w 4228786"/>
                  <a:gd name="connsiteY26-394" fmla="*/ 0 h 4110786"/>
                  <a:gd name="connsiteX27-395" fmla="*/ 2176946 w 4228786"/>
                  <a:gd name="connsiteY27-396" fmla="*/ 7105 h 4110786"/>
                  <a:gd name="connsiteX28-397" fmla="*/ 2090436 w 4228786"/>
                  <a:gd name="connsiteY28-398" fmla="*/ 11473 h 4110786"/>
                  <a:gd name="connsiteX29-399" fmla="*/ 2090436 w 4228786"/>
                  <a:gd name="connsiteY29-400" fmla="*/ 2381 h 4110786"/>
                  <a:gd name="connsiteX30-401" fmla="*/ 2295224 w 4228786"/>
                  <a:gd name="connsiteY30-402" fmla="*/ 0 h 4110786"/>
                  <a:gd name="connsiteX0-403" fmla="*/ 739525 w 4228949"/>
                  <a:gd name="connsiteY0-404" fmla="*/ 1079241 h 4110786"/>
                  <a:gd name="connsiteX1-405" fmla="*/ 742648 w 4228949"/>
                  <a:gd name="connsiteY1-406" fmla="*/ 1081087 h 4110786"/>
                  <a:gd name="connsiteX2-407" fmla="*/ 739525 w 4228949"/>
                  <a:gd name="connsiteY2-408" fmla="*/ 1079241 h 4110786"/>
                  <a:gd name="connsiteX3-409" fmla="*/ 468805 w 4228949"/>
                  <a:gd name="connsiteY3-410" fmla="*/ 919162 h 4110786"/>
                  <a:gd name="connsiteX4-411" fmla="*/ 470434 w 4228949"/>
                  <a:gd name="connsiteY4-412" fmla="*/ 920125 h 4110786"/>
                  <a:gd name="connsiteX5-413" fmla="*/ 468805 w 4228949"/>
                  <a:gd name="connsiteY5-414" fmla="*/ 919162 h 4110786"/>
                  <a:gd name="connsiteX6-415" fmla="*/ 2176945 w 4228949"/>
                  <a:gd name="connsiteY6-416" fmla="*/ 319178 h 4110786"/>
                  <a:gd name="connsiteX7-417" fmla="*/ 2269473 w 4228949"/>
                  <a:gd name="connsiteY7-418" fmla="*/ 323850 h 4110786"/>
                  <a:gd name="connsiteX8-419" fmla="*/ 2090436 w 4228949"/>
                  <a:gd name="connsiteY8-420" fmla="*/ 323850 h 4110786"/>
                  <a:gd name="connsiteX9-421" fmla="*/ 2090436 w 4228949"/>
                  <a:gd name="connsiteY9-422" fmla="*/ 323546 h 4110786"/>
                  <a:gd name="connsiteX10-423" fmla="*/ 2176945 w 4228949"/>
                  <a:gd name="connsiteY10-424" fmla="*/ 319178 h 4110786"/>
                  <a:gd name="connsiteX11-425" fmla="*/ 2290461 w 4228949"/>
                  <a:gd name="connsiteY11-426" fmla="*/ 323850 h 4110786"/>
                  <a:gd name="connsiteX12-427" fmla="*/ 4228786 w 4228949"/>
                  <a:gd name="connsiteY12-428" fmla="*/ 2058946 h 4110786"/>
                  <a:gd name="connsiteX13-429" fmla="*/ 2176946 w 4228949"/>
                  <a:gd name="connsiteY13-430" fmla="*/ 4110786 h 4110786"/>
                  <a:gd name="connsiteX14-431" fmla="*/ 125105 w 4228949"/>
                  <a:gd name="connsiteY14-432" fmla="*/ 2058946 h 4110786"/>
                  <a:gd name="connsiteX15-433" fmla="*/ 437178 w 4228949"/>
                  <a:gd name="connsiteY15-434" fmla="*/ 2058945 h 4110786"/>
                  <a:gd name="connsiteX16-435" fmla="*/ 2176945 w 4228949"/>
                  <a:gd name="connsiteY16-436" fmla="*/ 3798712 h 4110786"/>
                  <a:gd name="connsiteX17-437" fmla="*/ 3916711 w 4228949"/>
                  <a:gd name="connsiteY17-438" fmla="*/ 2058945 h 4110786"/>
                  <a:gd name="connsiteX18-439" fmla="*/ 2269473 w 4228949"/>
                  <a:gd name="connsiteY18-440" fmla="*/ 323850 h 4110786"/>
                  <a:gd name="connsiteX19-441" fmla="*/ 2290461 w 4228949"/>
                  <a:gd name="connsiteY19-442" fmla="*/ 323850 h 4110786"/>
                  <a:gd name="connsiteX20-443" fmla="*/ 2090436 w 4228949"/>
                  <a:gd name="connsiteY20-444" fmla="*/ 11473 h 4110786"/>
                  <a:gd name="connsiteX21-445" fmla="*/ 2090436 w 4228949"/>
                  <a:gd name="connsiteY21-446" fmla="*/ 323546 h 4110786"/>
                  <a:gd name="connsiteX22-447" fmla="*/ 739525 w 4228949"/>
                  <a:gd name="connsiteY22-448" fmla="*/ 1079241 h 4110786"/>
                  <a:gd name="connsiteX23-449" fmla="*/ 470434 w 4228949"/>
                  <a:gd name="connsiteY23-450" fmla="*/ 920125 h 4110786"/>
                  <a:gd name="connsiteX24-451" fmla="*/ 2090436 w 4228949"/>
                  <a:gd name="connsiteY24-452" fmla="*/ 11473 h 4110786"/>
                  <a:gd name="connsiteX25-453" fmla="*/ 2295224 w 4228949"/>
                  <a:gd name="connsiteY25-454" fmla="*/ 0 h 4110786"/>
                  <a:gd name="connsiteX26-455" fmla="*/ 2176946 w 4228949"/>
                  <a:gd name="connsiteY26-456" fmla="*/ 7105 h 4110786"/>
                  <a:gd name="connsiteX27-457" fmla="*/ 2090436 w 4228949"/>
                  <a:gd name="connsiteY27-458" fmla="*/ 11473 h 4110786"/>
                  <a:gd name="connsiteX28-459" fmla="*/ 2090436 w 4228949"/>
                  <a:gd name="connsiteY28-460" fmla="*/ 2381 h 4110786"/>
                  <a:gd name="connsiteX29-461" fmla="*/ 2295224 w 4228949"/>
                  <a:gd name="connsiteY29-462" fmla="*/ 0 h 4110786"/>
                  <a:gd name="connsiteX0-463" fmla="*/ 739525 w 4228949"/>
                  <a:gd name="connsiteY0-464" fmla="*/ 1076860 h 4108405"/>
                  <a:gd name="connsiteX1-465" fmla="*/ 742648 w 4228949"/>
                  <a:gd name="connsiteY1-466" fmla="*/ 1078706 h 4108405"/>
                  <a:gd name="connsiteX2-467" fmla="*/ 739525 w 4228949"/>
                  <a:gd name="connsiteY2-468" fmla="*/ 1076860 h 4108405"/>
                  <a:gd name="connsiteX3-469" fmla="*/ 468805 w 4228949"/>
                  <a:gd name="connsiteY3-470" fmla="*/ 916781 h 4108405"/>
                  <a:gd name="connsiteX4-471" fmla="*/ 470434 w 4228949"/>
                  <a:gd name="connsiteY4-472" fmla="*/ 917744 h 4108405"/>
                  <a:gd name="connsiteX5-473" fmla="*/ 468805 w 4228949"/>
                  <a:gd name="connsiteY5-474" fmla="*/ 916781 h 4108405"/>
                  <a:gd name="connsiteX6-475" fmla="*/ 2176945 w 4228949"/>
                  <a:gd name="connsiteY6-476" fmla="*/ 316797 h 4108405"/>
                  <a:gd name="connsiteX7-477" fmla="*/ 2269473 w 4228949"/>
                  <a:gd name="connsiteY7-478" fmla="*/ 321469 h 4108405"/>
                  <a:gd name="connsiteX8-479" fmla="*/ 2090436 w 4228949"/>
                  <a:gd name="connsiteY8-480" fmla="*/ 321469 h 4108405"/>
                  <a:gd name="connsiteX9-481" fmla="*/ 2090436 w 4228949"/>
                  <a:gd name="connsiteY9-482" fmla="*/ 321165 h 4108405"/>
                  <a:gd name="connsiteX10-483" fmla="*/ 2176945 w 4228949"/>
                  <a:gd name="connsiteY10-484" fmla="*/ 316797 h 4108405"/>
                  <a:gd name="connsiteX11-485" fmla="*/ 2290461 w 4228949"/>
                  <a:gd name="connsiteY11-486" fmla="*/ 321469 h 4108405"/>
                  <a:gd name="connsiteX12-487" fmla="*/ 4228786 w 4228949"/>
                  <a:gd name="connsiteY12-488" fmla="*/ 2056565 h 4108405"/>
                  <a:gd name="connsiteX13-489" fmla="*/ 2176946 w 4228949"/>
                  <a:gd name="connsiteY13-490" fmla="*/ 4108405 h 4108405"/>
                  <a:gd name="connsiteX14-491" fmla="*/ 125105 w 4228949"/>
                  <a:gd name="connsiteY14-492" fmla="*/ 2056565 h 4108405"/>
                  <a:gd name="connsiteX15-493" fmla="*/ 437178 w 4228949"/>
                  <a:gd name="connsiteY15-494" fmla="*/ 2056564 h 4108405"/>
                  <a:gd name="connsiteX16-495" fmla="*/ 2176945 w 4228949"/>
                  <a:gd name="connsiteY16-496" fmla="*/ 3796331 h 4108405"/>
                  <a:gd name="connsiteX17-497" fmla="*/ 3916711 w 4228949"/>
                  <a:gd name="connsiteY17-498" fmla="*/ 2056564 h 4108405"/>
                  <a:gd name="connsiteX18-499" fmla="*/ 2269473 w 4228949"/>
                  <a:gd name="connsiteY18-500" fmla="*/ 321469 h 4108405"/>
                  <a:gd name="connsiteX19-501" fmla="*/ 2290461 w 4228949"/>
                  <a:gd name="connsiteY19-502" fmla="*/ 321469 h 4108405"/>
                  <a:gd name="connsiteX20-503" fmla="*/ 2090436 w 4228949"/>
                  <a:gd name="connsiteY20-504" fmla="*/ 9092 h 4108405"/>
                  <a:gd name="connsiteX21-505" fmla="*/ 2090436 w 4228949"/>
                  <a:gd name="connsiteY21-506" fmla="*/ 321165 h 4108405"/>
                  <a:gd name="connsiteX22-507" fmla="*/ 739525 w 4228949"/>
                  <a:gd name="connsiteY22-508" fmla="*/ 1076860 h 4108405"/>
                  <a:gd name="connsiteX23-509" fmla="*/ 470434 w 4228949"/>
                  <a:gd name="connsiteY23-510" fmla="*/ 917744 h 4108405"/>
                  <a:gd name="connsiteX24-511" fmla="*/ 2090436 w 4228949"/>
                  <a:gd name="connsiteY24-512" fmla="*/ 9092 h 4108405"/>
                  <a:gd name="connsiteX25-513" fmla="*/ 2090436 w 4228949"/>
                  <a:gd name="connsiteY25-514" fmla="*/ 0 h 4108405"/>
                  <a:gd name="connsiteX26-515" fmla="*/ 2176946 w 4228949"/>
                  <a:gd name="connsiteY26-516" fmla="*/ 4724 h 4108405"/>
                  <a:gd name="connsiteX27-517" fmla="*/ 2090436 w 4228949"/>
                  <a:gd name="connsiteY27-518" fmla="*/ 9092 h 4108405"/>
                  <a:gd name="connsiteX28-519" fmla="*/ 2090436 w 4228949"/>
                  <a:gd name="connsiteY28-520" fmla="*/ 0 h 4108405"/>
                  <a:gd name="connsiteX0-521" fmla="*/ 739525 w 4228949"/>
                  <a:gd name="connsiteY0-522" fmla="*/ 1076860 h 4108405"/>
                  <a:gd name="connsiteX1-523" fmla="*/ 742648 w 4228949"/>
                  <a:gd name="connsiteY1-524" fmla="*/ 1078706 h 4108405"/>
                  <a:gd name="connsiteX2-525" fmla="*/ 739525 w 4228949"/>
                  <a:gd name="connsiteY2-526" fmla="*/ 1076860 h 4108405"/>
                  <a:gd name="connsiteX3-527" fmla="*/ 468805 w 4228949"/>
                  <a:gd name="connsiteY3-528" fmla="*/ 916781 h 4108405"/>
                  <a:gd name="connsiteX4-529" fmla="*/ 470434 w 4228949"/>
                  <a:gd name="connsiteY4-530" fmla="*/ 917744 h 4108405"/>
                  <a:gd name="connsiteX5-531" fmla="*/ 468805 w 4228949"/>
                  <a:gd name="connsiteY5-532" fmla="*/ 916781 h 4108405"/>
                  <a:gd name="connsiteX6-533" fmla="*/ 2176945 w 4228949"/>
                  <a:gd name="connsiteY6-534" fmla="*/ 316797 h 4108405"/>
                  <a:gd name="connsiteX7-535" fmla="*/ 2269473 w 4228949"/>
                  <a:gd name="connsiteY7-536" fmla="*/ 321469 h 4108405"/>
                  <a:gd name="connsiteX8-537" fmla="*/ 2090436 w 4228949"/>
                  <a:gd name="connsiteY8-538" fmla="*/ 321469 h 4108405"/>
                  <a:gd name="connsiteX9-539" fmla="*/ 2090436 w 4228949"/>
                  <a:gd name="connsiteY9-540" fmla="*/ 321165 h 4108405"/>
                  <a:gd name="connsiteX10-541" fmla="*/ 2176945 w 4228949"/>
                  <a:gd name="connsiteY10-542" fmla="*/ 316797 h 4108405"/>
                  <a:gd name="connsiteX11-543" fmla="*/ 2290461 w 4228949"/>
                  <a:gd name="connsiteY11-544" fmla="*/ 321469 h 4108405"/>
                  <a:gd name="connsiteX12-545" fmla="*/ 4228786 w 4228949"/>
                  <a:gd name="connsiteY12-546" fmla="*/ 2056565 h 4108405"/>
                  <a:gd name="connsiteX13-547" fmla="*/ 2176946 w 4228949"/>
                  <a:gd name="connsiteY13-548" fmla="*/ 4108405 h 4108405"/>
                  <a:gd name="connsiteX14-549" fmla="*/ 125105 w 4228949"/>
                  <a:gd name="connsiteY14-550" fmla="*/ 2056565 h 4108405"/>
                  <a:gd name="connsiteX15-551" fmla="*/ 437178 w 4228949"/>
                  <a:gd name="connsiteY15-552" fmla="*/ 2056564 h 4108405"/>
                  <a:gd name="connsiteX16-553" fmla="*/ 2176945 w 4228949"/>
                  <a:gd name="connsiteY16-554" fmla="*/ 3796331 h 4108405"/>
                  <a:gd name="connsiteX17-555" fmla="*/ 3916711 w 4228949"/>
                  <a:gd name="connsiteY17-556" fmla="*/ 2056564 h 4108405"/>
                  <a:gd name="connsiteX18-557" fmla="*/ 2269473 w 4228949"/>
                  <a:gd name="connsiteY18-558" fmla="*/ 321469 h 4108405"/>
                  <a:gd name="connsiteX19-559" fmla="*/ 2290461 w 4228949"/>
                  <a:gd name="connsiteY19-560" fmla="*/ 321469 h 4108405"/>
                  <a:gd name="connsiteX20-561" fmla="*/ 2090436 w 4228949"/>
                  <a:gd name="connsiteY20-562" fmla="*/ 9092 h 4108405"/>
                  <a:gd name="connsiteX21-563" fmla="*/ 2090436 w 4228949"/>
                  <a:gd name="connsiteY21-564" fmla="*/ 321165 h 4108405"/>
                  <a:gd name="connsiteX22-565" fmla="*/ 739525 w 4228949"/>
                  <a:gd name="connsiteY22-566" fmla="*/ 1076860 h 4108405"/>
                  <a:gd name="connsiteX23-567" fmla="*/ 470434 w 4228949"/>
                  <a:gd name="connsiteY23-568" fmla="*/ 917744 h 4108405"/>
                  <a:gd name="connsiteX24-569" fmla="*/ 2090436 w 4228949"/>
                  <a:gd name="connsiteY24-570" fmla="*/ 9092 h 4108405"/>
                  <a:gd name="connsiteX25-571" fmla="*/ 2090436 w 4228949"/>
                  <a:gd name="connsiteY25-572" fmla="*/ 0 h 4108405"/>
                  <a:gd name="connsiteX26-573" fmla="*/ 2090436 w 4228949"/>
                  <a:gd name="connsiteY26-574" fmla="*/ 9092 h 4108405"/>
                  <a:gd name="connsiteX27-575" fmla="*/ 2090436 w 4228949"/>
                  <a:gd name="connsiteY27-576" fmla="*/ 0 h 4108405"/>
                  <a:gd name="connsiteX0-577" fmla="*/ 739525 w 4228925"/>
                  <a:gd name="connsiteY0-578" fmla="*/ 1076860 h 4108405"/>
                  <a:gd name="connsiteX1-579" fmla="*/ 742648 w 4228925"/>
                  <a:gd name="connsiteY1-580" fmla="*/ 1078706 h 4108405"/>
                  <a:gd name="connsiteX2-581" fmla="*/ 739525 w 4228925"/>
                  <a:gd name="connsiteY2-582" fmla="*/ 1076860 h 4108405"/>
                  <a:gd name="connsiteX3-583" fmla="*/ 468805 w 4228925"/>
                  <a:gd name="connsiteY3-584" fmla="*/ 916781 h 4108405"/>
                  <a:gd name="connsiteX4-585" fmla="*/ 470434 w 4228925"/>
                  <a:gd name="connsiteY4-586" fmla="*/ 917744 h 4108405"/>
                  <a:gd name="connsiteX5-587" fmla="*/ 468805 w 4228925"/>
                  <a:gd name="connsiteY5-588" fmla="*/ 916781 h 4108405"/>
                  <a:gd name="connsiteX6-589" fmla="*/ 2176945 w 4228925"/>
                  <a:gd name="connsiteY6-590" fmla="*/ 316797 h 4108405"/>
                  <a:gd name="connsiteX7-591" fmla="*/ 2269473 w 4228925"/>
                  <a:gd name="connsiteY7-592" fmla="*/ 321469 h 4108405"/>
                  <a:gd name="connsiteX8-593" fmla="*/ 2090436 w 4228925"/>
                  <a:gd name="connsiteY8-594" fmla="*/ 321469 h 4108405"/>
                  <a:gd name="connsiteX9-595" fmla="*/ 2090436 w 4228925"/>
                  <a:gd name="connsiteY9-596" fmla="*/ 321165 h 4108405"/>
                  <a:gd name="connsiteX10-597" fmla="*/ 2176945 w 4228925"/>
                  <a:gd name="connsiteY10-598" fmla="*/ 316797 h 4108405"/>
                  <a:gd name="connsiteX11-599" fmla="*/ 2290461 w 4228925"/>
                  <a:gd name="connsiteY11-600" fmla="*/ 321469 h 4108405"/>
                  <a:gd name="connsiteX12-601" fmla="*/ 4228786 w 4228925"/>
                  <a:gd name="connsiteY12-602" fmla="*/ 2056565 h 4108405"/>
                  <a:gd name="connsiteX13-603" fmla="*/ 2176946 w 4228925"/>
                  <a:gd name="connsiteY13-604" fmla="*/ 4108405 h 4108405"/>
                  <a:gd name="connsiteX14-605" fmla="*/ 125105 w 4228925"/>
                  <a:gd name="connsiteY14-606" fmla="*/ 2056565 h 4108405"/>
                  <a:gd name="connsiteX15-607" fmla="*/ 437178 w 4228925"/>
                  <a:gd name="connsiteY15-608" fmla="*/ 2056564 h 4108405"/>
                  <a:gd name="connsiteX16-609" fmla="*/ 2176945 w 4228925"/>
                  <a:gd name="connsiteY16-610" fmla="*/ 3796331 h 4108405"/>
                  <a:gd name="connsiteX17-611" fmla="*/ 3916711 w 4228925"/>
                  <a:gd name="connsiteY17-612" fmla="*/ 2056564 h 4108405"/>
                  <a:gd name="connsiteX18-613" fmla="*/ 2290461 w 4228925"/>
                  <a:gd name="connsiteY18-614" fmla="*/ 321469 h 4108405"/>
                  <a:gd name="connsiteX19-615" fmla="*/ 2090436 w 4228925"/>
                  <a:gd name="connsiteY19-616" fmla="*/ 9092 h 4108405"/>
                  <a:gd name="connsiteX20-617" fmla="*/ 2090436 w 4228925"/>
                  <a:gd name="connsiteY20-618" fmla="*/ 321165 h 4108405"/>
                  <a:gd name="connsiteX21-619" fmla="*/ 739525 w 4228925"/>
                  <a:gd name="connsiteY21-620" fmla="*/ 1076860 h 4108405"/>
                  <a:gd name="connsiteX22-621" fmla="*/ 470434 w 4228925"/>
                  <a:gd name="connsiteY22-622" fmla="*/ 917744 h 4108405"/>
                  <a:gd name="connsiteX23-623" fmla="*/ 2090436 w 4228925"/>
                  <a:gd name="connsiteY23-624" fmla="*/ 9092 h 4108405"/>
                  <a:gd name="connsiteX24-625" fmla="*/ 2090436 w 4228925"/>
                  <a:gd name="connsiteY24-626" fmla="*/ 0 h 4108405"/>
                  <a:gd name="connsiteX25-627" fmla="*/ 2090436 w 4228925"/>
                  <a:gd name="connsiteY25-628" fmla="*/ 9092 h 4108405"/>
                  <a:gd name="connsiteX26-629" fmla="*/ 2090436 w 4228925"/>
                  <a:gd name="connsiteY26-630" fmla="*/ 0 h 4108405"/>
                  <a:gd name="connsiteX0-631" fmla="*/ 739525 w 4228925"/>
                  <a:gd name="connsiteY0-632" fmla="*/ 1076860 h 4108405"/>
                  <a:gd name="connsiteX1-633" fmla="*/ 742648 w 4228925"/>
                  <a:gd name="connsiteY1-634" fmla="*/ 1078706 h 4108405"/>
                  <a:gd name="connsiteX2-635" fmla="*/ 739525 w 4228925"/>
                  <a:gd name="connsiteY2-636" fmla="*/ 1076860 h 4108405"/>
                  <a:gd name="connsiteX3-637" fmla="*/ 468805 w 4228925"/>
                  <a:gd name="connsiteY3-638" fmla="*/ 916781 h 4108405"/>
                  <a:gd name="connsiteX4-639" fmla="*/ 470434 w 4228925"/>
                  <a:gd name="connsiteY4-640" fmla="*/ 917744 h 4108405"/>
                  <a:gd name="connsiteX5-641" fmla="*/ 468805 w 4228925"/>
                  <a:gd name="connsiteY5-642" fmla="*/ 916781 h 4108405"/>
                  <a:gd name="connsiteX6-643" fmla="*/ 2176945 w 4228925"/>
                  <a:gd name="connsiteY6-644" fmla="*/ 316797 h 4108405"/>
                  <a:gd name="connsiteX7-645" fmla="*/ 2090436 w 4228925"/>
                  <a:gd name="connsiteY7-646" fmla="*/ 321469 h 4108405"/>
                  <a:gd name="connsiteX8-647" fmla="*/ 2090436 w 4228925"/>
                  <a:gd name="connsiteY8-648" fmla="*/ 321165 h 4108405"/>
                  <a:gd name="connsiteX9-649" fmla="*/ 2176945 w 4228925"/>
                  <a:gd name="connsiteY9-650" fmla="*/ 316797 h 4108405"/>
                  <a:gd name="connsiteX10-651" fmla="*/ 2290461 w 4228925"/>
                  <a:gd name="connsiteY10-652" fmla="*/ 321469 h 4108405"/>
                  <a:gd name="connsiteX11-653" fmla="*/ 4228786 w 4228925"/>
                  <a:gd name="connsiteY11-654" fmla="*/ 2056565 h 4108405"/>
                  <a:gd name="connsiteX12-655" fmla="*/ 2176946 w 4228925"/>
                  <a:gd name="connsiteY12-656" fmla="*/ 4108405 h 4108405"/>
                  <a:gd name="connsiteX13-657" fmla="*/ 125105 w 4228925"/>
                  <a:gd name="connsiteY13-658" fmla="*/ 2056565 h 4108405"/>
                  <a:gd name="connsiteX14-659" fmla="*/ 437178 w 4228925"/>
                  <a:gd name="connsiteY14-660" fmla="*/ 2056564 h 4108405"/>
                  <a:gd name="connsiteX15-661" fmla="*/ 2176945 w 4228925"/>
                  <a:gd name="connsiteY15-662" fmla="*/ 3796331 h 4108405"/>
                  <a:gd name="connsiteX16-663" fmla="*/ 3916711 w 4228925"/>
                  <a:gd name="connsiteY16-664" fmla="*/ 2056564 h 4108405"/>
                  <a:gd name="connsiteX17-665" fmla="*/ 2290461 w 4228925"/>
                  <a:gd name="connsiteY17-666" fmla="*/ 321469 h 4108405"/>
                  <a:gd name="connsiteX18-667" fmla="*/ 2090436 w 4228925"/>
                  <a:gd name="connsiteY18-668" fmla="*/ 9092 h 4108405"/>
                  <a:gd name="connsiteX19-669" fmla="*/ 2090436 w 4228925"/>
                  <a:gd name="connsiteY19-670" fmla="*/ 321165 h 4108405"/>
                  <a:gd name="connsiteX20-671" fmla="*/ 739525 w 4228925"/>
                  <a:gd name="connsiteY20-672" fmla="*/ 1076860 h 4108405"/>
                  <a:gd name="connsiteX21-673" fmla="*/ 470434 w 4228925"/>
                  <a:gd name="connsiteY21-674" fmla="*/ 917744 h 4108405"/>
                  <a:gd name="connsiteX22-675" fmla="*/ 2090436 w 4228925"/>
                  <a:gd name="connsiteY22-676" fmla="*/ 9092 h 4108405"/>
                  <a:gd name="connsiteX23-677" fmla="*/ 2090436 w 4228925"/>
                  <a:gd name="connsiteY23-678" fmla="*/ 0 h 4108405"/>
                  <a:gd name="connsiteX24-679" fmla="*/ 2090436 w 4228925"/>
                  <a:gd name="connsiteY24-680" fmla="*/ 9092 h 4108405"/>
                  <a:gd name="connsiteX25-681" fmla="*/ 2090436 w 4228925"/>
                  <a:gd name="connsiteY25-682" fmla="*/ 0 h 4108405"/>
                  <a:gd name="connsiteX0-683" fmla="*/ 739525 w 4228925"/>
                  <a:gd name="connsiteY0-684" fmla="*/ 1076860 h 4108405"/>
                  <a:gd name="connsiteX1-685" fmla="*/ 742648 w 4228925"/>
                  <a:gd name="connsiteY1-686" fmla="*/ 1078706 h 4108405"/>
                  <a:gd name="connsiteX2-687" fmla="*/ 739525 w 4228925"/>
                  <a:gd name="connsiteY2-688" fmla="*/ 1076860 h 4108405"/>
                  <a:gd name="connsiteX3-689" fmla="*/ 468805 w 4228925"/>
                  <a:gd name="connsiteY3-690" fmla="*/ 916781 h 4108405"/>
                  <a:gd name="connsiteX4-691" fmla="*/ 470434 w 4228925"/>
                  <a:gd name="connsiteY4-692" fmla="*/ 917744 h 4108405"/>
                  <a:gd name="connsiteX5-693" fmla="*/ 468805 w 4228925"/>
                  <a:gd name="connsiteY5-694" fmla="*/ 916781 h 4108405"/>
                  <a:gd name="connsiteX6-695" fmla="*/ 2090436 w 4228925"/>
                  <a:gd name="connsiteY6-696" fmla="*/ 321165 h 4108405"/>
                  <a:gd name="connsiteX7-697" fmla="*/ 2090436 w 4228925"/>
                  <a:gd name="connsiteY7-698" fmla="*/ 321469 h 4108405"/>
                  <a:gd name="connsiteX8-699" fmla="*/ 2090436 w 4228925"/>
                  <a:gd name="connsiteY8-700" fmla="*/ 321165 h 4108405"/>
                  <a:gd name="connsiteX9-701" fmla="*/ 2290461 w 4228925"/>
                  <a:gd name="connsiteY9-702" fmla="*/ 321469 h 4108405"/>
                  <a:gd name="connsiteX10-703" fmla="*/ 4228786 w 4228925"/>
                  <a:gd name="connsiteY10-704" fmla="*/ 2056565 h 4108405"/>
                  <a:gd name="connsiteX11-705" fmla="*/ 2176946 w 4228925"/>
                  <a:gd name="connsiteY11-706" fmla="*/ 4108405 h 4108405"/>
                  <a:gd name="connsiteX12-707" fmla="*/ 125105 w 4228925"/>
                  <a:gd name="connsiteY12-708" fmla="*/ 2056565 h 4108405"/>
                  <a:gd name="connsiteX13-709" fmla="*/ 437178 w 4228925"/>
                  <a:gd name="connsiteY13-710" fmla="*/ 2056564 h 4108405"/>
                  <a:gd name="connsiteX14-711" fmla="*/ 2176945 w 4228925"/>
                  <a:gd name="connsiteY14-712" fmla="*/ 3796331 h 4108405"/>
                  <a:gd name="connsiteX15-713" fmla="*/ 3916711 w 4228925"/>
                  <a:gd name="connsiteY15-714" fmla="*/ 2056564 h 4108405"/>
                  <a:gd name="connsiteX16-715" fmla="*/ 2290461 w 4228925"/>
                  <a:gd name="connsiteY16-716" fmla="*/ 321469 h 4108405"/>
                  <a:gd name="connsiteX17-717" fmla="*/ 2090436 w 4228925"/>
                  <a:gd name="connsiteY17-718" fmla="*/ 9092 h 4108405"/>
                  <a:gd name="connsiteX18-719" fmla="*/ 2090436 w 4228925"/>
                  <a:gd name="connsiteY18-720" fmla="*/ 321165 h 4108405"/>
                  <a:gd name="connsiteX19-721" fmla="*/ 739525 w 4228925"/>
                  <a:gd name="connsiteY19-722" fmla="*/ 1076860 h 4108405"/>
                  <a:gd name="connsiteX20-723" fmla="*/ 470434 w 4228925"/>
                  <a:gd name="connsiteY20-724" fmla="*/ 917744 h 4108405"/>
                  <a:gd name="connsiteX21-725" fmla="*/ 2090436 w 4228925"/>
                  <a:gd name="connsiteY21-726" fmla="*/ 9092 h 4108405"/>
                  <a:gd name="connsiteX22-727" fmla="*/ 2090436 w 4228925"/>
                  <a:gd name="connsiteY22-728" fmla="*/ 0 h 4108405"/>
                  <a:gd name="connsiteX23-729" fmla="*/ 2090436 w 4228925"/>
                  <a:gd name="connsiteY23-730" fmla="*/ 9092 h 4108405"/>
                  <a:gd name="connsiteX24-731" fmla="*/ 2090436 w 4228925"/>
                  <a:gd name="connsiteY24-732" fmla="*/ 0 h 4108405"/>
                  <a:gd name="connsiteX0-733" fmla="*/ 739525 w 4228925"/>
                  <a:gd name="connsiteY0-734" fmla="*/ 1067768 h 4099313"/>
                  <a:gd name="connsiteX1-735" fmla="*/ 742648 w 4228925"/>
                  <a:gd name="connsiteY1-736" fmla="*/ 1069614 h 4099313"/>
                  <a:gd name="connsiteX2-737" fmla="*/ 739525 w 4228925"/>
                  <a:gd name="connsiteY2-738" fmla="*/ 1067768 h 4099313"/>
                  <a:gd name="connsiteX3-739" fmla="*/ 468805 w 4228925"/>
                  <a:gd name="connsiteY3-740" fmla="*/ 907689 h 4099313"/>
                  <a:gd name="connsiteX4-741" fmla="*/ 470434 w 4228925"/>
                  <a:gd name="connsiteY4-742" fmla="*/ 908652 h 4099313"/>
                  <a:gd name="connsiteX5-743" fmla="*/ 468805 w 4228925"/>
                  <a:gd name="connsiteY5-744" fmla="*/ 907689 h 4099313"/>
                  <a:gd name="connsiteX6-745" fmla="*/ 2090436 w 4228925"/>
                  <a:gd name="connsiteY6-746" fmla="*/ 312073 h 4099313"/>
                  <a:gd name="connsiteX7-747" fmla="*/ 2090436 w 4228925"/>
                  <a:gd name="connsiteY7-748" fmla="*/ 312377 h 4099313"/>
                  <a:gd name="connsiteX8-749" fmla="*/ 2090436 w 4228925"/>
                  <a:gd name="connsiteY8-750" fmla="*/ 312073 h 4099313"/>
                  <a:gd name="connsiteX9-751" fmla="*/ 2290461 w 4228925"/>
                  <a:gd name="connsiteY9-752" fmla="*/ 312377 h 4099313"/>
                  <a:gd name="connsiteX10-753" fmla="*/ 4228786 w 4228925"/>
                  <a:gd name="connsiteY10-754" fmla="*/ 2047473 h 4099313"/>
                  <a:gd name="connsiteX11-755" fmla="*/ 2176946 w 4228925"/>
                  <a:gd name="connsiteY11-756" fmla="*/ 4099313 h 4099313"/>
                  <a:gd name="connsiteX12-757" fmla="*/ 125105 w 4228925"/>
                  <a:gd name="connsiteY12-758" fmla="*/ 2047473 h 4099313"/>
                  <a:gd name="connsiteX13-759" fmla="*/ 437178 w 4228925"/>
                  <a:gd name="connsiteY13-760" fmla="*/ 2047472 h 4099313"/>
                  <a:gd name="connsiteX14-761" fmla="*/ 2176945 w 4228925"/>
                  <a:gd name="connsiteY14-762" fmla="*/ 3787239 h 4099313"/>
                  <a:gd name="connsiteX15-763" fmla="*/ 3916711 w 4228925"/>
                  <a:gd name="connsiteY15-764" fmla="*/ 2047472 h 4099313"/>
                  <a:gd name="connsiteX16-765" fmla="*/ 2290461 w 4228925"/>
                  <a:gd name="connsiteY16-766" fmla="*/ 312377 h 4099313"/>
                  <a:gd name="connsiteX17-767" fmla="*/ 2090436 w 4228925"/>
                  <a:gd name="connsiteY17-768" fmla="*/ 0 h 4099313"/>
                  <a:gd name="connsiteX18-769" fmla="*/ 2090436 w 4228925"/>
                  <a:gd name="connsiteY18-770" fmla="*/ 312073 h 4099313"/>
                  <a:gd name="connsiteX19-771" fmla="*/ 739525 w 4228925"/>
                  <a:gd name="connsiteY19-772" fmla="*/ 1067768 h 4099313"/>
                  <a:gd name="connsiteX20-773" fmla="*/ 470434 w 4228925"/>
                  <a:gd name="connsiteY20-774" fmla="*/ 908652 h 4099313"/>
                  <a:gd name="connsiteX21-775" fmla="*/ 2090436 w 4228925"/>
                  <a:gd name="connsiteY21-776" fmla="*/ 0 h 4099313"/>
                  <a:gd name="connsiteX0-777" fmla="*/ 739525 w 4353891"/>
                  <a:gd name="connsiteY0-778" fmla="*/ 1067768 h 4099313"/>
                  <a:gd name="connsiteX1-779" fmla="*/ 742648 w 4353891"/>
                  <a:gd name="connsiteY1-780" fmla="*/ 1069614 h 4099313"/>
                  <a:gd name="connsiteX2-781" fmla="*/ 739525 w 4353891"/>
                  <a:gd name="connsiteY2-782" fmla="*/ 1067768 h 4099313"/>
                  <a:gd name="connsiteX3-783" fmla="*/ 468805 w 4353891"/>
                  <a:gd name="connsiteY3-784" fmla="*/ 907689 h 4099313"/>
                  <a:gd name="connsiteX4-785" fmla="*/ 470434 w 4353891"/>
                  <a:gd name="connsiteY4-786" fmla="*/ 908652 h 4099313"/>
                  <a:gd name="connsiteX5-787" fmla="*/ 468805 w 4353891"/>
                  <a:gd name="connsiteY5-788" fmla="*/ 907689 h 4099313"/>
                  <a:gd name="connsiteX6-789" fmla="*/ 2090436 w 4353891"/>
                  <a:gd name="connsiteY6-790" fmla="*/ 312073 h 4099313"/>
                  <a:gd name="connsiteX7-791" fmla="*/ 2090436 w 4353891"/>
                  <a:gd name="connsiteY7-792" fmla="*/ 312377 h 4099313"/>
                  <a:gd name="connsiteX8-793" fmla="*/ 2090436 w 4353891"/>
                  <a:gd name="connsiteY8-794" fmla="*/ 312073 h 4099313"/>
                  <a:gd name="connsiteX9-795" fmla="*/ 3916711 w 4353891"/>
                  <a:gd name="connsiteY9-796" fmla="*/ 2047472 h 4099313"/>
                  <a:gd name="connsiteX10-797" fmla="*/ 4228786 w 4353891"/>
                  <a:gd name="connsiteY10-798" fmla="*/ 2047473 h 4099313"/>
                  <a:gd name="connsiteX11-799" fmla="*/ 2176946 w 4353891"/>
                  <a:gd name="connsiteY11-800" fmla="*/ 4099313 h 4099313"/>
                  <a:gd name="connsiteX12-801" fmla="*/ 125105 w 4353891"/>
                  <a:gd name="connsiteY12-802" fmla="*/ 2047473 h 4099313"/>
                  <a:gd name="connsiteX13-803" fmla="*/ 437178 w 4353891"/>
                  <a:gd name="connsiteY13-804" fmla="*/ 2047472 h 4099313"/>
                  <a:gd name="connsiteX14-805" fmla="*/ 2176945 w 4353891"/>
                  <a:gd name="connsiteY14-806" fmla="*/ 3787239 h 4099313"/>
                  <a:gd name="connsiteX15-807" fmla="*/ 3916711 w 4353891"/>
                  <a:gd name="connsiteY15-808" fmla="*/ 2047472 h 4099313"/>
                  <a:gd name="connsiteX16-809" fmla="*/ 2090436 w 4353891"/>
                  <a:gd name="connsiteY16-810" fmla="*/ 0 h 4099313"/>
                  <a:gd name="connsiteX17-811" fmla="*/ 2090436 w 4353891"/>
                  <a:gd name="connsiteY17-812" fmla="*/ 312073 h 4099313"/>
                  <a:gd name="connsiteX18-813" fmla="*/ 739525 w 4353891"/>
                  <a:gd name="connsiteY18-814" fmla="*/ 1067768 h 4099313"/>
                  <a:gd name="connsiteX19-815" fmla="*/ 470434 w 4353891"/>
                  <a:gd name="connsiteY19-816" fmla="*/ 908652 h 4099313"/>
                  <a:gd name="connsiteX20-817" fmla="*/ 2090436 w 4353891"/>
                  <a:gd name="connsiteY20-818" fmla="*/ 0 h 4099313"/>
                  <a:gd name="connsiteX0-819" fmla="*/ 614420 w 4228786"/>
                  <a:gd name="connsiteY0-820" fmla="*/ 1067768 h 4099313"/>
                  <a:gd name="connsiteX1-821" fmla="*/ 617543 w 4228786"/>
                  <a:gd name="connsiteY1-822" fmla="*/ 1069614 h 4099313"/>
                  <a:gd name="connsiteX2-823" fmla="*/ 614420 w 4228786"/>
                  <a:gd name="connsiteY2-824" fmla="*/ 1067768 h 4099313"/>
                  <a:gd name="connsiteX3-825" fmla="*/ 343700 w 4228786"/>
                  <a:gd name="connsiteY3-826" fmla="*/ 907689 h 4099313"/>
                  <a:gd name="connsiteX4-827" fmla="*/ 345329 w 4228786"/>
                  <a:gd name="connsiteY4-828" fmla="*/ 908652 h 4099313"/>
                  <a:gd name="connsiteX5-829" fmla="*/ 343700 w 4228786"/>
                  <a:gd name="connsiteY5-830" fmla="*/ 907689 h 4099313"/>
                  <a:gd name="connsiteX6-831" fmla="*/ 1965331 w 4228786"/>
                  <a:gd name="connsiteY6-832" fmla="*/ 312073 h 4099313"/>
                  <a:gd name="connsiteX7-833" fmla="*/ 1965331 w 4228786"/>
                  <a:gd name="connsiteY7-834" fmla="*/ 312377 h 4099313"/>
                  <a:gd name="connsiteX8-835" fmla="*/ 1965331 w 4228786"/>
                  <a:gd name="connsiteY8-836" fmla="*/ 312073 h 4099313"/>
                  <a:gd name="connsiteX9-837" fmla="*/ 3791606 w 4228786"/>
                  <a:gd name="connsiteY9-838" fmla="*/ 2047472 h 4099313"/>
                  <a:gd name="connsiteX10-839" fmla="*/ 4103681 w 4228786"/>
                  <a:gd name="connsiteY10-840" fmla="*/ 2047473 h 4099313"/>
                  <a:gd name="connsiteX11-841" fmla="*/ 2051841 w 4228786"/>
                  <a:gd name="connsiteY11-842" fmla="*/ 4099313 h 4099313"/>
                  <a:gd name="connsiteX12-843" fmla="*/ 0 w 4228786"/>
                  <a:gd name="connsiteY12-844" fmla="*/ 2047473 h 4099313"/>
                  <a:gd name="connsiteX13-845" fmla="*/ 2051840 w 4228786"/>
                  <a:gd name="connsiteY13-846" fmla="*/ 3787239 h 4099313"/>
                  <a:gd name="connsiteX14-847" fmla="*/ 3791606 w 4228786"/>
                  <a:gd name="connsiteY14-848" fmla="*/ 2047472 h 4099313"/>
                  <a:gd name="connsiteX15-849" fmla="*/ 1965331 w 4228786"/>
                  <a:gd name="connsiteY15-850" fmla="*/ 0 h 4099313"/>
                  <a:gd name="connsiteX16-851" fmla="*/ 1965331 w 4228786"/>
                  <a:gd name="connsiteY16-852" fmla="*/ 312073 h 4099313"/>
                  <a:gd name="connsiteX17-853" fmla="*/ 614420 w 4228786"/>
                  <a:gd name="connsiteY17-854" fmla="*/ 1067768 h 4099313"/>
                  <a:gd name="connsiteX18-855" fmla="*/ 345329 w 4228786"/>
                  <a:gd name="connsiteY18-856" fmla="*/ 908652 h 4099313"/>
                  <a:gd name="connsiteX19-857" fmla="*/ 1965331 w 4228786"/>
                  <a:gd name="connsiteY19-858" fmla="*/ 0 h 4099313"/>
                  <a:gd name="connsiteX0-859" fmla="*/ 270720 w 3885086"/>
                  <a:gd name="connsiteY0-860" fmla="*/ 1067768 h 4224418"/>
                  <a:gd name="connsiteX1-861" fmla="*/ 273843 w 3885086"/>
                  <a:gd name="connsiteY1-862" fmla="*/ 1069614 h 4224418"/>
                  <a:gd name="connsiteX2-863" fmla="*/ 270720 w 3885086"/>
                  <a:gd name="connsiteY2-864" fmla="*/ 1067768 h 4224418"/>
                  <a:gd name="connsiteX3-865" fmla="*/ 0 w 3885086"/>
                  <a:gd name="connsiteY3-866" fmla="*/ 907689 h 4224418"/>
                  <a:gd name="connsiteX4-867" fmla="*/ 1629 w 3885086"/>
                  <a:gd name="connsiteY4-868" fmla="*/ 908652 h 4224418"/>
                  <a:gd name="connsiteX5-869" fmla="*/ 0 w 3885086"/>
                  <a:gd name="connsiteY5-870" fmla="*/ 907689 h 4224418"/>
                  <a:gd name="connsiteX6-871" fmla="*/ 1621631 w 3885086"/>
                  <a:gd name="connsiteY6-872" fmla="*/ 312073 h 4224418"/>
                  <a:gd name="connsiteX7-873" fmla="*/ 1621631 w 3885086"/>
                  <a:gd name="connsiteY7-874" fmla="*/ 312377 h 4224418"/>
                  <a:gd name="connsiteX8-875" fmla="*/ 1621631 w 3885086"/>
                  <a:gd name="connsiteY8-876" fmla="*/ 312073 h 4224418"/>
                  <a:gd name="connsiteX9-877" fmla="*/ 3447906 w 3885086"/>
                  <a:gd name="connsiteY9-878" fmla="*/ 2047472 h 4224418"/>
                  <a:gd name="connsiteX10-879" fmla="*/ 3759981 w 3885086"/>
                  <a:gd name="connsiteY10-880" fmla="*/ 2047473 h 4224418"/>
                  <a:gd name="connsiteX11-881" fmla="*/ 1708141 w 3885086"/>
                  <a:gd name="connsiteY11-882" fmla="*/ 4099313 h 4224418"/>
                  <a:gd name="connsiteX12-883" fmla="*/ 1708140 w 3885086"/>
                  <a:gd name="connsiteY12-884" fmla="*/ 3787239 h 4224418"/>
                  <a:gd name="connsiteX13-885" fmla="*/ 3447906 w 3885086"/>
                  <a:gd name="connsiteY13-886" fmla="*/ 2047472 h 4224418"/>
                  <a:gd name="connsiteX14-887" fmla="*/ 1621631 w 3885086"/>
                  <a:gd name="connsiteY14-888" fmla="*/ 0 h 4224418"/>
                  <a:gd name="connsiteX15-889" fmla="*/ 1621631 w 3885086"/>
                  <a:gd name="connsiteY15-890" fmla="*/ 312073 h 4224418"/>
                  <a:gd name="connsiteX16-891" fmla="*/ 270720 w 3885086"/>
                  <a:gd name="connsiteY16-892" fmla="*/ 1067768 h 4224418"/>
                  <a:gd name="connsiteX17-893" fmla="*/ 1629 w 3885086"/>
                  <a:gd name="connsiteY17-894" fmla="*/ 908652 h 4224418"/>
                  <a:gd name="connsiteX18-895" fmla="*/ 1621631 w 3885086"/>
                  <a:gd name="connsiteY18-896" fmla="*/ 0 h 4224418"/>
                  <a:gd name="connsiteX0-897" fmla="*/ 270720 w 3885086"/>
                  <a:gd name="connsiteY0-898" fmla="*/ 1067768 h 4099313"/>
                  <a:gd name="connsiteX1-899" fmla="*/ 273843 w 3885086"/>
                  <a:gd name="connsiteY1-900" fmla="*/ 1069614 h 4099313"/>
                  <a:gd name="connsiteX2-901" fmla="*/ 270720 w 3885086"/>
                  <a:gd name="connsiteY2-902" fmla="*/ 1067768 h 4099313"/>
                  <a:gd name="connsiteX3-903" fmla="*/ 0 w 3885086"/>
                  <a:gd name="connsiteY3-904" fmla="*/ 907689 h 4099313"/>
                  <a:gd name="connsiteX4-905" fmla="*/ 1629 w 3885086"/>
                  <a:gd name="connsiteY4-906" fmla="*/ 908652 h 4099313"/>
                  <a:gd name="connsiteX5-907" fmla="*/ 0 w 3885086"/>
                  <a:gd name="connsiteY5-908" fmla="*/ 907689 h 4099313"/>
                  <a:gd name="connsiteX6-909" fmla="*/ 1621631 w 3885086"/>
                  <a:gd name="connsiteY6-910" fmla="*/ 312073 h 4099313"/>
                  <a:gd name="connsiteX7-911" fmla="*/ 1621631 w 3885086"/>
                  <a:gd name="connsiteY7-912" fmla="*/ 312377 h 4099313"/>
                  <a:gd name="connsiteX8-913" fmla="*/ 1621631 w 3885086"/>
                  <a:gd name="connsiteY8-914" fmla="*/ 312073 h 4099313"/>
                  <a:gd name="connsiteX9-915" fmla="*/ 3447906 w 3885086"/>
                  <a:gd name="connsiteY9-916" fmla="*/ 2047472 h 4099313"/>
                  <a:gd name="connsiteX10-917" fmla="*/ 3759981 w 3885086"/>
                  <a:gd name="connsiteY10-918" fmla="*/ 2047473 h 4099313"/>
                  <a:gd name="connsiteX11-919" fmla="*/ 1708141 w 3885086"/>
                  <a:gd name="connsiteY11-920" fmla="*/ 4099313 h 4099313"/>
                  <a:gd name="connsiteX12-921" fmla="*/ 3447906 w 3885086"/>
                  <a:gd name="connsiteY12-922" fmla="*/ 2047472 h 4099313"/>
                  <a:gd name="connsiteX13-923" fmla="*/ 1621631 w 3885086"/>
                  <a:gd name="connsiteY13-924" fmla="*/ 0 h 4099313"/>
                  <a:gd name="connsiteX14-925" fmla="*/ 1621631 w 3885086"/>
                  <a:gd name="connsiteY14-926" fmla="*/ 312073 h 4099313"/>
                  <a:gd name="connsiteX15-927" fmla="*/ 270720 w 3885086"/>
                  <a:gd name="connsiteY15-928" fmla="*/ 1067768 h 4099313"/>
                  <a:gd name="connsiteX16-929" fmla="*/ 1629 w 3885086"/>
                  <a:gd name="connsiteY16-930" fmla="*/ 908652 h 4099313"/>
                  <a:gd name="connsiteX17-931" fmla="*/ 1621631 w 3885086"/>
                  <a:gd name="connsiteY17-932" fmla="*/ 0 h 4099313"/>
                  <a:gd name="connsiteX0-933" fmla="*/ 270720 w 3760643"/>
                  <a:gd name="connsiteY0-934" fmla="*/ 1067768 h 2047473"/>
                  <a:gd name="connsiteX1-935" fmla="*/ 273843 w 3760643"/>
                  <a:gd name="connsiteY1-936" fmla="*/ 1069614 h 2047473"/>
                  <a:gd name="connsiteX2-937" fmla="*/ 270720 w 3760643"/>
                  <a:gd name="connsiteY2-938" fmla="*/ 1067768 h 2047473"/>
                  <a:gd name="connsiteX3-939" fmla="*/ 0 w 3760643"/>
                  <a:gd name="connsiteY3-940" fmla="*/ 907689 h 2047473"/>
                  <a:gd name="connsiteX4-941" fmla="*/ 1629 w 3760643"/>
                  <a:gd name="connsiteY4-942" fmla="*/ 908652 h 2047473"/>
                  <a:gd name="connsiteX5-943" fmla="*/ 0 w 3760643"/>
                  <a:gd name="connsiteY5-944" fmla="*/ 907689 h 2047473"/>
                  <a:gd name="connsiteX6-945" fmla="*/ 1621631 w 3760643"/>
                  <a:gd name="connsiteY6-946" fmla="*/ 312073 h 2047473"/>
                  <a:gd name="connsiteX7-947" fmla="*/ 1621631 w 3760643"/>
                  <a:gd name="connsiteY7-948" fmla="*/ 312377 h 2047473"/>
                  <a:gd name="connsiteX8-949" fmla="*/ 1621631 w 3760643"/>
                  <a:gd name="connsiteY8-950" fmla="*/ 312073 h 2047473"/>
                  <a:gd name="connsiteX9-951" fmla="*/ 3447906 w 3760643"/>
                  <a:gd name="connsiteY9-952" fmla="*/ 2047472 h 2047473"/>
                  <a:gd name="connsiteX10-953" fmla="*/ 3759981 w 3760643"/>
                  <a:gd name="connsiteY10-954" fmla="*/ 2047473 h 2047473"/>
                  <a:gd name="connsiteX11-955" fmla="*/ 3447906 w 3760643"/>
                  <a:gd name="connsiteY11-956" fmla="*/ 2047472 h 2047473"/>
                  <a:gd name="connsiteX12-957" fmla="*/ 1621631 w 3760643"/>
                  <a:gd name="connsiteY12-958" fmla="*/ 0 h 2047473"/>
                  <a:gd name="connsiteX13-959" fmla="*/ 1621631 w 3760643"/>
                  <a:gd name="connsiteY13-960" fmla="*/ 312073 h 2047473"/>
                  <a:gd name="connsiteX14-961" fmla="*/ 270720 w 3760643"/>
                  <a:gd name="connsiteY14-962" fmla="*/ 1067768 h 2047473"/>
                  <a:gd name="connsiteX15-963" fmla="*/ 1629 w 3760643"/>
                  <a:gd name="connsiteY15-964" fmla="*/ 908652 h 2047473"/>
                  <a:gd name="connsiteX16-965" fmla="*/ 1621631 w 3760643"/>
                  <a:gd name="connsiteY16-966" fmla="*/ 0 h 2047473"/>
                  <a:gd name="connsiteX0-967" fmla="*/ 270720 w 1621631"/>
                  <a:gd name="connsiteY0-968" fmla="*/ 1067768 h 1069614"/>
                  <a:gd name="connsiteX1-969" fmla="*/ 273843 w 1621631"/>
                  <a:gd name="connsiteY1-970" fmla="*/ 1069614 h 1069614"/>
                  <a:gd name="connsiteX2-971" fmla="*/ 270720 w 1621631"/>
                  <a:gd name="connsiteY2-972" fmla="*/ 1067768 h 1069614"/>
                  <a:gd name="connsiteX3-973" fmla="*/ 0 w 1621631"/>
                  <a:gd name="connsiteY3-974" fmla="*/ 907689 h 1069614"/>
                  <a:gd name="connsiteX4-975" fmla="*/ 1629 w 1621631"/>
                  <a:gd name="connsiteY4-976" fmla="*/ 908652 h 1069614"/>
                  <a:gd name="connsiteX5-977" fmla="*/ 0 w 1621631"/>
                  <a:gd name="connsiteY5-978" fmla="*/ 907689 h 1069614"/>
                  <a:gd name="connsiteX6-979" fmla="*/ 1621631 w 1621631"/>
                  <a:gd name="connsiteY6-980" fmla="*/ 312073 h 1069614"/>
                  <a:gd name="connsiteX7-981" fmla="*/ 1621631 w 1621631"/>
                  <a:gd name="connsiteY7-982" fmla="*/ 312377 h 1069614"/>
                  <a:gd name="connsiteX8-983" fmla="*/ 1621631 w 1621631"/>
                  <a:gd name="connsiteY8-984" fmla="*/ 312073 h 1069614"/>
                  <a:gd name="connsiteX9-985" fmla="*/ 1621631 w 1621631"/>
                  <a:gd name="connsiteY9-986" fmla="*/ 0 h 1069614"/>
                  <a:gd name="connsiteX10-987" fmla="*/ 1621631 w 1621631"/>
                  <a:gd name="connsiteY10-988" fmla="*/ 312073 h 1069614"/>
                  <a:gd name="connsiteX11-989" fmla="*/ 270720 w 1621631"/>
                  <a:gd name="connsiteY11-990" fmla="*/ 1067768 h 1069614"/>
                  <a:gd name="connsiteX12-991" fmla="*/ 1629 w 1621631"/>
                  <a:gd name="connsiteY12-992" fmla="*/ 908652 h 1069614"/>
                  <a:gd name="connsiteX13-993" fmla="*/ 1621631 w 1621631"/>
                  <a:gd name="connsiteY13-994" fmla="*/ 0 h 1069614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  <a:cxn ang="0">
                    <a:pos x="connsiteX11-23" y="connsiteY11-24"/>
                  </a:cxn>
                  <a:cxn ang="0">
                    <a:pos x="connsiteX12-25" y="connsiteY12-26"/>
                  </a:cxn>
                  <a:cxn ang="0">
                    <a:pos x="connsiteX13-27" y="connsiteY13-28"/>
                  </a:cxn>
                </a:cxnLst>
                <a:rect l="l" t="t" r="r" b="b"/>
                <a:pathLst>
                  <a:path w="1621631" h="1069614">
                    <a:moveTo>
                      <a:pt x="270720" y="1067768"/>
                    </a:moveTo>
                    <a:lnTo>
                      <a:pt x="273843" y="1069614"/>
                    </a:lnTo>
                    <a:lnTo>
                      <a:pt x="270720" y="1067768"/>
                    </a:lnTo>
                    <a:close/>
                    <a:moveTo>
                      <a:pt x="0" y="907689"/>
                    </a:moveTo>
                    <a:lnTo>
                      <a:pt x="1629" y="908652"/>
                    </a:lnTo>
                    <a:lnTo>
                      <a:pt x="0" y="907689"/>
                    </a:lnTo>
                    <a:close/>
                    <a:moveTo>
                      <a:pt x="1621631" y="312073"/>
                    </a:moveTo>
                    <a:lnTo>
                      <a:pt x="1621631" y="312377"/>
                    </a:lnTo>
                    <a:lnTo>
                      <a:pt x="1621631" y="312073"/>
                    </a:lnTo>
                    <a:close/>
                    <a:moveTo>
                      <a:pt x="1621631" y="0"/>
                    </a:moveTo>
                    <a:lnTo>
                      <a:pt x="1621631" y="312073"/>
                    </a:lnTo>
                    <a:cubicBezTo>
                      <a:pt x="1059988" y="337356"/>
                      <a:pt x="568425" y="631117"/>
                      <a:pt x="270720" y="1067768"/>
                    </a:cubicBezTo>
                    <a:lnTo>
                      <a:pt x="1629" y="908652"/>
                    </a:lnTo>
                    <a:cubicBezTo>
                      <a:pt x="354259" y="380480"/>
                      <a:pt x="945677" y="25494"/>
                      <a:pt x="1621631" y="0"/>
                    </a:cubicBezTo>
                    <a:close/>
                  </a:path>
                </a:pathLst>
              </a:cu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3218" tIns="46608" rIns="46608" bIns="93218" numCol="1" spcCol="0" rtlCol="0" fromWordArt="0" anchor="b" anchorCtr="0" forceAA="0" compatLnSpc="1">
                <a:noAutofit/>
              </a:bodyPr>
              <a:lstStyle/>
              <a:p>
                <a:pPr algn="ctr" defTabSz="93154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800" spc="-5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Segoe UI" panose="020B0502040204020203" pitchFamily="34" charset="0"/>
                  <a:sym typeface="FZHei-B01S" panose="02010601030101010101" pitchFamily="2" charset="-122"/>
                </a:endParaRPr>
              </a:p>
            </p:txBody>
          </p:sp>
        </p:grpSp>
      </p:grpSp>
      <p:sp>
        <p:nvSpPr>
          <p:cNvPr id="52" name="iSlíďè"/>
          <p:cNvSpPr txBox="1"/>
          <p:nvPr/>
        </p:nvSpPr>
        <p:spPr bwMode="auto">
          <a:xfrm>
            <a:off x="2890887" y="3215687"/>
            <a:ext cx="2195830" cy="351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rIns="90000">
            <a:normAutofit lnSpcReduction="10000"/>
          </a:bodyPr>
          <a:lstStyle/>
          <a:p>
            <a:pPr marL="0" marR="0" lvl="0" indent="0" algn="l" defTabSz="913765" rtl="0" eaLnBrk="1" fontAlgn="auto" latinLnBrk="0" hangingPunct="1"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b="1" dirty="0" smtClean="0">
                <a:solidFill>
                  <a:schemeClr val="bg2">
                    <a:lumMod val="10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商品模块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uLnTx/>
              <a:uFillTx/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53" name="išľíďè"/>
          <p:cNvSpPr/>
          <p:nvPr/>
        </p:nvSpPr>
        <p:spPr bwMode="auto">
          <a:xfrm>
            <a:off x="7150184" y="2099094"/>
            <a:ext cx="3329256" cy="5574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rIns="90000" anchor="t" anchorCtr="0">
            <a:noAutofit/>
          </a:bodyPr>
          <a:lstStyle/>
          <a:p>
            <a:pPr marL="0" marR="0" lvl="0" indent="0" algn="l" defTabSz="913765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点击立即购买 </a:t>
            </a:r>
            <a:r>
              <a:rPr kumimoji="0" lang="en-US" altLang="zh-CN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-&gt; </a:t>
            </a:r>
            <a:r>
              <a:rPr kumimoji="0" lang="zh-CN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进入创建订单页面（无需走购物车模块）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uLnTx/>
              <a:uFillTx/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60" name="iSlíďè"/>
          <p:cNvSpPr txBox="1"/>
          <p:nvPr/>
        </p:nvSpPr>
        <p:spPr bwMode="auto">
          <a:xfrm>
            <a:off x="7127565" y="1754512"/>
            <a:ext cx="2195830" cy="351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rIns="90000">
            <a:normAutofit lnSpcReduction="10000"/>
          </a:bodyPr>
          <a:lstStyle/>
          <a:p>
            <a:pPr marL="0" marR="0" lvl="0" indent="0" algn="l" defTabSz="913765" rtl="0" eaLnBrk="1" fontAlgn="auto" latinLnBrk="0" hangingPunct="1"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b="1" dirty="0" smtClean="0">
                <a:solidFill>
                  <a:schemeClr val="bg2">
                    <a:lumMod val="10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商品立即购买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uLnTx/>
              <a:uFillTx/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63" name="išľíďè"/>
          <p:cNvSpPr/>
          <p:nvPr/>
        </p:nvSpPr>
        <p:spPr bwMode="auto">
          <a:xfrm>
            <a:off x="7162701" y="3464425"/>
            <a:ext cx="3329256" cy="5574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rIns="90000" anchor="t" anchorCtr="0">
            <a:noAutofit/>
          </a:bodyPr>
          <a:lstStyle/>
          <a:p>
            <a:pPr marL="0" marR="0" lvl="0" indent="0" algn="l" defTabSz="913765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noProof="0" dirty="0">
                <a:solidFill>
                  <a:schemeClr val="bg2">
                    <a:lumMod val="10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多</a:t>
            </a:r>
            <a:r>
              <a:rPr lang="zh-CN" altLang="en-US" sz="1200" noProof="0" dirty="0" smtClean="0">
                <a:solidFill>
                  <a:schemeClr val="bg2">
                    <a:lumMod val="10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商品可加入购物车 相同商品加入购物车 则增加商品数量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uLnTx/>
              <a:uFillTx/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64" name="iSlíďè"/>
          <p:cNvSpPr txBox="1"/>
          <p:nvPr/>
        </p:nvSpPr>
        <p:spPr bwMode="auto">
          <a:xfrm>
            <a:off x="7140082" y="3119843"/>
            <a:ext cx="2195830" cy="351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rIns="90000">
            <a:normAutofit lnSpcReduction="10000"/>
          </a:bodyPr>
          <a:lstStyle/>
          <a:p>
            <a:pPr marL="0" marR="0" lvl="0" indent="0" algn="l" defTabSz="913765" rtl="0" eaLnBrk="1" fontAlgn="auto" latinLnBrk="0" hangingPunct="1"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加入购物车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uLnTx/>
              <a:uFillTx/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65" name="išľíďè"/>
          <p:cNvSpPr/>
          <p:nvPr/>
        </p:nvSpPr>
        <p:spPr bwMode="auto">
          <a:xfrm>
            <a:off x="7150184" y="4883466"/>
            <a:ext cx="3329256" cy="5574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rIns="90000" anchor="t" anchorCtr="0">
            <a:noAutofit/>
          </a:bodyPr>
          <a:lstStyle/>
          <a:p>
            <a:pPr lvl="0" defTabSz="913765">
              <a:lnSpc>
                <a:spcPct val="120000"/>
              </a:lnSpc>
              <a:spcBef>
                <a:spcPct val="0"/>
              </a:spcBef>
              <a:defRPr/>
            </a:pPr>
            <a:r>
              <a:rPr lang="zh-CN" altLang="en-US" sz="1200" dirty="0">
                <a:solidFill>
                  <a:schemeClr val="bg2">
                    <a:lumMod val="10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根据分类条件显示商品</a:t>
            </a:r>
          </a:p>
        </p:txBody>
      </p:sp>
      <p:sp>
        <p:nvSpPr>
          <p:cNvPr id="66" name="iSlíďè"/>
          <p:cNvSpPr txBox="1"/>
          <p:nvPr/>
        </p:nvSpPr>
        <p:spPr bwMode="auto">
          <a:xfrm>
            <a:off x="7127565" y="4538884"/>
            <a:ext cx="2195830" cy="351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rIns="90000">
            <a:normAutofit lnSpcReduction="10000"/>
          </a:bodyPr>
          <a:lstStyle/>
          <a:p>
            <a:pPr lvl="0" defTabSz="913765">
              <a:spcBef>
                <a:spcPct val="0"/>
              </a:spcBef>
              <a:defRPr/>
            </a:pPr>
            <a:r>
              <a:rPr lang="zh-CN" altLang="en-US" b="1" dirty="0">
                <a:solidFill>
                  <a:schemeClr val="bg2">
                    <a:lumMod val="10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商品列表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push dir="u"/>
      </p:transition>
    </mc:Choice>
    <mc:Fallback xmlns="">
      <p:transition spd="slow" advClick="0" advTm="0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750"/>
                            </p:stCondLst>
                            <p:childTnLst>
                              <p:par>
                                <p:cTn id="19" presetID="63" presetClass="path" presetSubtype="0" decel="10000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02412 1.91103E-6 L -2.91805E-6 1.91103E-6 " pathEditMode="relative" rAng="0" ptsTypes="AA">
                                      <p:cBhvr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4000"/>
                            </p:stCondLst>
                            <p:childTnLst>
                              <p:par>
                                <p:cTn id="22" presetID="6" presetClass="emph" presetSubtype="0" accel="100000" autoRev="1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</p:cBhvr>
                                      <p:by x="92000" y="92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75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500"/>
                            </p:stCondLst>
                            <p:childTnLst>
                              <p:par>
                                <p:cTn id="29" presetID="63" presetClass="path" presetSubtype="0" decel="10000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02412 1.91103E-6 L -2.15216E-6 1.91103E-6 " pathEditMode="relative" rAng="0" ptsTypes="AA">
                                      <p:cBhvr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7750"/>
                            </p:stCondLst>
                            <p:childTnLst>
                              <p:par>
                                <p:cTn id="32" presetID="6" presetClass="emph" presetSubtype="0" accel="100000" autoRev="1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</p:cBhvr>
                                      <p:by x="92000" y="92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85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300"/>
                            </p:stCondLst>
                            <p:childTnLst>
                              <p:par>
                                <p:cTn id="39" presetID="63" presetClass="path" presetSubtype="0" decel="100000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0.02412 -2.38765E-6 L -2.15216E-6 -2.38765E-6 " pathEditMode="relative" rAng="0" ptsTypes="AA">
                                      <p:cBhvr>
                                        <p:cTn id="4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1600"/>
                            </p:stCondLst>
                            <p:childTnLst>
                              <p:par>
                                <p:cTn id="42" presetID="6" presetClass="emph" presetSubtype="0" accel="100000" autoRev="1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</p:cBhvr>
                                      <p:by x="92000" y="92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2400"/>
                            </p:stCondLst>
                            <p:childTnLst>
                              <p:par>
                                <p:cTn id="4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2900"/>
                            </p:stCondLst>
                            <p:childTnLst>
                              <p:par>
                                <p:cTn id="4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3400"/>
                            </p:stCondLst>
                            <p:childTnLst>
                              <p:par>
                                <p:cTn id="5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3900"/>
                            </p:stCondLst>
                            <p:childTnLst>
                              <p:par>
                                <p:cTn id="5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4400"/>
                            </p:stCondLst>
                            <p:childTnLst>
                              <p:par>
                                <p:cTn id="6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4900"/>
                            </p:stCondLst>
                            <p:childTnLst>
                              <p:par>
                                <p:cTn id="6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5400"/>
                            </p:stCondLst>
                            <p:childTnLst>
                              <p:par>
                                <p:cTn id="6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bldLvl="0" animBg="1"/>
      <p:bldP spid="52" grpId="0"/>
      <p:bldP spid="53" grpId="0"/>
      <p:bldP spid="60" grpId="0"/>
      <p:bldP spid="63" grpId="0"/>
      <p:bldP spid="64" grpId="0"/>
      <p:bldP spid="65" grpId="0"/>
      <p:bldP spid="6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1680937" y="1925660"/>
            <a:ext cx="4690501" cy="3017599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6931872" y="1931456"/>
            <a:ext cx="4586400" cy="2899199"/>
            <a:chOff x="6140874" y="1855696"/>
            <a:chExt cx="5295632" cy="3347527"/>
          </a:xfrm>
        </p:grpSpPr>
        <p:sp>
          <p:nvSpPr>
            <p:cNvPr id="14" name="Rectangle 24"/>
            <p:cNvSpPr>
              <a:spLocks noChangeArrowheads="1"/>
            </p:cNvSpPr>
            <p:nvPr/>
          </p:nvSpPr>
          <p:spPr bwMode="auto">
            <a:xfrm>
              <a:off x="7396538" y="1970813"/>
              <a:ext cx="4039968" cy="3170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6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rPr>
                <a:t>对商品数量的增加减少</a:t>
              </a:r>
              <a:endPara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15" name="椭圆 14"/>
            <p:cNvSpPr/>
            <p:nvPr/>
          </p:nvSpPr>
          <p:spPr>
            <a:xfrm>
              <a:off x="6140874" y="1855696"/>
              <a:ext cx="764318" cy="76455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2800" dirty="0"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rPr>
                <a:t>01</a:t>
              </a:r>
              <a:endParaRPr lang="zh-CN" altLang="en-US" sz="2800" dirty="0"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16" name="Rectangle 24"/>
            <p:cNvSpPr>
              <a:spLocks noChangeArrowheads="1"/>
            </p:cNvSpPr>
            <p:nvPr/>
          </p:nvSpPr>
          <p:spPr bwMode="auto">
            <a:xfrm>
              <a:off x="7396538" y="3267324"/>
              <a:ext cx="4039968" cy="3170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6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rPr>
                <a:t>计算出价格</a:t>
              </a:r>
              <a:endPara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17" name="椭圆 16"/>
            <p:cNvSpPr/>
            <p:nvPr/>
          </p:nvSpPr>
          <p:spPr>
            <a:xfrm>
              <a:off x="6140874" y="3152207"/>
              <a:ext cx="764318" cy="76455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2800" dirty="0"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rPr>
                <a:t>02</a:t>
              </a:r>
              <a:endParaRPr lang="zh-CN" altLang="en-US" sz="2800" dirty="0"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18" name="Rectangle 24"/>
            <p:cNvSpPr>
              <a:spLocks noChangeArrowheads="1"/>
            </p:cNvSpPr>
            <p:nvPr/>
          </p:nvSpPr>
          <p:spPr bwMode="auto">
            <a:xfrm>
              <a:off x="7396538" y="4553785"/>
              <a:ext cx="4039968" cy="3170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6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rPr>
                <a:t>可以选择商品是否购买</a:t>
              </a:r>
              <a:endPara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>
              <a:off x="6140874" y="4438669"/>
              <a:ext cx="764318" cy="76455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2800" dirty="0"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rPr>
                <a:t>03</a:t>
              </a:r>
              <a:endParaRPr lang="zh-CN" altLang="en-US" sz="2800" dirty="0"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08542D06-94BA-433E-96BB-AB8C43B526CD}"/>
              </a:ext>
            </a:extLst>
          </p:cNvPr>
          <p:cNvSpPr/>
          <p:nvPr/>
        </p:nvSpPr>
        <p:spPr>
          <a:xfrm>
            <a:off x="1642845" y="1925660"/>
            <a:ext cx="4732555" cy="3036801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0A97929E-8B2A-4583-A029-CCA1FBB4BEE9}"/>
              </a:ext>
            </a:extLst>
          </p:cNvPr>
          <p:cNvSpPr txBox="1"/>
          <p:nvPr/>
        </p:nvSpPr>
        <p:spPr>
          <a:xfrm>
            <a:off x="4926449" y="418256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 smtClean="0">
                <a:solidFill>
                  <a:schemeClr val="accent1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购物车模块</a:t>
            </a:r>
            <a:endParaRPr lang="zh-CN" altLang="en-US" sz="2800" b="1" dirty="0">
              <a:solidFill>
                <a:schemeClr val="accent1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push dir="u"/>
      </p:transition>
    </mc:Choice>
    <mc:Fallback xmlns="">
      <p:transition spd="slow" advClick="0" advTm="0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Freeform 81"/>
          <p:cNvSpPr/>
          <p:nvPr/>
        </p:nvSpPr>
        <p:spPr>
          <a:xfrm rot="2539609">
            <a:off x="6805621" y="4522423"/>
            <a:ext cx="641231" cy="10681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32211"/>
                </a:moveTo>
                <a:lnTo>
                  <a:pt x="386650" y="32211"/>
                </a:lnTo>
              </a:path>
            </a:pathLst>
          </a:custGeom>
          <a:noFill/>
          <a:ln w="12700">
            <a:solidFill>
              <a:schemeClr val="bg2"/>
            </a:solidFill>
            <a:headEnd type="oval"/>
            <a:tailEnd type="oval"/>
          </a:ln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83" name="Freeform 82"/>
          <p:cNvSpPr/>
          <p:nvPr/>
        </p:nvSpPr>
        <p:spPr>
          <a:xfrm>
            <a:off x="6982940" y="3724011"/>
            <a:ext cx="701893" cy="10681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32211"/>
                </a:moveTo>
                <a:lnTo>
                  <a:pt x="423229" y="32211"/>
                </a:lnTo>
              </a:path>
            </a:pathLst>
          </a:custGeom>
          <a:noFill/>
          <a:ln w="12700">
            <a:solidFill>
              <a:schemeClr val="bg1"/>
            </a:solidFill>
            <a:headEnd type="oval"/>
            <a:tailEnd type="oval"/>
          </a:ln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84" name="Freeform 83"/>
          <p:cNvSpPr/>
          <p:nvPr/>
        </p:nvSpPr>
        <p:spPr>
          <a:xfrm rot="19060391">
            <a:off x="6805621" y="2925599"/>
            <a:ext cx="641231" cy="10681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32211"/>
                </a:moveTo>
                <a:lnTo>
                  <a:pt x="386650" y="32211"/>
                </a:lnTo>
              </a:path>
            </a:pathLst>
          </a:custGeom>
          <a:noFill/>
          <a:ln w="12700">
            <a:solidFill>
              <a:schemeClr val="bg2"/>
            </a:solidFill>
            <a:headEnd type="oval"/>
            <a:tailEnd type="oval"/>
          </a:ln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86" name="Freeform 85"/>
          <p:cNvSpPr/>
          <p:nvPr/>
        </p:nvSpPr>
        <p:spPr>
          <a:xfrm>
            <a:off x="7207046" y="1845727"/>
            <a:ext cx="1096817" cy="1096532"/>
          </a:xfrm>
          <a:custGeom>
            <a:avLst/>
            <a:gdLst>
              <a:gd name="connsiteX0" fmla="*/ 0 w 661361"/>
              <a:gd name="connsiteY0" fmla="*/ 330681 h 661361"/>
              <a:gd name="connsiteX1" fmla="*/ 96855 w 661361"/>
              <a:gd name="connsiteY1" fmla="*/ 96854 h 661361"/>
              <a:gd name="connsiteX2" fmla="*/ 330682 w 661361"/>
              <a:gd name="connsiteY2" fmla="*/ 0 h 661361"/>
              <a:gd name="connsiteX3" fmla="*/ 564509 w 661361"/>
              <a:gd name="connsiteY3" fmla="*/ 96855 h 661361"/>
              <a:gd name="connsiteX4" fmla="*/ 661363 w 661361"/>
              <a:gd name="connsiteY4" fmla="*/ 330682 h 661361"/>
              <a:gd name="connsiteX5" fmla="*/ 564509 w 661361"/>
              <a:gd name="connsiteY5" fmla="*/ 564509 h 661361"/>
              <a:gd name="connsiteX6" fmla="*/ 330682 w 661361"/>
              <a:gd name="connsiteY6" fmla="*/ 661363 h 661361"/>
              <a:gd name="connsiteX7" fmla="*/ 96855 w 661361"/>
              <a:gd name="connsiteY7" fmla="*/ 564509 h 661361"/>
              <a:gd name="connsiteX8" fmla="*/ 1 w 661361"/>
              <a:gd name="connsiteY8" fmla="*/ 330682 h 661361"/>
              <a:gd name="connsiteX9" fmla="*/ 0 w 661361"/>
              <a:gd name="connsiteY9" fmla="*/ 330681 h 661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1361" h="661361">
                <a:moveTo>
                  <a:pt x="0" y="330681"/>
                </a:moveTo>
                <a:cubicBezTo>
                  <a:pt x="0" y="242979"/>
                  <a:pt x="34840" y="158869"/>
                  <a:pt x="96855" y="96854"/>
                </a:cubicBezTo>
                <a:cubicBezTo>
                  <a:pt x="158870" y="34839"/>
                  <a:pt x="242980" y="0"/>
                  <a:pt x="330682" y="0"/>
                </a:cubicBezTo>
                <a:cubicBezTo>
                  <a:pt x="418384" y="0"/>
                  <a:pt x="502494" y="34840"/>
                  <a:pt x="564509" y="96855"/>
                </a:cubicBezTo>
                <a:cubicBezTo>
                  <a:pt x="626524" y="158870"/>
                  <a:pt x="661363" y="242980"/>
                  <a:pt x="661363" y="330682"/>
                </a:cubicBezTo>
                <a:cubicBezTo>
                  <a:pt x="661363" y="418384"/>
                  <a:pt x="626523" y="502494"/>
                  <a:pt x="564509" y="564509"/>
                </a:cubicBezTo>
                <a:cubicBezTo>
                  <a:pt x="502494" y="626524"/>
                  <a:pt x="418384" y="661363"/>
                  <a:pt x="330682" y="661363"/>
                </a:cubicBezTo>
                <a:cubicBezTo>
                  <a:pt x="242980" y="661363"/>
                  <a:pt x="158870" y="626523"/>
                  <a:pt x="96855" y="564509"/>
                </a:cubicBezTo>
                <a:cubicBezTo>
                  <a:pt x="34840" y="502494"/>
                  <a:pt x="1" y="418384"/>
                  <a:pt x="1" y="330682"/>
                </a:cubicBezTo>
                <a:lnTo>
                  <a:pt x="0" y="330681"/>
                </a:lnTo>
                <a:close/>
              </a:path>
            </a:pathLst>
          </a:custGeom>
          <a:solidFill>
            <a:schemeClr val="accent1"/>
          </a:solidFill>
          <a:ln w="12700"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1821" tIns="141821" rIns="141821" bIns="141821" numCol="1" spcCol="953" anchor="ctr" anchorCtr="0">
            <a:noAutofit/>
          </a:bodyPr>
          <a:lstStyle/>
          <a:p>
            <a:pPr algn="ctr" defTabSz="888852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200" dirty="0">
              <a:solidFill>
                <a:schemeClr val="bg1">
                  <a:lumMod val="50000"/>
                </a:schemeClr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88" name="Freeform 87"/>
          <p:cNvSpPr/>
          <p:nvPr/>
        </p:nvSpPr>
        <p:spPr>
          <a:xfrm>
            <a:off x="7616493" y="3229151"/>
            <a:ext cx="1096817" cy="1096532"/>
          </a:xfrm>
          <a:custGeom>
            <a:avLst/>
            <a:gdLst>
              <a:gd name="connsiteX0" fmla="*/ 0 w 661361"/>
              <a:gd name="connsiteY0" fmla="*/ 330681 h 661361"/>
              <a:gd name="connsiteX1" fmla="*/ 96855 w 661361"/>
              <a:gd name="connsiteY1" fmla="*/ 96854 h 661361"/>
              <a:gd name="connsiteX2" fmla="*/ 330682 w 661361"/>
              <a:gd name="connsiteY2" fmla="*/ 0 h 661361"/>
              <a:gd name="connsiteX3" fmla="*/ 564509 w 661361"/>
              <a:gd name="connsiteY3" fmla="*/ 96855 h 661361"/>
              <a:gd name="connsiteX4" fmla="*/ 661363 w 661361"/>
              <a:gd name="connsiteY4" fmla="*/ 330682 h 661361"/>
              <a:gd name="connsiteX5" fmla="*/ 564509 w 661361"/>
              <a:gd name="connsiteY5" fmla="*/ 564509 h 661361"/>
              <a:gd name="connsiteX6" fmla="*/ 330682 w 661361"/>
              <a:gd name="connsiteY6" fmla="*/ 661363 h 661361"/>
              <a:gd name="connsiteX7" fmla="*/ 96855 w 661361"/>
              <a:gd name="connsiteY7" fmla="*/ 564509 h 661361"/>
              <a:gd name="connsiteX8" fmla="*/ 1 w 661361"/>
              <a:gd name="connsiteY8" fmla="*/ 330682 h 661361"/>
              <a:gd name="connsiteX9" fmla="*/ 0 w 661361"/>
              <a:gd name="connsiteY9" fmla="*/ 330681 h 661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1361" h="661361">
                <a:moveTo>
                  <a:pt x="0" y="330681"/>
                </a:moveTo>
                <a:cubicBezTo>
                  <a:pt x="0" y="242979"/>
                  <a:pt x="34840" y="158869"/>
                  <a:pt x="96855" y="96854"/>
                </a:cubicBezTo>
                <a:cubicBezTo>
                  <a:pt x="158870" y="34839"/>
                  <a:pt x="242980" y="0"/>
                  <a:pt x="330682" y="0"/>
                </a:cubicBezTo>
                <a:cubicBezTo>
                  <a:pt x="418384" y="0"/>
                  <a:pt x="502494" y="34840"/>
                  <a:pt x="564509" y="96855"/>
                </a:cubicBezTo>
                <a:cubicBezTo>
                  <a:pt x="626524" y="158870"/>
                  <a:pt x="661363" y="242980"/>
                  <a:pt x="661363" y="330682"/>
                </a:cubicBezTo>
                <a:cubicBezTo>
                  <a:pt x="661363" y="418384"/>
                  <a:pt x="626523" y="502494"/>
                  <a:pt x="564509" y="564509"/>
                </a:cubicBezTo>
                <a:cubicBezTo>
                  <a:pt x="502494" y="626524"/>
                  <a:pt x="418384" y="661363"/>
                  <a:pt x="330682" y="661363"/>
                </a:cubicBezTo>
                <a:cubicBezTo>
                  <a:pt x="242980" y="661363"/>
                  <a:pt x="158870" y="626523"/>
                  <a:pt x="96855" y="564509"/>
                </a:cubicBezTo>
                <a:cubicBezTo>
                  <a:pt x="34840" y="502494"/>
                  <a:pt x="1" y="418384"/>
                  <a:pt x="1" y="330682"/>
                </a:cubicBezTo>
                <a:lnTo>
                  <a:pt x="0" y="330681"/>
                </a:lnTo>
                <a:close/>
              </a:path>
            </a:pathLst>
          </a:custGeom>
          <a:solidFill>
            <a:schemeClr val="accent2"/>
          </a:solidFill>
          <a:ln w="12700"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1821" tIns="141821" rIns="141821" bIns="141821" numCol="1" spcCol="953" anchor="ctr" anchorCtr="0">
            <a:noAutofit/>
          </a:bodyPr>
          <a:lstStyle/>
          <a:p>
            <a:pPr algn="ctr" defTabSz="888852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200" dirty="0">
              <a:solidFill>
                <a:schemeClr val="bg1">
                  <a:lumMod val="50000"/>
                </a:schemeClr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90" name="Freeform 89"/>
          <p:cNvSpPr/>
          <p:nvPr/>
        </p:nvSpPr>
        <p:spPr>
          <a:xfrm>
            <a:off x="7207046" y="4636151"/>
            <a:ext cx="1096817" cy="1096532"/>
          </a:xfrm>
          <a:custGeom>
            <a:avLst/>
            <a:gdLst>
              <a:gd name="connsiteX0" fmla="*/ 0 w 661361"/>
              <a:gd name="connsiteY0" fmla="*/ 330681 h 661361"/>
              <a:gd name="connsiteX1" fmla="*/ 96855 w 661361"/>
              <a:gd name="connsiteY1" fmla="*/ 96854 h 661361"/>
              <a:gd name="connsiteX2" fmla="*/ 330682 w 661361"/>
              <a:gd name="connsiteY2" fmla="*/ 0 h 661361"/>
              <a:gd name="connsiteX3" fmla="*/ 564509 w 661361"/>
              <a:gd name="connsiteY3" fmla="*/ 96855 h 661361"/>
              <a:gd name="connsiteX4" fmla="*/ 661363 w 661361"/>
              <a:gd name="connsiteY4" fmla="*/ 330682 h 661361"/>
              <a:gd name="connsiteX5" fmla="*/ 564509 w 661361"/>
              <a:gd name="connsiteY5" fmla="*/ 564509 h 661361"/>
              <a:gd name="connsiteX6" fmla="*/ 330682 w 661361"/>
              <a:gd name="connsiteY6" fmla="*/ 661363 h 661361"/>
              <a:gd name="connsiteX7" fmla="*/ 96855 w 661361"/>
              <a:gd name="connsiteY7" fmla="*/ 564509 h 661361"/>
              <a:gd name="connsiteX8" fmla="*/ 1 w 661361"/>
              <a:gd name="connsiteY8" fmla="*/ 330682 h 661361"/>
              <a:gd name="connsiteX9" fmla="*/ 0 w 661361"/>
              <a:gd name="connsiteY9" fmla="*/ 330681 h 661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1361" h="661361">
                <a:moveTo>
                  <a:pt x="0" y="330681"/>
                </a:moveTo>
                <a:cubicBezTo>
                  <a:pt x="0" y="242979"/>
                  <a:pt x="34840" y="158869"/>
                  <a:pt x="96855" y="96854"/>
                </a:cubicBezTo>
                <a:cubicBezTo>
                  <a:pt x="158870" y="34839"/>
                  <a:pt x="242980" y="0"/>
                  <a:pt x="330682" y="0"/>
                </a:cubicBezTo>
                <a:cubicBezTo>
                  <a:pt x="418384" y="0"/>
                  <a:pt x="502494" y="34840"/>
                  <a:pt x="564509" y="96855"/>
                </a:cubicBezTo>
                <a:cubicBezTo>
                  <a:pt x="626524" y="158870"/>
                  <a:pt x="661363" y="242980"/>
                  <a:pt x="661363" y="330682"/>
                </a:cubicBezTo>
                <a:cubicBezTo>
                  <a:pt x="661363" y="418384"/>
                  <a:pt x="626523" y="502494"/>
                  <a:pt x="564509" y="564509"/>
                </a:cubicBezTo>
                <a:cubicBezTo>
                  <a:pt x="502494" y="626524"/>
                  <a:pt x="418384" y="661363"/>
                  <a:pt x="330682" y="661363"/>
                </a:cubicBezTo>
                <a:cubicBezTo>
                  <a:pt x="242980" y="661363"/>
                  <a:pt x="158870" y="626523"/>
                  <a:pt x="96855" y="564509"/>
                </a:cubicBezTo>
                <a:cubicBezTo>
                  <a:pt x="34840" y="502494"/>
                  <a:pt x="1" y="418384"/>
                  <a:pt x="1" y="330682"/>
                </a:cubicBezTo>
                <a:lnTo>
                  <a:pt x="0" y="330681"/>
                </a:lnTo>
                <a:close/>
              </a:path>
            </a:pathLst>
          </a:custGeom>
          <a:solidFill>
            <a:schemeClr val="accent1"/>
          </a:solidFill>
          <a:ln w="12700"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1821" tIns="141821" rIns="141821" bIns="141821" numCol="1" spcCol="953" anchor="ctr" anchorCtr="0">
            <a:noAutofit/>
          </a:bodyPr>
          <a:lstStyle/>
          <a:p>
            <a:pPr algn="ctr" defTabSz="888852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200" dirty="0">
              <a:solidFill>
                <a:schemeClr val="bg1">
                  <a:lumMod val="50000"/>
                </a:schemeClr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110" name="Freeform 109"/>
          <p:cNvSpPr/>
          <p:nvPr/>
        </p:nvSpPr>
        <p:spPr>
          <a:xfrm>
            <a:off x="5201904" y="2924234"/>
            <a:ext cx="1717173" cy="1716719"/>
          </a:xfrm>
          <a:custGeom>
            <a:avLst/>
            <a:gdLst>
              <a:gd name="connsiteX0" fmla="*/ 0 w 661361"/>
              <a:gd name="connsiteY0" fmla="*/ 330681 h 661361"/>
              <a:gd name="connsiteX1" fmla="*/ 96855 w 661361"/>
              <a:gd name="connsiteY1" fmla="*/ 96854 h 661361"/>
              <a:gd name="connsiteX2" fmla="*/ 330682 w 661361"/>
              <a:gd name="connsiteY2" fmla="*/ 0 h 661361"/>
              <a:gd name="connsiteX3" fmla="*/ 564509 w 661361"/>
              <a:gd name="connsiteY3" fmla="*/ 96855 h 661361"/>
              <a:gd name="connsiteX4" fmla="*/ 661363 w 661361"/>
              <a:gd name="connsiteY4" fmla="*/ 330682 h 661361"/>
              <a:gd name="connsiteX5" fmla="*/ 564509 w 661361"/>
              <a:gd name="connsiteY5" fmla="*/ 564509 h 661361"/>
              <a:gd name="connsiteX6" fmla="*/ 330682 w 661361"/>
              <a:gd name="connsiteY6" fmla="*/ 661363 h 661361"/>
              <a:gd name="connsiteX7" fmla="*/ 96855 w 661361"/>
              <a:gd name="connsiteY7" fmla="*/ 564509 h 661361"/>
              <a:gd name="connsiteX8" fmla="*/ 1 w 661361"/>
              <a:gd name="connsiteY8" fmla="*/ 330682 h 661361"/>
              <a:gd name="connsiteX9" fmla="*/ 0 w 661361"/>
              <a:gd name="connsiteY9" fmla="*/ 330681 h 661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1361" h="661361">
                <a:moveTo>
                  <a:pt x="0" y="330681"/>
                </a:moveTo>
                <a:cubicBezTo>
                  <a:pt x="0" y="242979"/>
                  <a:pt x="34840" y="158869"/>
                  <a:pt x="96855" y="96854"/>
                </a:cubicBezTo>
                <a:cubicBezTo>
                  <a:pt x="158870" y="34839"/>
                  <a:pt x="242980" y="0"/>
                  <a:pt x="330682" y="0"/>
                </a:cubicBezTo>
                <a:cubicBezTo>
                  <a:pt x="418384" y="0"/>
                  <a:pt x="502494" y="34840"/>
                  <a:pt x="564509" y="96855"/>
                </a:cubicBezTo>
                <a:cubicBezTo>
                  <a:pt x="626524" y="158870"/>
                  <a:pt x="661363" y="242980"/>
                  <a:pt x="661363" y="330682"/>
                </a:cubicBezTo>
                <a:cubicBezTo>
                  <a:pt x="661363" y="418384"/>
                  <a:pt x="626523" y="502494"/>
                  <a:pt x="564509" y="564509"/>
                </a:cubicBezTo>
                <a:cubicBezTo>
                  <a:pt x="502494" y="626524"/>
                  <a:pt x="418384" y="661363"/>
                  <a:pt x="330682" y="661363"/>
                </a:cubicBezTo>
                <a:cubicBezTo>
                  <a:pt x="242980" y="661363"/>
                  <a:pt x="158870" y="626523"/>
                  <a:pt x="96855" y="564509"/>
                </a:cubicBezTo>
                <a:cubicBezTo>
                  <a:pt x="34840" y="502494"/>
                  <a:pt x="1" y="418384"/>
                  <a:pt x="1" y="330682"/>
                </a:cubicBezTo>
                <a:lnTo>
                  <a:pt x="0" y="33068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1821" tIns="141821" rIns="141821" bIns="141821" numCol="1" spcCol="953" anchor="ctr" anchorCtr="0">
            <a:noAutofit/>
          </a:bodyPr>
          <a:lstStyle/>
          <a:p>
            <a:pPr algn="ctr" defTabSz="888852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4800" dirty="0">
              <a:solidFill>
                <a:schemeClr val="bg1">
                  <a:lumMod val="50000"/>
                </a:schemeClr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29" name="Freeform 28"/>
          <p:cNvSpPr/>
          <p:nvPr/>
        </p:nvSpPr>
        <p:spPr>
          <a:xfrm rot="19060391" flipH="1">
            <a:off x="4616381" y="4522423"/>
            <a:ext cx="641231" cy="10681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32211"/>
                </a:moveTo>
                <a:lnTo>
                  <a:pt x="386650" y="32211"/>
                </a:lnTo>
              </a:path>
            </a:pathLst>
          </a:custGeom>
          <a:noFill/>
          <a:ln w="12700">
            <a:solidFill>
              <a:schemeClr val="bg1"/>
            </a:solidFill>
            <a:headEnd type="oval"/>
            <a:tailEnd type="oval"/>
          </a:ln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30" name="Freeform 29"/>
          <p:cNvSpPr/>
          <p:nvPr/>
        </p:nvSpPr>
        <p:spPr>
          <a:xfrm flipH="1">
            <a:off x="4421332" y="3724011"/>
            <a:ext cx="701893" cy="10681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32211"/>
                </a:moveTo>
                <a:lnTo>
                  <a:pt x="423229" y="32211"/>
                </a:lnTo>
              </a:path>
            </a:pathLst>
          </a:custGeom>
          <a:noFill/>
          <a:ln w="12700">
            <a:solidFill>
              <a:schemeClr val="bg2"/>
            </a:solidFill>
            <a:headEnd type="oval"/>
            <a:tailEnd type="oval"/>
          </a:ln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31" name="Freeform 30"/>
          <p:cNvSpPr/>
          <p:nvPr/>
        </p:nvSpPr>
        <p:spPr>
          <a:xfrm rot="2539609" flipH="1">
            <a:off x="4616381" y="2925599"/>
            <a:ext cx="641231" cy="10681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32211"/>
                </a:moveTo>
                <a:lnTo>
                  <a:pt x="386650" y="32211"/>
                </a:lnTo>
              </a:path>
            </a:pathLst>
          </a:custGeom>
          <a:noFill/>
          <a:ln w="12700">
            <a:solidFill>
              <a:schemeClr val="bg1"/>
            </a:solidFill>
            <a:headEnd type="oval"/>
            <a:tailEnd type="oval"/>
          </a:ln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32" name="Freeform 31"/>
          <p:cNvSpPr/>
          <p:nvPr/>
        </p:nvSpPr>
        <p:spPr>
          <a:xfrm>
            <a:off x="3729140" y="1845727"/>
            <a:ext cx="1096817" cy="1096532"/>
          </a:xfrm>
          <a:custGeom>
            <a:avLst/>
            <a:gdLst>
              <a:gd name="connsiteX0" fmla="*/ 0 w 661361"/>
              <a:gd name="connsiteY0" fmla="*/ 330681 h 661361"/>
              <a:gd name="connsiteX1" fmla="*/ 96855 w 661361"/>
              <a:gd name="connsiteY1" fmla="*/ 96854 h 661361"/>
              <a:gd name="connsiteX2" fmla="*/ 330682 w 661361"/>
              <a:gd name="connsiteY2" fmla="*/ 0 h 661361"/>
              <a:gd name="connsiteX3" fmla="*/ 564509 w 661361"/>
              <a:gd name="connsiteY3" fmla="*/ 96855 h 661361"/>
              <a:gd name="connsiteX4" fmla="*/ 661363 w 661361"/>
              <a:gd name="connsiteY4" fmla="*/ 330682 h 661361"/>
              <a:gd name="connsiteX5" fmla="*/ 564509 w 661361"/>
              <a:gd name="connsiteY5" fmla="*/ 564509 h 661361"/>
              <a:gd name="connsiteX6" fmla="*/ 330682 w 661361"/>
              <a:gd name="connsiteY6" fmla="*/ 661363 h 661361"/>
              <a:gd name="connsiteX7" fmla="*/ 96855 w 661361"/>
              <a:gd name="connsiteY7" fmla="*/ 564509 h 661361"/>
              <a:gd name="connsiteX8" fmla="*/ 1 w 661361"/>
              <a:gd name="connsiteY8" fmla="*/ 330682 h 661361"/>
              <a:gd name="connsiteX9" fmla="*/ 0 w 661361"/>
              <a:gd name="connsiteY9" fmla="*/ 330681 h 661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1361" h="661361">
                <a:moveTo>
                  <a:pt x="0" y="330681"/>
                </a:moveTo>
                <a:cubicBezTo>
                  <a:pt x="0" y="242979"/>
                  <a:pt x="34840" y="158869"/>
                  <a:pt x="96855" y="96854"/>
                </a:cubicBezTo>
                <a:cubicBezTo>
                  <a:pt x="158870" y="34839"/>
                  <a:pt x="242980" y="0"/>
                  <a:pt x="330682" y="0"/>
                </a:cubicBezTo>
                <a:cubicBezTo>
                  <a:pt x="418384" y="0"/>
                  <a:pt x="502494" y="34840"/>
                  <a:pt x="564509" y="96855"/>
                </a:cubicBezTo>
                <a:cubicBezTo>
                  <a:pt x="626524" y="158870"/>
                  <a:pt x="661363" y="242980"/>
                  <a:pt x="661363" y="330682"/>
                </a:cubicBezTo>
                <a:cubicBezTo>
                  <a:pt x="661363" y="418384"/>
                  <a:pt x="626523" y="502494"/>
                  <a:pt x="564509" y="564509"/>
                </a:cubicBezTo>
                <a:cubicBezTo>
                  <a:pt x="502494" y="626524"/>
                  <a:pt x="418384" y="661363"/>
                  <a:pt x="330682" y="661363"/>
                </a:cubicBezTo>
                <a:cubicBezTo>
                  <a:pt x="242980" y="661363"/>
                  <a:pt x="158870" y="626523"/>
                  <a:pt x="96855" y="564509"/>
                </a:cubicBezTo>
                <a:cubicBezTo>
                  <a:pt x="34840" y="502494"/>
                  <a:pt x="1" y="418384"/>
                  <a:pt x="1" y="330682"/>
                </a:cubicBezTo>
                <a:lnTo>
                  <a:pt x="0" y="330681"/>
                </a:lnTo>
                <a:close/>
              </a:path>
            </a:pathLst>
          </a:custGeom>
          <a:solidFill>
            <a:schemeClr val="accent1"/>
          </a:solidFill>
          <a:ln w="12700"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1821" tIns="141821" rIns="141821" bIns="141821" numCol="1" spcCol="953" anchor="ctr" anchorCtr="0">
            <a:noAutofit/>
          </a:bodyPr>
          <a:lstStyle/>
          <a:p>
            <a:pPr algn="ctr" defTabSz="888852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200" dirty="0">
              <a:solidFill>
                <a:schemeClr val="bg1">
                  <a:lumMod val="50000"/>
                </a:schemeClr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33" name="Freeform 32"/>
          <p:cNvSpPr/>
          <p:nvPr/>
        </p:nvSpPr>
        <p:spPr>
          <a:xfrm>
            <a:off x="3366580" y="3229151"/>
            <a:ext cx="1096817" cy="1096532"/>
          </a:xfrm>
          <a:custGeom>
            <a:avLst/>
            <a:gdLst>
              <a:gd name="connsiteX0" fmla="*/ 0 w 661361"/>
              <a:gd name="connsiteY0" fmla="*/ 330681 h 661361"/>
              <a:gd name="connsiteX1" fmla="*/ 96855 w 661361"/>
              <a:gd name="connsiteY1" fmla="*/ 96854 h 661361"/>
              <a:gd name="connsiteX2" fmla="*/ 330682 w 661361"/>
              <a:gd name="connsiteY2" fmla="*/ 0 h 661361"/>
              <a:gd name="connsiteX3" fmla="*/ 564509 w 661361"/>
              <a:gd name="connsiteY3" fmla="*/ 96855 h 661361"/>
              <a:gd name="connsiteX4" fmla="*/ 661363 w 661361"/>
              <a:gd name="connsiteY4" fmla="*/ 330682 h 661361"/>
              <a:gd name="connsiteX5" fmla="*/ 564509 w 661361"/>
              <a:gd name="connsiteY5" fmla="*/ 564509 h 661361"/>
              <a:gd name="connsiteX6" fmla="*/ 330682 w 661361"/>
              <a:gd name="connsiteY6" fmla="*/ 661363 h 661361"/>
              <a:gd name="connsiteX7" fmla="*/ 96855 w 661361"/>
              <a:gd name="connsiteY7" fmla="*/ 564509 h 661361"/>
              <a:gd name="connsiteX8" fmla="*/ 1 w 661361"/>
              <a:gd name="connsiteY8" fmla="*/ 330682 h 661361"/>
              <a:gd name="connsiteX9" fmla="*/ 0 w 661361"/>
              <a:gd name="connsiteY9" fmla="*/ 330681 h 661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1361" h="661361">
                <a:moveTo>
                  <a:pt x="0" y="330681"/>
                </a:moveTo>
                <a:cubicBezTo>
                  <a:pt x="0" y="242979"/>
                  <a:pt x="34840" y="158869"/>
                  <a:pt x="96855" y="96854"/>
                </a:cubicBezTo>
                <a:cubicBezTo>
                  <a:pt x="158870" y="34839"/>
                  <a:pt x="242980" y="0"/>
                  <a:pt x="330682" y="0"/>
                </a:cubicBezTo>
                <a:cubicBezTo>
                  <a:pt x="418384" y="0"/>
                  <a:pt x="502494" y="34840"/>
                  <a:pt x="564509" y="96855"/>
                </a:cubicBezTo>
                <a:cubicBezTo>
                  <a:pt x="626524" y="158870"/>
                  <a:pt x="661363" y="242980"/>
                  <a:pt x="661363" y="330682"/>
                </a:cubicBezTo>
                <a:cubicBezTo>
                  <a:pt x="661363" y="418384"/>
                  <a:pt x="626523" y="502494"/>
                  <a:pt x="564509" y="564509"/>
                </a:cubicBezTo>
                <a:cubicBezTo>
                  <a:pt x="502494" y="626524"/>
                  <a:pt x="418384" y="661363"/>
                  <a:pt x="330682" y="661363"/>
                </a:cubicBezTo>
                <a:cubicBezTo>
                  <a:pt x="242980" y="661363"/>
                  <a:pt x="158870" y="626523"/>
                  <a:pt x="96855" y="564509"/>
                </a:cubicBezTo>
                <a:cubicBezTo>
                  <a:pt x="34840" y="502494"/>
                  <a:pt x="1" y="418384"/>
                  <a:pt x="1" y="330682"/>
                </a:cubicBezTo>
                <a:lnTo>
                  <a:pt x="0" y="330681"/>
                </a:lnTo>
                <a:close/>
              </a:path>
            </a:pathLst>
          </a:custGeom>
          <a:solidFill>
            <a:schemeClr val="accent2"/>
          </a:solidFill>
          <a:ln w="12700"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1821" tIns="141821" rIns="141821" bIns="141821" numCol="1" spcCol="953" anchor="ctr" anchorCtr="0">
            <a:noAutofit/>
          </a:bodyPr>
          <a:lstStyle/>
          <a:p>
            <a:pPr algn="ctr" defTabSz="888852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5333" dirty="0">
              <a:solidFill>
                <a:schemeClr val="bg1">
                  <a:lumMod val="50000"/>
                </a:schemeClr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34" name="Freeform 33"/>
          <p:cNvSpPr/>
          <p:nvPr/>
        </p:nvSpPr>
        <p:spPr>
          <a:xfrm>
            <a:off x="3750626" y="4636151"/>
            <a:ext cx="1096817" cy="1096532"/>
          </a:xfrm>
          <a:custGeom>
            <a:avLst/>
            <a:gdLst>
              <a:gd name="connsiteX0" fmla="*/ 0 w 661361"/>
              <a:gd name="connsiteY0" fmla="*/ 330681 h 661361"/>
              <a:gd name="connsiteX1" fmla="*/ 96855 w 661361"/>
              <a:gd name="connsiteY1" fmla="*/ 96854 h 661361"/>
              <a:gd name="connsiteX2" fmla="*/ 330682 w 661361"/>
              <a:gd name="connsiteY2" fmla="*/ 0 h 661361"/>
              <a:gd name="connsiteX3" fmla="*/ 564509 w 661361"/>
              <a:gd name="connsiteY3" fmla="*/ 96855 h 661361"/>
              <a:gd name="connsiteX4" fmla="*/ 661363 w 661361"/>
              <a:gd name="connsiteY4" fmla="*/ 330682 h 661361"/>
              <a:gd name="connsiteX5" fmla="*/ 564509 w 661361"/>
              <a:gd name="connsiteY5" fmla="*/ 564509 h 661361"/>
              <a:gd name="connsiteX6" fmla="*/ 330682 w 661361"/>
              <a:gd name="connsiteY6" fmla="*/ 661363 h 661361"/>
              <a:gd name="connsiteX7" fmla="*/ 96855 w 661361"/>
              <a:gd name="connsiteY7" fmla="*/ 564509 h 661361"/>
              <a:gd name="connsiteX8" fmla="*/ 1 w 661361"/>
              <a:gd name="connsiteY8" fmla="*/ 330682 h 661361"/>
              <a:gd name="connsiteX9" fmla="*/ 0 w 661361"/>
              <a:gd name="connsiteY9" fmla="*/ 330681 h 661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1361" h="661361">
                <a:moveTo>
                  <a:pt x="0" y="330681"/>
                </a:moveTo>
                <a:cubicBezTo>
                  <a:pt x="0" y="242979"/>
                  <a:pt x="34840" y="158869"/>
                  <a:pt x="96855" y="96854"/>
                </a:cubicBezTo>
                <a:cubicBezTo>
                  <a:pt x="158870" y="34839"/>
                  <a:pt x="242980" y="0"/>
                  <a:pt x="330682" y="0"/>
                </a:cubicBezTo>
                <a:cubicBezTo>
                  <a:pt x="418384" y="0"/>
                  <a:pt x="502494" y="34840"/>
                  <a:pt x="564509" y="96855"/>
                </a:cubicBezTo>
                <a:cubicBezTo>
                  <a:pt x="626524" y="158870"/>
                  <a:pt x="661363" y="242980"/>
                  <a:pt x="661363" y="330682"/>
                </a:cubicBezTo>
                <a:cubicBezTo>
                  <a:pt x="661363" y="418384"/>
                  <a:pt x="626523" y="502494"/>
                  <a:pt x="564509" y="564509"/>
                </a:cubicBezTo>
                <a:cubicBezTo>
                  <a:pt x="502494" y="626524"/>
                  <a:pt x="418384" y="661363"/>
                  <a:pt x="330682" y="661363"/>
                </a:cubicBezTo>
                <a:cubicBezTo>
                  <a:pt x="242980" y="661363"/>
                  <a:pt x="158870" y="626523"/>
                  <a:pt x="96855" y="564509"/>
                </a:cubicBezTo>
                <a:cubicBezTo>
                  <a:pt x="34840" y="502494"/>
                  <a:pt x="1" y="418384"/>
                  <a:pt x="1" y="330682"/>
                </a:cubicBezTo>
                <a:lnTo>
                  <a:pt x="0" y="330681"/>
                </a:lnTo>
                <a:close/>
              </a:path>
            </a:pathLst>
          </a:custGeom>
          <a:solidFill>
            <a:schemeClr val="accent1"/>
          </a:solidFill>
          <a:ln w="12700"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1821" tIns="141821" rIns="141821" bIns="141821" numCol="1" spcCol="953" anchor="ctr" anchorCtr="0">
            <a:noAutofit/>
          </a:bodyPr>
          <a:lstStyle/>
          <a:p>
            <a:pPr algn="ctr" defTabSz="888852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600" dirty="0">
              <a:solidFill>
                <a:schemeClr val="bg1">
                  <a:lumMod val="50000"/>
                </a:schemeClr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grpSp>
        <p:nvGrpSpPr>
          <p:cNvPr id="2" name="Group 66"/>
          <p:cNvGrpSpPr/>
          <p:nvPr/>
        </p:nvGrpSpPr>
        <p:grpSpPr>
          <a:xfrm>
            <a:off x="8757780" y="3259602"/>
            <a:ext cx="2596968" cy="760204"/>
            <a:chOff x="5603652" y="1698196"/>
            <a:chExt cx="1947726" cy="570302"/>
          </a:xfrm>
        </p:grpSpPr>
        <p:sp>
          <p:nvSpPr>
            <p:cNvPr id="37" name="Text Placeholder 3"/>
            <p:cNvSpPr txBox="1">
              <a:spLocks/>
            </p:cNvSpPr>
            <p:nvPr/>
          </p:nvSpPr>
          <p:spPr>
            <a:xfrm>
              <a:off x="5603652" y="1698196"/>
              <a:ext cx="615554" cy="184714"/>
            </a:xfrm>
            <a:prstGeom prst="rect">
              <a:avLst/>
            </a:prstGeom>
          </p:spPr>
          <p:txBody>
            <a:bodyPr wrap="non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l" defTabSz="1218996">
                <a:spcBef>
                  <a:spcPct val="20000"/>
                </a:spcBef>
                <a:defRPr/>
              </a:pPr>
              <a:r>
                <a:rPr lang="zh-CN" altLang="en-US" sz="1600" b="1" dirty="0" smtClean="0">
                  <a:solidFill>
                    <a:schemeClr val="bg1">
                      <a:lumMod val="50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rPr>
                <a:t>地址选择</a:t>
              </a:r>
              <a:endParaRPr lang="en-US" sz="1600" b="1" dirty="0">
                <a:solidFill>
                  <a:schemeClr val="bg1">
                    <a:lumMod val="50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38" name="Text Placeholder 3"/>
            <p:cNvSpPr txBox="1">
              <a:spLocks/>
            </p:cNvSpPr>
            <p:nvPr/>
          </p:nvSpPr>
          <p:spPr>
            <a:xfrm>
              <a:off x="5603652" y="1960737"/>
              <a:ext cx="1947726" cy="307761"/>
            </a:xfrm>
            <a:prstGeom prst="rect">
              <a:avLst/>
            </a:prstGeom>
          </p:spPr>
          <p:txBody>
            <a:bodyPr wrap="square" lIns="0" tIns="0" rIns="0" bIns="0" anchor="ctr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l" defTabSz="1218996">
                <a:spcBef>
                  <a:spcPct val="20000"/>
                </a:spcBef>
                <a:defRPr/>
              </a:pPr>
              <a:r>
                <a:rPr lang="zh-CN" altLang="en-US" sz="1333" dirty="0" smtClean="0">
                  <a:solidFill>
                    <a:schemeClr val="bg1">
                      <a:lumMod val="50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rPr>
                <a:t>默认选中默认地址</a:t>
              </a:r>
              <a:r>
                <a:rPr lang="en-US" altLang="zh-CN" sz="1333" dirty="0">
                  <a:solidFill>
                    <a:schemeClr val="bg1">
                      <a:lumMod val="50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rPr>
                <a:t> </a:t>
              </a:r>
              <a:r>
                <a:rPr lang="zh-CN" altLang="en-US" sz="1333" dirty="0" smtClean="0">
                  <a:solidFill>
                    <a:schemeClr val="bg1">
                      <a:lumMod val="50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rPr>
                <a:t>未选择地址无法提交</a:t>
              </a:r>
              <a:endParaRPr lang="en-US" sz="1333" dirty="0">
                <a:solidFill>
                  <a:schemeClr val="bg1">
                    <a:lumMod val="50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</p:grpSp>
      <p:grpSp>
        <p:nvGrpSpPr>
          <p:cNvPr id="3" name="Group 69"/>
          <p:cNvGrpSpPr/>
          <p:nvPr/>
        </p:nvGrpSpPr>
        <p:grpSpPr>
          <a:xfrm>
            <a:off x="8450541" y="1800606"/>
            <a:ext cx="2596968" cy="682806"/>
            <a:chOff x="5603652" y="1679318"/>
            <a:chExt cx="1947726" cy="512238"/>
          </a:xfrm>
        </p:grpSpPr>
        <p:sp>
          <p:nvSpPr>
            <p:cNvPr id="40" name="Text Placeholder 3"/>
            <p:cNvSpPr txBox="1">
              <a:spLocks/>
            </p:cNvSpPr>
            <p:nvPr/>
          </p:nvSpPr>
          <p:spPr>
            <a:xfrm>
              <a:off x="5603652" y="1679318"/>
              <a:ext cx="307777" cy="184714"/>
            </a:xfrm>
            <a:prstGeom prst="rect">
              <a:avLst/>
            </a:prstGeom>
          </p:spPr>
          <p:txBody>
            <a:bodyPr wrap="non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l" defTabSz="1218996">
                <a:spcBef>
                  <a:spcPct val="20000"/>
                </a:spcBef>
                <a:defRPr/>
              </a:pPr>
              <a:r>
                <a:rPr lang="zh-CN" altLang="en-US" sz="1600" b="1" dirty="0" smtClean="0">
                  <a:solidFill>
                    <a:schemeClr val="bg1">
                      <a:lumMod val="50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rPr>
                <a:t>折扣</a:t>
              </a:r>
              <a:endParaRPr lang="en-US" sz="1600" b="1" dirty="0">
                <a:solidFill>
                  <a:schemeClr val="bg1">
                    <a:lumMod val="50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41" name="Text Placeholder 3"/>
            <p:cNvSpPr txBox="1">
              <a:spLocks/>
            </p:cNvSpPr>
            <p:nvPr/>
          </p:nvSpPr>
          <p:spPr>
            <a:xfrm>
              <a:off x="5603652" y="2037675"/>
              <a:ext cx="1947726" cy="153881"/>
            </a:xfrm>
            <a:prstGeom prst="rect">
              <a:avLst/>
            </a:prstGeom>
          </p:spPr>
          <p:txBody>
            <a:bodyPr wrap="square" lIns="0" tIns="0" rIns="0" bIns="0" anchor="ctr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l" defTabSz="1218996">
                <a:spcBef>
                  <a:spcPct val="20000"/>
                </a:spcBef>
                <a:defRPr/>
              </a:pPr>
              <a:r>
                <a:rPr lang="zh-CN" altLang="en-US" sz="1333" dirty="0" smtClean="0">
                  <a:solidFill>
                    <a:schemeClr val="bg1">
                      <a:lumMod val="50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rPr>
                <a:t>根据你的会员等级决定折扣</a:t>
              </a:r>
              <a:endParaRPr lang="en-US" sz="1333" dirty="0">
                <a:solidFill>
                  <a:schemeClr val="bg1">
                    <a:lumMod val="50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</p:grpSp>
      <p:grpSp>
        <p:nvGrpSpPr>
          <p:cNvPr id="4" name="Group 72"/>
          <p:cNvGrpSpPr/>
          <p:nvPr/>
        </p:nvGrpSpPr>
        <p:grpSpPr>
          <a:xfrm>
            <a:off x="1000036" y="4718599"/>
            <a:ext cx="2596970" cy="685422"/>
            <a:chOff x="5603652" y="1677356"/>
            <a:chExt cx="1947728" cy="514201"/>
          </a:xfrm>
        </p:grpSpPr>
        <p:sp>
          <p:nvSpPr>
            <p:cNvPr id="43" name="Text Placeholder 3"/>
            <p:cNvSpPr txBox="1">
              <a:spLocks/>
            </p:cNvSpPr>
            <p:nvPr/>
          </p:nvSpPr>
          <p:spPr>
            <a:xfrm>
              <a:off x="6781938" y="1677356"/>
              <a:ext cx="769442" cy="184714"/>
            </a:xfrm>
            <a:prstGeom prst="rect">
              <a:avLst/>
            </a:prstGeom>
          </p:spPr>
          <p:txBody>
            <a:bodyPr wrap="non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r" defTabSz="1218996">
                <a:spcBef>
                  <a:spcPct val="20000"/>
                </a:spcBef>
                <a:defRPr/>
              </a:pPr>
              <a:r>
                <a:rPr lang="zh-CN" altLang="en-US" sz="1600" b="1" dirty="0" smtClean="0">
                  <a:solidFill>
                    <a:schemeClr val="bg1">
                      <a:lumMod val="50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rPr>
                <a:t>优惠券使用</a:t>
              </a:r>
              <a:endParaRPr lang="en-US" sz="1600" b="1" dirty="0">
                <a:solidFill>
                  <a:schemeClr val="bg1">
                    <a:lumMod val="50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44" name="Text Placeholder 3"/>
            <p:cNvSpPr txBox="1">
              <a:spLocks/>
            </p:cNvSpPr>
            <p:nvPr/>
          </p:nvSpPr>
          <p:spPr>
            <a:xfrm>
              <a:off x="5603652" y="2037676"/>
              <a:ext cx="1947726" cy="153881"/>
            </a:xfrm>
            <a:prstGeom prst="rect">
              <a:avLst/>
            </a:prstGeom>
          </p:spPr>
          <p:txBody>
            <a:bodyPr wrap="square" lIns="0" tIns="0" rIns="0" bIns="0" anchor="ctr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r" defTabSz="1218996">
                <a:spcBef>
                  <a:spcPct val="20000"/>
                </a:spcBef>
                <a:defRPr/>
              </a:pPr>
              <a:r>
                <a:rPr lang="zh-CN" altLang="en-US" sz="1333" dirty="0" smtClean="0">
                  <a:solidFill>
                    <a:schemeClr val="bg1">
                      <a:lumMod val="50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rPr>
                <a:t>可以使用已领取的优惠券</a:t>
              </a:r>
              <a:endParaRPr lang="en-US" sz="1333" dirty="0">
                <a:solidFill>
                  <a:schemeClr val="bg1">
                    <a:lumMod val="50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</p:grpSp>
      <p:grpSp>
        <p:nvGrpSpPr>
          <p:cNvPr id="5" name="Group 75"/>
          <p:cNvGrpSpPr/>
          <p:nvPr/>
        </p:nvGrpSpPr>
        <p:grpSpPr>
          <a:xfrm>
            <a:off x="678248" y="3336394"/>
            <a:ext cx="2596970" cy="682806"/>
            <a:chOff x="5603652" y="1679318"/>
            <a:chExt cx="1947728" cy="512238"/>
          </a:xfrm>
        </p:grpSpPr>
        <p:sp>
          <p:nvSpPr>
            <p:cNvPr id="46" name="Text Placeholder 3"/>
            <p:cNvSpPr txBox="1">
              <a:spLocks/>
            </p:cNvSpPr>
            <p:nvPr/>
          </p:nvSpPr>
          <p:spPr>
            <a:xfrm>
              <a:off x="6781938" y="1679318"/>
              <a:ext cx="769442" cy="184714"/>
            </a:xfrm>
            <a:prstGeom prst="rect">
              <a:avLst/>
            </a:prstGeom>
          </p:spPr>
          <p:txBody>
            <a:bodyPr wrap="non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r" defTabSz="1218996">
                <a:spcBef>
                  <a:spcPct val="20000"/>
                </a:spcBef>
                <a:defRPr/>
              </a:pPr>
              <a:r>
                <a:rPr lang="zh-CN" altLang="en-US" sz="1600" b="1" dirty="0" smtClean="0">
                  <a:solidFill>
                    <a:schemeClr val="bg1">
                      <a:lumMod val="50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rPr>
                <a:t>购物车结算</a:t>
              </a:r>
              <a:endParaRPr lang="en-US" sz="1600" b="1" dirty="0">
                <a:solidFill>
                  <a:schemeClr val="bg1">
                    <a:lumMod val="50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47" name="Text Placeholder 3"/>
            <p:cNvSpPr txBox="1">
              <a:spLocks/>
            </p:cNvSpPr>
            <p:nvPr/>
          </p:nvSpPr>
          <p:spPr>
            <a:xfrm>
              <a:off x="5603652" y="2037675"/>
              <a:ext cx="1947726" cy="153881"/>
            </a:xfrm>
            <a:prstGeom prst="rect">
              <a:avLst/>
            </a:prstGeom>
          </p:spPr>
          <p:txBody>
            <a:bodyPr wrap="square" lIns="0" tIns="0" rIns="0" bIns="0" anchor="ctr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r" defTabSz="1218996">
                <a:spcBef>
                  <a:spcPct val="20000"/>
                </a:spcBef>
                <a:defRPr/>
              </a:pPr>
              <a:r>
                <a:rPr lang="zh-CN" altLang="en-US" sz="1333" dirty="0" smtClean="0">
                  <a:solidFill>
                    <a:schemeClr val="bg1">
                      <a:lumMod val="50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rPr>
                <a:t>根据购物车数量与价格创建订单</a:t>
              </a:r>
              <a:endParaRPr lang="en-US" sz="1333" dirty="0">
                <a:solidFill>
                  <a:schemeClr val="bg1">
                    <a:lumMod val="50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</p:grpSp>
      <p:grpSp>
        <p:nvGrpSpPr>
          <p:cNvPr id="6" name="Group 72"/>
          <p:cNvGrpSpPr/>
          <p:nvPr/>
        </p:nvGrpSpPr>
        <p:grpSpPr>
          <a:xfrm>
            <a:off x="1000036" y="1934638"/>
            <a:ext cx="2596970" cy="760036"/>
            <a:chOff x="5603652" y="1698320"/>
            <a:chExt cx="1947728" cy="570176"/>
          </a:xfrm>
        </p:grpSpPr>
        <p:sp>
          <p:nvSpPr>
            <p:cNvPr id="49" name="Text Placeholder 3"/>
            <p:cNvSpPr txBox="1">
              <a:spLocks/>
            </p:cNvSpPr>
            <p:nvPr/>
          </p:nvSpPr>
          <p:spPr>
            <a:xfrm>
              <a:off x="6935826" y="1698320"/>
              <a:ext cx="615554" cy="184714"/>
            </a:xfrm>
            <a:prstGeom prst="rect">
              <a:avLst/>
            </a:prstGeom>
          </p:spPr>
          <p:txBody>
            <a:bodyPr wrap="non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r" defTabSz="1218996">
                <a:spcBef>
                  <a:spcPct val="20000"/>
                </a:spcBef>
                <a:defRPr/>
              </a:pPr>
              <a:r>
                <a:rPr lang="zh-CN" altLang="en-US" sz="1600" b="1" dirty="0" smtClean="0">
                  <a:solidFill>
                    <a:schemeClr val="bg1">
                      <a:lumMod val="50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rPr>
                <a:t>立即购买</a:t>
              </a:r>
              <a:endParaRPr lang="en-US" altLang="zh-CN" sz="1600" b="1" dirty="0">
                <a:solidFill>
                  <a:schemeClr val="bg1">
                    <a:lumMod val="50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50" name="Text Placeholder 3"/>
            <p:cNvSpPr txBox="1">
              <a:spLocks/>
            </p:cNvSpPr>
            <p:nvPr/>
          </p:nvSpPr>
          <p:spPr>
            <a:xfrm>
              <a:off x="5603652" y="1960735"/>
              <a:ext cx="1947726" cy="307761"/>
            </a:xfrm>
            <a:prstGeom prst="rect">
              <a:avLst/>
            </a:prstGeom>
          </p:spPr>
          <p:txBody>
            <a:bodyPr wrap="square" lIns="0" tIns="0" rIns="0" bIns="0" anchor="ctr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r" defTabSz="1218996">
                <a:spcBef>
                  <a:spcPct val="20000"/>
                </a:spcBef>
                <a:defRPr/>
              </a:pPr>
              <a:r>
                <a:rPr lang="zh-CN" altLang="en-US" sz="1333" dirty="0" smtClean="0">
                  <a:solidFill>
                    <a:schemeClr val="bg1">
                      <a:lumMod val="50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rPr>
                <a:t>可以直接进入创建订单页面</a:t>
              </a:r>
              <a:r>
                <a:rPr lang="en-US" altLang="zh-CN" sz="1333" dirty="0" smtClean="0">
                  <a:solidFill>
                    <a:schemeClr val="bg1">
                      <a:lumMod val="50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rPr>
                <a:t>,</a:t>
              </a:r>
              <a:r>
                <a:rPr lang="zh-CN" altLang="en-US" sz="1333" dirty="0" smtClean="0">
                  <a:solidFill>
                    <a:schemeClr val="bg1">
                      <a:lumMod val="50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rPr>
                <a:t>创建一个但商品的订单</a:t>
              </a:r>
              <a:endParaRPr lang="en-US" sz="1333" dirty="0">
                <a:solidFill>
                  <a:schemeClr val="bg1">
                    <a:lumMod val="50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</p:grpSp>
      <p:grpSp>
        <p:nvGrpSpPr>
          <p:cNvPr id="7" name="Group 69"/>
          <p:cNvGrpSpPr/>
          <p:nvPr/>
        </p:nvGrpSpPr>
        <p:grpSpPr>
          <a:xfrm>
            <a:off x="8450541" y="4718596"/>
            <a:ext cx="2596968" cy="661327"/>
            <a:chOff x="5603652" y="1695432"/>
            <a:chExt cx="1947726" cy="496125"/>
          </a:xfrm>
        </p:grpSpPr>
        <p:sp>
          <p:nvSpPr>
            <p:cNvPr id="52" name="Text Placeholder 3"/>
            <p:cNvSpPr txBox="1">
              <a:spLocks/>
            </p:cNvSpPr>
            <p:nvPr/>
          </p:nvSpPr>
          <p:spPr>
            <a:xfrm>
              <a:off x="5603652" y="1695432"/>
              <a:ext cx="615554" cy="184714"/>
            </a:xfrm>
            <a:prstGeom prst="rect">
              <a:avLst/>
            </a:prstGeom>
          </p:spPr>
          <p:txBody>
            <a:bodyPr wrap="non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l" defTabSz="1218996">
                <a:spcBef>
                  <a:spcPct val="20000"/>
                </a:spcBef>
                <a:defRPr/>
              </a:pPr>
              <a:r>
                <a:rPr lang="zh-CN" altLang="en-US" sz="1600" b="1" dirty="0" smtClean="0">
                  <a:solidFill>
                    <a:schemeClr val="bg1">
                      <a:lumMod val="50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rPr>
                <a:t>提交订单</a:t>
              </a:r>
              <a:endParaRPr lang="en-US" sz="1600" b="1" dirty="0">
                <a:solidFill>
                  <a:schemeClr val="bg1">
                    <a:lumMod val="50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53" name="Text Placeholder 3"/>
            <p:cNvSpPr txBox="1">
              <a:spLocks/>
            </p:cNvSpPr>
            <p:nvPr/>
          </p:nvSpPr>
          <p:spPr>
            <a:xfrm>
              <a:off x="5603652" y="2037676"/>
              <a:ext cx="1947726" cy="153881"/>
            </a:xfrm>
            <a:prstGeom prst="rect">
              <a:avLst/>
            </a:prstGeom>
          </p:spPr>
          <p:txBody>
            <a:bodyPr wrap="square" lIns="0" tIns="0" rIns="0" bIns="0" anchor="ctr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l" defTabSz="1218996">
                <a:spcBef>
                  <a:spcPct val="20000"/>
                </a:spcBef>
                <a:defRPr/>
              </a:pPr>
              <a:r>
                <a:rPr lang="zh-CN" altLang="en-US" sz="1333" dirty="0" smtClean="0">
                  <a:solidFill>
                    <a:schemeClr val="bg1">
                      <a:lumMod val="50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rPr>
                <a:t>根据页面信息在数据库创建订单</a:t>
              </a:r>
              <a:endParaRPr lang="en-US" sz="1333" dirty="0">
                <a:solidFill>
                  <a:schemeClr val="bg1">
                    <a:lumMod val="50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</p:grpSp>
      <p:sp>
        <p:nvSpPr>
          <p:cNvPr id="35" name="Freeform 62"/>
          <p:cNvSpPr>
            <a:spLocks noEditPoints="1"/>
          </p:cNvSpPr>
          <p:nvPr/>
        </p:nvSpPr>
        <p:spPr bwMode="auto">
          <a:xfrm>
            <a:off x="4057271" y="2172013"/>
            <a:ext cx="440556" cy="443963"/>
          </a:xfrm>
          <a:custGeom>
            <a:avLst/>
            <a:gdLst/>
            <a:ahLst/>
            <a:cxnLst>
              <a:cxn ang="0">
                <a:pos x="58" y="33"/>
              </a:cxn>
              <a:cxn ang="0">
                <a:pos x="57" y="34"/>
              </a:cxn>
              <a:cxn ang="0">
                <a:pos x="50" y="35"/>
              </a:cxn>
              <a:cxn ang="0">
                <a:pos x="49" y="39"/>
              </a:cxn>
              <a:cxn ang="0">
                <a:pos x="53" y="44"/>
              </a:cxn>
              <a:cxn ang="0">
                <a:pos x="53" y="45"/>
              </a:cxn>
              <a:cxn ang="0">
                <a:pos x="53" y="46"/>
              </a:cxn>
              <a:cxn ang="0">
                <a:pos x="45" y="53"/>
              </a:cxn>
              <a:cxn ang="0">
                <a:pos x="44" y="52"/>
              </a:cxn>
              <a:cxn ang="0">
                <a:pos x="39" y="48"/>
              </a:cxn>
              <a:cxn ang="0">
                <a:pos x="36" y="50"/>
              </a:cxn>
              <a:cxn ang="0">
                <a:pos x="34" y="57"/>
              </a:cxn>
              <a:cxn ang="0">
                <a:pos x="33" y="58"/>
              </a:cxn>
              <a:cxn ang="0">
                <a:pos x="25" y="58"/>
              </a:cxn>
              <a:cxn ang="0">
                <a:pos x="23" y="57"/>
              </a:cxn>
              <a:cxn ang="0">
                <a:pos x="22" y="50"/>
              </a:cxn>
              <a:cxn ang="0">
                <a:pos x="19" y="48"/>
              </a:cxn>
              <a:cxn ang="0">
                <a:pos x="14" y="52"/>
              </a:cxn>
              <a:cxn ang="0">
                <a:pos x="13" y="53"/>
              </a:cxn>
              <a:cxn ang="0">
                <a:pos x="12" y="52"/>
              </a:cxn>
              <a:cxn ang="0">
                <a:pos x="5" y="46"/>
              </a:cxn>
              <a:cxn ang="0">
                <a:pos x="5" y="45"/>
              </a:cxn>
              <a:cxn ang="0">
                <a:pos x="5" y="44"/>
              </a:cxn>
              <a:cxn ang="0">
                <a:pos x="9" y="39"/>
              </a:cxn>
              <a:cxn ang="0">
                <a:pos x="8" y="35"/>
              </a:cxn>
              <a:cxn ang="0">
                <a:pos x="1" y="34"/>
              </a:cxn>
              <a:cxn ang="0">
                <a:pos x="0" y="33"/>
              </a:cxn>
              <a:cxn ang="0">
                <a:pos x="0" y="24"/>
              </a:cxn>
              <a:cxn ang="0">
                <a:pos x="1" y="23"/>
              </a:cxn>
              <a:cxn ang="0">
                <a:pos x="8" y="22"/>
              </a:cxn>
              <a:cxn ang="0">
                <a:pos x="9" y="18"/>
              </a:cxn>
              <a:cxn ang="0">
                <a:pos x="5" y="13"/>
              </a:cxn>
              <a:cxn ang="0">
                <a:pos x="5" y="12"/>
              </a:cxn>
              <a:cxn ang="0">
                <a:pos x="5" y="11"/>
              </a:cxn>
              <a:cxn ang="0">
                <a:pos x="13" y="5"/>
              </a:cxn>
              <a:cxn ang="0">
                <a:pos x="14" y="5"/>
              </a:cxn>
              <a:cxn ang="0">
                <a:pos x="19" y="9"/>
              </a:cxn>
              <a:cxn ang="0">
                <a:pos x="22" y="8"/>
              </a:cxn>
              <a:cxn ang="0">
                <a:pos x="23" y="1"/>
              </a:cxn>
              <a:cxn ang="0">
                <a:pos x="25" y="0"/>
              </a:cxn>
              <a:cxn ang="0">
                <a:pos x="33" y="0"/>
              </a:cxn>
              <a:cxn ang="0">
                <a:pos x="34" y="1"/>
              </a:cxn>
              <a:cxn ang="0">
                <a:pos x="36" y="8"/>
              </a:cxn>
              <a:cxn ang="0">
                <a:pos x="39" y="9"/>
              </a:cxn>
              <a:cxn ang="0">
                <a:pos x="44" y="5"/>
              </a:cxn>
              <a:cxn ang="0">
                <a:pos x="45" y="5"/>
              </a:cxn>
              <a:cxn ang="0">
                <a:pos x="46" y="5"/>
              </a:cxn>
              <a:cxn ang="0">
                <a:pos x="52" y="12"/>
              </a:cxn>
              <a:cxn ang="0">
                <a:pos x="53" y="12"/>
              </a:cxn>
              <a:cxn ang="0">
                <a:pos x="52" y="13"/>
              </a:cxn>
              <a:cxn ang="0">
                <a:pos x="48" y="18"/>
              </a:cxn>
              <a:cxn ang="0">
                <a:pos x="50" y="22"/>
              </a:cxn>
              <a:cxn ang="0">
                <a:pos x="57" y="23"/>
              </a:cxn>
              <a:cxn ang="0">
                <a:pos x="58" y="25"/>
              </a:cxn>
              <a:cxn ang="0">
                <a:pos x="58" y="33"/>
              </a:cxn>
              <a:cxn ang="0">
                <a:pos x="29" y="19"/>
              </a:cxn>
              <a:cxn ang="0">
                <a:pos x="19" y="29"/>
              </a:cxn>
              <a:cxn ang="0">
                <a:pos x="29" y="38"/>
              </a:cxn>
              <a:cxn ang="0">
                <a:pos x="39" y="29"/>
              </a:cxn>
              <a:cxn ang="0">
                <a:pos x="29" y="19"/>
              </a:cxn>
            </a:cxnLst>
            <a:rect l="0" t="0" r="r" b="b"/>
            <a:pathLst>
              <a:path w="58" h="58">
                <a:moveTo>
                  <a:pt x="58" y="33"/>
                </a:moveTo>
                <a:cubicBezTo>
                  <a:pt x="58" y="34"/>
                  <a:pt x="58" y="34"/>
                  <a:pt x="57" y="34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7"/>
                  <a:pt x="49" y="38"/>
                  <a:pt x="49" y="39"/>
                </a:cubicBezTo>
                <a:cubicBezTo>
                  <a:pt x="50" y="41"/>
                  <a:pt x="51" y="42"/>
                  <a:pt x="53" y="44"/>
                </a:cubicBezTo>
                <a:cubicBezTo>
                  <a:pt x="53" y="44"/>
                  <a:pt x="53" y="45"/>
                  <a:pt x="53" y="45"/>
                </a:cubicBezTo>
                <a:cubicBezTo>
                  <a:pt x="53" y="45"/>
                  <a:pt x="53" y="46"/>
                  <a:pt x="53" y="46"/>
                </a:cubicBezTo>
                <a:cubicBezTo>
                  <a:pt x="52" y="47"/>
                  <a:pt x="47" y="53"/>
                  <a:pt x="45" y="53"/>
                </a:cubicBezTo>
                <a:cubicBezTo>
                  <a:pt x="45" y="53"/>
                  <a:pt x="45" y="53"/>
                  <a:pt x="44" y="52"/>
                </a:cubicBezTo>
                <a:cubicBezTo>
                  <a:pt x="39" y="48"/>
                  <a:pt x="39" y="48"/>
                  <a:pt x="39" y="48"/>
                </a:cubicBezTo>
                <a:cubicBezTo>
                  <a:pt x="38" y="49"/>
                  <a:pt x="37" y="49"/>
                  <a:pt x="36" y="50"/>
                </a:cubicBezTo>
                <a:cubicBezTo>
                  <a:pt x="35" y="52"/>
                  <a:pt x="35" y="55"/>
                  <a:pt x="34" y="57"/>
                </a:cubicBezTo>
                <a:cubicBezTo>
                  <a:pt x="34" y="57"/>
                  <a:pt x="34" y="58"/>
                  <a:pt x="33" y="58"/>
                </a:cubicBezTo>
                <a:cubicBezTo>
                  <a:pt x="25" y="58"/>
                  <a:pt x="25" y="58"/>
                  <a:pt x="25" y="58"/>
                </a:cubicBezTo>
                <a:cubicBezTo>
                  <a:pt x="24" y="58"/>
                  <a:pt x="23" y="57"/>
                  <a:pt x="23" y="57"/>
                </a:cubicBezTo>
                <a:cubicBezTo>
                  <a:pt x="22" y="50"/>
                  <a:pt x="22" y="50"/>
                  <a:pt x="22" y="50"/>
                </a:cubicBezTo>
                <a:cubicBezTo>
                  <a:pt x="21" y="49"/>
                  <a:pt x="20" y="49"/>
                  <a:pt x="19" y="48"/>
                </a:cubicBezTo>
                <a:cubicBezTo>
                  <a:pt x="14" y="52"/>
                  <a:pt x="14" y="52"/>
                  <a:pt x="14" y="52"/>
                </a:cubicBezTo>
                <a:cubicBezTo>
                  <a:pt x="13" y="53"/>
                  <a:pt x="13" y="53"/>
                  <a:pt x="13" y="53"/>
                </a:cubicBezTo>
                <a:cubicBezTo>
                  <a:pt x="12" y="53"/>
                  <a:pt x="12" y="53"/>
                  <a:pt x="12" y="52"/>
                </a:cubicBezTo>
                <a:cubicBezTo>
                  <a:pt x="10" y="50"/>
                  <a:pt x="7" y="48"/>
                  <a:pt x="5" y="46"/>
                </a:cubicBezTo>
                <a:cubicBezTo>
                  <a:pt x="5" y="46"/>
                  <a:pt x="5" y="45"/>
                  <a:pt x="5" y="45"/>
                </a:cubicBezTo>
                <a:cubicBezTo>
                  <a:pt x="5" y="45"/>
                  <a:pt x="5" y="44"/>
                  <a:pt x="5" y="44"/>
                </a:cubicBezTo>
                <a:cubicBezTo>
                  <a:pt x="7" y="42"/>
                  <a:pt x="8" y="41"/>
                  <a:pt x="9" y="39"/>
                </a:cubicBezTo>
                <a:cubicBezTo>
                  <a:pt x="9" y="38"/>
                  <a:pt x="8" y="37"/>
                  <a:pt x="8" y="35"/>
                </a:cubicBezTo>
                <a:cubicBezTo>
                  <a:pt x="1" y="34"/>
                  <a:pt x="1" y="34"/>
                  <a:pt x="1" y="34"/>
                </a:cubicBezTo>
                <a:cubicBezTo>
                  <a:pt x="0" y="34"/>
                  <a:pt x="0" y="33"/>
                  <a:pt x="0" y="33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24"/>
                  <a:pt x="0" y="23"/>
                  <a:pt x="1" y="23"/>
                </a:cubicBezTo>
                <a:cubicBezTo>
                  <a:pt x="8" y="22"/>
                  <a:pt x="8" y="22"/>
                  <a:pt x="8" y="22"/>
                </a:cubicBezTo>
                <a:cubicBezTo>
                  <a:pt x="8" y="21"/>
                  <a:pt x="9" y="20"/>
                  <a:pt x="9" y="18"/>
                </a:cubicBezTo>
                <a:cubicBezTo>
                  <a:pt x="8" y="17"/>
                  <a:pt x="7" y="15"/>
                  <a:pt x="5" y="13"/>
                </a:cubicBezTo>
                <a:cubicBezTo>
                  <a:pt x="5" y="13"/>
                  <a:pt x="5" y="13"/>
                  <a:pt x="5" y="12"/>
                </a:cubicBezTo>
                <a:cubicBezTo>
                  <a:pt x="5" y="12"/>
                  <a:pt x="5" y="12"/>
                  <a:pt x="5" y="11"/>
                </a:cubicBezTo>
                <a:cubicBezTo>
                  <a:pt x="6" y="10"/>
                  <a:pt x="11" y="5"/>
                  <a:pt x="13" y="5"/>
                </a:cubicBezTo>
                <a:cubicBezTo>
                  <a:pt x="13" y="5"/>
                  <a:pt x="13" y="5"/>
                  <a:pt x="14" y="5"/>
                </a:cubicBezTo>
                <a:cubicBezTo>
                  <a:pt x="19" y="9"/>
                  <a:pt x="19" y="9"/>
                  <a:pt x="19" y="9"/>
                </a:cubicBezTo>
                <a:cubicBezTo>
                  <a:pt x="20" y="9"/>
                  <a:pt x="21" y="8"/>
                  <a:pt x="22" y="8"/>
                </a:cubicBezTo>
                <a:cubicBezTo>
                  <a:pt x="22" y="5"/>
                  <a:pt x="23" y="3"/>
                  <a:pt x="23" y="1"/>
                </a:cubicBezTo>
                <a:cubicBezTo>
                  <a:pt x="23" y="0"/>
                  <a:pt x="24" y="0"/>
                  <a:pt x="25" y="0"/>
                </a:cubicBezTo>
                <a:cubicBezTo>
                  <a:pt x="33" y="0"/>
                  <a:pt x="33" y="0"/>
                  <a:pt x="33" y="0"/>
                </a:cubicBezTo>
                <a:cubicBezTo>
                  <a:pt x="34" y="0"/>
                  <a:pt x="34" y="0"/>
                  <a:pt x="34" y="1"/>
                </a:cubicBezTo>
                <a:cubicBezTo>
                  <a:pt x="36" y="8"/>
                  <a:pt x="36" y="8"/>
                  <a:pt x="36" y="8"/>
                </a:cubicBezTo>
                <a:cubicBezTo>
                  <a:pt x="37" y="8"/>
                  <a:pt x="38" y="9"/>
                  <a:pt x="39" y="9"/>
                </a:cubicBezTo>
                <a:cubicBezTo>
                  <a:pt x="44" y="5"/>
                  <a:pt x="44" y="5"/>
                  <a:pt x="44" y="5"/>
                </a:cubicBezTo>
                <a:cubicBezTo>
                  <a:pt x="45" y="5"/>
                  <a:pt x="45" y="5"/>
                  <a:pt x="45" y="5"/>
                </a:cubicBezTo>
                <a:cubicBezTo>
                  <a:pt x="46" y="5"/>
                  <a:pt x="46" y="5"/>
                  <a:pt x="46" y="5"/>
                </a:cubicBezTo>
                <a:cubicBezTo>
                  <a:pt x="48" y="7"/>
                  <a:pt x="51" y="9"/>
                  <a:pt x="52" y="12"/>
                </a:cubicBezTo>
                <a:cubicBezTo>
                  <a:pt x="53" y="12"/>
                  <a:pt x="53" y="12"/>
                  <a:pt x="53" y="12"/>
                </a:cubicBezTo>
                <a:cubicBezTo>
                  <a:pt x="53" y="13"/>
                  <a:pt x="53" y="13"/>
                  <a:pt x="52" y="13"/>
                </a:cubicBezTo>
                <a:cubicBezTo>
                  <a:pt x="51" y="15"/>
                  <a:pt x="50" y="17"/>
                  <a:pt x="48" y="18"/>
                </a:cubicBezTo>
                <a:cubicBezTo>
                  <a:pt x="49" y="20"/>
                  <a:pt x="50" y="21"/>
                  <a:pt x="50" y="22"/>
                </a:cubicBezTo>
                <a:cubicBezTo>
                  <a:pt x="57" y="23"/>
                  <a:pt x="57" y="23"/>
                  <a:pt x="57" y="23"/>
                </a:cubicBezTo>
                <a:cubicBezTo>
                  <a:pt x="58" y="23"/>
                  <a:pt x="58" y="24"/>
                  <a:pt x="58" y="25"/>
                </a:cubicBezTo>
                <a:lnTo>
                  <a:pt x="58" y="33"/>
                </a:lnTo>
                <a:close/>
                <a:moveTo>
                  <a:pt x="29" y="19"/>
                </a:moveTo>
                <a:cubicBezTo>
                  <a:pt x="24" y="19"/>
                  <a:pt x="19" y="23"/>
                  <a:pt x="19" y="29"/>
                </a:cubicBezTo>
                <a:cubicBezTo>
                  <a:pt x="19" y="34"/>
                  <a:pt x="24" y="38"/>
                  <a:pt x="29" y="38"/>
                </a:cubicBezTo>
                <a:cubicBezTo>
                  <a:pt x="34" y="38"/>
                  <a:pt x="39" y="34"/>
                  <a:pt x="39" y="29"/>
                </a:cubicBezTo>
                <a:cubicBezTo>
                  <a:pt x="39" y="23"/>
                  <a:pt x="34" y="19"/>
                  <a:pt x="29" y="19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121904" tIns="60952" rIns="121904" bIns="60952" numCol="1" anchor="t" anchorCtr="0" compatLnSpc="1">
            <a:prstTxWarp prst="textNoShape">
              <a:avLst/>
            </a:prstTxWarp>
          </a:bodyPr>
          <a:lstStyle/>
          <a:p>
            <a:endParaRPr lang="en-US" sz="3600">
              <a:solidFill>
                <a:schemeClr val="bg1">
                  <a:lumMod val="50000"/>
                </a:schemeClr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36" name="Freeform 66"/>
          <p:cNvSpPr>
            <a:spLocks noEditPoints="1"/>
          </p:cNvSpPr>
          <p:nvPr/>
        </p:nvSpPr>
        <p:spPr bwMode="auto">
          <a:xfrm>
            <a:off x="3638105" y="3544036"/>
            <a:ext cx="563065" cy="436624"/>
          </a:xfrm>
          <a:custGeom>
            <a:avLst/>
            <a:gdLst/>
            <a:ahLst/>
            <a:cxnLst>
              <a:cxn ang="0">
                <a:pos x="29" y="41"/>
              </a:cxn>
              <a:cxn ang="0">
                <a:pos x="22" y="40"/>
              </a:cxn>
              <a:cxn ang="0">
                <a:pos x="11" y="45"/>
              </a:cxn>
              <a:cxn ang="0">
                <a:pos x="7" y="46"/>
              </a:cxn>
              <a:cxn ang="0">
                <a:pos x="7" y="46"/>
              </a:cxn>
              <a:cxn ang="0">
                <a:pos x="6" y="45"/>
              </a:cxn>
              <a:cxn ang="0">
                <a:pos x="6" y="43"/>
              </a:cxn>
              <a:cxn ang="0">
                <a:pos x="11" y="36"/>
              </a:cxn>
              <a:cxn ang="0">
                <a:pos x="0" y="20"/>
              </a:cxn>
              <a:cxn ang="0">
                <a:pos x="29" y="0"/>
              </a:cxn>
              <a:cxn ang="0">
                <a:pos x="57" y="20"/>
              </a:cxn>
              <a:cxn ang="0">
                <a:pos x="29" y="41"/>
              </a:cxn>
              <a:cxn ang="0">
                <a:pos x="62" y="47"/>
              </a:cxn>
              <a:cxn ang="0">
                <a:pos x="66" y="53"/>
              </a:cxn>
              <a:cxn ang="0">
                <a:pos x="67" y="55"/>
              </a:cxn>
              <a:cxn ang="0">
                <a:pos x="66" y="56"/>
              </a:cxn>
              <a:cxn ang="0">
                <a:pos x="62" y="55"/>
              </a:cxn>
              <a:cxn ang="0">
                <a:pos x="51" y="50"/>
              </a:cxn>
              <a:cxn ang="0">
                <a:pos x="44" y="51"/>
              </a:cxn>
              <a:cxn ang="0">
                <a:pos x="25" y="46"/>
              </a:cxn>
              <a:cxn ang="0">
                <a:pos x="29" y="46"/>
              </a:cxn>
              <a:cxn ang="0">
                <a:pos x="52" y="39"/>
              </a:cxn>
              <a:cxn ang="0">
                <a:pos x="62" y="20"/>
              </a:cxn>
              <a:cxn ang="0">
                <a:pos x="61" y="14"/>
              </a:cxn>
              <a:cxn ang="0">
                <a:pos x="72" y="30"/>
              </a:cxn>
              <a:cxn ang="0">
                <a:pos x="62" y="47"/>
              </a:cxn>
            </a:cxnLst>
            <a:rect l="0" t="0" r="r" b="b"/>
            <a:pathLst>
              <a:path w="72" h="56">
                <a:moveTo>
                  <a:pt x="29" y="41"/>
                </a:moveTo>
                <a:cubicBezTo>
                  <a:pt x="26" y="41"/>
                  <a:pt x="24" y="40"/>
                  <a:pt x="22" y="40"/>
                </a:cubicBezTo>
                <a:cubicBezTo>
                  <a:pt x="18" y="42"/>
                  <a:pt x="15" y="44"/>
                  <a:pt x="11" y="45"/>
                </a:cubicBezTo>
                <a:cubicBezTo>
                  <a:pt x="9" y="45"/>
                  <a:pt x="8" y="46"/>
                  <a:pt x="7" y="46"/>
                </a:cubicBezTo>
                <a:cubicBezTo>
                  <a:pt x="7" y="46"/>
                  <a:pt x="7" y="46"/>
                  <a:pt x="7" y="46"/>
                </a:cubicBezTo>
                <a:cubicBezTo>
                  <a:pt x="6" y="46"/>
                  <a:pt x="6" y="45"/>
                  <a:pt x="6" y="45"/>
                </a:cubicBezTo>
                <a:cubicBezTo>
                  <a:pt x="5" y="44"/>
                  <a:pt x="6" y="43"/>
                  <a:pt x="6" y="43"/>
                </a:cubicBezTo>
                <a:cubicBezTo>
                  <a:pt x="8" y="41"/>
                  <a:pt x="10" y="40"/>
                  <a:pt x="11" y="36"/>
                </a:cubicBezTo>
                <a:cubicBezTo>
                  <a:pt x="5" y="32"/>
                  <a:pt x="0" y="27"/>
                  <a:pt x="0" y="20"/>
                </a:cubicBezTo>
                <a:cubicBezTo>
                  <a:pt x="0" y="9"/>
                  <a:pt x="13" y="0"/>
                  <a:pt x="29" y="0"/>
                </a:cubicBezTo>
                <a:cubicBezTo>
                  <a:pt x="44" y="0"/>
                  <a:pt x="57" y="9"/>
                  <a:pt x="57" y="20"/>
                </a:cubicBezTo>
                <a:cubicBezTo>
                  <a:pt x="57" y="32"/>
                  <a:pt x="44" y="41"/>
                  <a:pt x="29" y="41"/>
                </a:cubicBezTo>
                <a:close/>
                <a:moveTo>
                  <a:pt x="62" y="47"/>
                </a:moveTo>
                <a:cubicBezTo>
                  <a:pt x="63" y="50"/>
                  <a:pt x="65" y="51"/>
                  <a:pt x="66" y="53"/>
                </a:cubicBezTo>
                <a:cubicBezTo>
                  <a:pt x="67" y="54"/>
                  <a:pt x="67" y="54"/>
                  <a:pt x="67" y="55"/>
                </a:cubicBezTo>
                <a:cubicBezTo>
                  <a:pt x="67" y="56"/>
                  <a:pt x="67" y="56"/>
                  <a:pt x="66" y="56"/>
                </a:cubicBezTo>
                <a:cubicBezTo>
                  <a:pt x="65" y="56"/>
                  <a:pt x="63" y="56"/>
                  <a:pt x="62" y="55"/>
                </a:cubicBezTo>
                <a:cubicBezTo>
                  <a:pt x="58" y="54"/>
                  <a:pt x="55" y="53"/>
                  <a:pt x="51" y="50"/>
                </a:cubicBezTo>
                <a:cubicBezTo>
                  <a:pt x="49" y="51"/>
                  <a:pt x="47" y="51"/>
                  <a:pt x="44" y="51"/>
                </a:cubicBezTo>
                <a:cubicBezTo>
                  <a:pt x="37" y="51"/>
                  <a:pt x="30" y="49"/>
                  <a:pt x="25" y="46"/>
                </a:cubicBezTo>
                <a:cubicBezTo>
                  <a:pt x="26" y="46"/>
                  <a:pt x="28" y="46"/>
                  <a:pt x="29" y="46"/>
                </a:cubicBezTo>
                <a:cubicBezTo>
                  <a:pt x="37" y="46"/>
                  <a:pt x="46" y="43"/>
                  <a:pt x="52" y="39"/>
                </a:cubicBezTo>
                <a:cubicBezTo>
                  <a:pt x="58" y="34"/>
                  <a:pt x="62" y="27"/>
                  <a:pt x="62" y="20"/>
                </a:cubicBezTo>
                <a:cubicBezTo>
                  <a:pt x="62" y="18"/>
                  <a:pt x="62" y="16"/>
                  <a:pt x="61" y="14"/>
                </a:cubicBezTo>
                <a:cubicBezTo>
                  <a:pt x="68" y="18"/>
                  <a:pt x="72" y="24"/>
                  <a:pt x="72" y="30"/>
                </a:cubicBezTo>
                <a:cubicBezTo>
                  <a:pt x="72" y="37"/>
                  <a:pt x="68" y="43"/>
                  <a:pt x="62" y="47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121904" tIns="60952" rIns="121904" bIns="60952" numCol="1" anchor="t" anchorCtr="0" compatLnSpc="1">
            <a:prstTxWarp prst="textNoShape">
              <a:avLst/>
            </a:prstTxWarp>
          </a:bodyPr>
          <a:lstStyle/>
          <a:p>
            <a:endParaRPr lang="en-US" sz="3600">
              <a:solidFill>
                <a:schemeClr val="bg1">
                  <a:lumMod val="50000"/>
                </a:schemeClr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39" name="Freeform 6"/>
          <p:cNvSpPr>
            <a:spLocks noEditPoints="1"/>
          </p:cNvSpPr>
          <p:nvPr/>
        </p:nvSpPr>
        <p:spPr bwMode="auto">
          <a:xfrm>
            <a:off x="4055339" y="4993749"/>
            <a:ext cx="487391" cy="381337"/>
          </a:xfrm>
          <a:custGeom>
            <a:avLst/>
            <a:gdLst/>
            <a:ahLst/>
            <a:cxnLst>
              <a:cxn ang="0">
                <a:pos x="64" y="48"/>
              </a:cxn>
              <a:cxn ang="0">
                <a:pos x="61" y="50"/>
              </a:cxn>
              <a:cxn ang="0">
                <a:pos x="2" y="50"/>
              </a:cxn>
              <a:cxn ang="0">
                <a:pos x="0" y="48"/>
              </a:cxn>
              <a:cxn ang="0">
                <a:pos x="0" y="43"/>
              </a:cxn>
              <a:cxn ang="0">
                <a:pos x="2" y="41"/>
              </a:cxn>
              <a:cxn ang="0">
                <a:pos x="61" y="41"/>
              </a:cxn>
              <a:cxn ang="0">
                <a:pos x="64" y="43"/>
              </a:cxn>
              <a:cxn ang="0">
                <a:pos x="64" y="48"/>
              </a:cxn>
              <a:cxn ang="0">
                <a:pos x="59" y="20"/>
              </a:cxn>
              <a:cxn ang="0">
                <a:pos x="57" y="23"/>
              </a:cxn>
              <a:cxn ang="0">
                <a:pos x="7" y="23"/>
              </a:cxn>
              <a:cxn ang="0">
                <a:pos x="4" y="20"/>
              </a:cxn>
              <a:cxn ang="0">
                <a:pos x="4" y="16"/>
              </a:cxn>
              <a:cxn ang="0">
                <a:pos x="7" y="13"/>
              </a:cxn>
              <a:cxn ang="0">
                <a:pos x="57" y="13"/>
              </a:cxn>
              <a:cxn ang="0">
                <a:pos x="59" y="16"/>
              </a:cxn>
              <a:cxn ang="0">
                <a:pos x="59" y="20"/>
              </a:cxn>
              <a:cxn ang="0">
                <a:pos x="50" y="34"/>
              </a:cxn>
              <a:cxn ang="0">
                <a:pos x="48" y="36"/>
              </a:cxn>
              <a:cxn ang="0">
                <a:pos x="16" y="36"/>
              </a:cxn>
              <a:cxn ang="0">
                <a:pos x="13" y="34"/>
              </a:cxn>
              <a:cxn ang="0">
                <a:pos x="13" y="29"/>
              </a:cxn>
              <a:cxn ang="0">
                <a:pos x="16" y="27"/>
              </a:cxn>
              <a:cxn ang="0">
                <a:pos x="48" y="27"/>
              </a:cxn>
              <a:cxn ang="0">
                <a:pos x="50" y="29"/>
              </a:cxn>
              <a:cxn ang="0">
                <a:pos x="50" y="34"/>
              </a:cxn>
              <a:cxn ang="0">
                <a:pos x="45" y="7"/>
              </a:cxn>
              <a:cxn ang="0">
                <a:pos x="43" y="9"/>
              </a:cxn>
              <a:cxn ang="0">
                <a:pos x="20" y="9"/>
              </a:cxn>
              <a:cxn ang="0">
                <a:pos x="18" y="7"/>
              </a:cxn>
              <a:cxn ang="0">
                <a:pos x="18" y="2"/>
              </a:cxn>
              <a:cxn ang="0">
                <a:pos x="20" y="0"/>
              </a:cxn>
              <a:cxn ang="0">
                <a:pos x="43" y="0"/>
              </a:cxn>
              <a:cxn ang="0">
                <a:pos x="45" y="2"/>
              </a:cxn>
              <a:cxn ang="0">
                <a:pos x="45" y="7"/>
              </a:cxn>
            </a:cxnLst>
            <a:rect l="0" t="0" r="r" b="b"/>
            <a:pathLst>
              <a:path w="64" h="50">
                <a:moveTo>
                  <a:pt x="64" y="48"/>
                </a:moveTo>
                <a:cubicBezTo>
                  <a:pt x="64" y="49"/>
                  <a:pt x="63" y="50"/>
                  <a:pt x="61" y="50"/>
                </a:cubicBezTo>
                <a:cubicBezTo>
                  <a:pt x="2" y="50"/>
                  <a:pt x="2" y="50"/>
                  <a:pt x="2" y="50"/>
                </a:cubicBezTo>
                <a:cubicBezTo>
                  <a:pt x="1" y="50"/>
                  <a:pt x="0" y="49"/>
                  <a:pt x="0" y="48"/>
                </a:cubicBezTo>
                <a:cubicBezTo>
                  <a:pt x="0" y="43"/>
                  <a:pt x="0" y="43"/>
                  <a:pt x="0" y="43"/>
                </a:cubicBezTo>
                <a:cubicBezTo>
                  <a:pt x="0" y="42"/>
                  <a:pt x="1" y="41"/>
                  <a:pt x="2" y="41"/>
                </a:cubicBezTo>
                <a:cubicBezTo>
                  <a:pt x="61" y="41"/>
                  <a:pt x="61" y="41"/>
                  <a:pt x="61" y="41"/>
                </a:cubicBezTo>
                <a:cubicBezTo>
                  <a:pt x="63" y="41"/>
                  <a:pt x="64" y="42"/>
                  <a:pt x="64" y="43"/>
                </a:cubicBezTo>
                <a:lnTo>
                  <a:pt x="64" y="48"/>
                </a:lnTo>
                <a:close/>
                <a:moveTo>
                  <a:pt x="59" y="20"/>
                </a:moveTo>
                <a:cubicBezTo>
                  <a:pt x="59" y="22"/>
                  <a:pt x="58" y="23"/>
                  <a:pt x="57" y="23"/>
                </a:cubicBezTo>
                <a:cubicBezTo>
                  <a:pt x="7" y="23"/>
                  <a:pt x="7" y="23"/>
                  <a:pt x="7" y="23"/>
                </a:cubicBezTo>
                <a:cubicBezTo>
                  <a:pt x="5" y="23"/>
                  <a:pt x="4" y="22"/>
                  <a:pt x="4" y="20"/>
                </a:cubicBezTo>
                <a:cubicBezTo>
                  <a:pt x="4" y="16"/>
                  <a:pt x="4" y="16"/>
                  <a:pt x="4" y="16"/>
                </a:cubicBezTo>
                <a:cubicBezTo>
                  <a:pt x="4" y="14"/>
                  <a:pt x="5" y="13"/>
                  <a:pt x="7" y="13"/>
                </a:cubicBezTo>
                <a:cubicBezTo>
                  <a:pt x="57" y="13"/>
                  <a:pt x="57" y="13"/>
                  <a:pt x="57" y="13"/>
                </a:cubicBezTo>
                <a:cubicBezTo>
                  <a:pt x="58" y="13"/>
                  <a:pt x="59" y="14"/>
                  <a:pt x="59" y="16"/>
                </a:cubicBezTo>
                <a:lnTo>
                  <a:pt x="59" y="20"/>
                </a:lnTo>
                <a:close/>
                <a:moveTo>
                  <a:pt x="50" y="34"/>
                </a:moveTo>
                <a:cubicBezTo>
                  <a:pt x="50" y="35"/>
                  <a:pt x="49" y="36"/>
                  <a:pt x="48" y="36"/>
                </a:cubicBezTo>
                <a:cubicBezTo>
                  <a:pt x="16" y="36"/>
                  <a:pt x="16" y="36"/>
                  <a:pt x="16" y="36"/>
                </a:cubicBezTo>
                <a:cubicBezTo>
                  <a:pt x="15" y="36"/>
                  <a:pt x="13" y="35"/>
                  <a:pt x="13" y="34"/>
                </a:cubicBezTo>
                <a:cubicBezTo>
                  <a:pt x="13" y="29"/>
                  <a:pt x="13" y="29"/>
                  <a:pt x="13" y="29"/>
                </a:cubicBezTo>
                <a:cubicBezTo>
                  <a:pt x="13" y="28"/>
                  <a:pt x="15" y="27"/>
                  <a:pt x="16" y="27"/>
                </a:cubicBezTo>
                <a:cubicBezTo>
                  <a:pt x="48" y="27"/>
                  <a:pt x="48" y="27"/>
                  <a:pt x="48" y="27"/>
                </a:cubicBezTo>
                <a:cubicBezTo>
                  <a:pt x="49" y="27"/>
                  <a:pt x="50" y="28"/>
                  <a:pt x="50" y="29"/>
                </a:cubicBezTo>
                <a:lnTo>
                  <a:pt x="50" y="34"/>
                </a:lnTo>
                <a:close/>
                <a:moveTo>
                  <a:pt x="45" y="7"/>
                </a:moveTo>
                <a:cubicBezTo>
                  <a:pt x="45" y="8"/>
                  <a:pt x="44" y="9"/>
                  <a:pt x="43" y="9"/>
                </a:cubicBezTo>
                <a:cubicBezTo>
                  <a:pt x="20" y="9"/>
                  <a:pt x="20" y="9"/>
                  <a:pt x="20" y="9"/>
                </a:cubicBezTo>
                <a:cubicBezTo>
                  <a:pt x="19" y="9"/>
                  <a:pt x="18" y="8"/>
                  <a:pt x="18" y="7"/>
                </a:cubicBezTo>
                <a:cubicBezTo>
                  <a:pt x="18" y="2"/>
                  <a:pt x="18" y="2"/>
                  <a:pt x="18" y="2"/>
                </a:cubicBezTo>
                <a:cubicBezTo>
                  <a:pt x="18" y="1"/>
                  <a:pt x="19" y="0"/>
                  <a:pt x="20" y="0"/>
                </a:cubicBezTo>
                <a:cubicBezTo>
                  <a:pt x="43" y="0"/>
                  <a:pt x="43" y="0"/>
                  <a:pt x="43" y="0"/>
                </a:cubicBezTo>
                <a:cubicBezTo>
                  <a:pt x="44" y="0"/>
                  <a:pt x="45" y="1"/>
                  <a:pt x="45" y="2"/>
                </a:cubicBezTo>
                <a:lnTo>
                  <a:pt x="45" y="7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121904" tIns="60952" rIns="121904" bIns="60952" numCol="1" anchor="t" anchorCtr="0" compatLnSpc="1">
            <a:prstTxWarp prst="textNoShape">
              <a:avLst/>
            </a:prstTxWarp>
          </a:bodyPr>
          <a:lstStyle/>
          <a:p>
            <a:endParaRPr lang="en-US" sz="3600">
              <a:solidFill>
                <a:schemeClr val="bg1">
                  <a:lumMod val="50000"/>
                </a:schemeClr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42" name="Freeform 57"/>
          <p:cNvSpPr>
            <a:spLocks noEditPoints="1"/>
          </p:cNvSpPr>
          <p:nvPr/>
        </p:nvSpPr>
        <p:spPr bwMode="auto">
          <a:xfrm>
            <a:off x="7587789" y="2229153"/>
            <a:ext cx="378563" cy="335519"/>
          </a:xfrm>
          <a:custGeom>
            <a:avLst/>
            <a:gdLst/>
            <a:ahLst/>
            <a:cxnLst>
              <a:cxn ang="0">
                <a:pos x="7" y="9"/>
              </a:cxn>
              <a:cxn ang="0">
                <a:pos x="7" y="57"/>
              </a:cxn>
              <a:cxn ang="0">
                <a:pos x="6" y="58"/>
              </a:cxn>
              <a:cxn ang="0">
                <a:pos x="4" y="58"/>
              </a:cxn>
              <a:cxn ang="0">
                <a:pos x="2" y="57"/>
              </a:cxn>
              <a:cxn ang="0">
                <a:pos x="2" y="9"/>
              </a:cxn>
              <a:cxn ang="0">
                <a:pos x="0" y="4"/>
              </a:cxn>
              <a:cxn ang="0">
                <a:pos x="5" y="0"/>
              </a:cxn>
              <a:cxn ang="0">
                <a:pos x="10" y="4"/>
              </a:cxn>
              <a:cxn ang="0">
                <a:pos x="7" y="9"/>
              </a:cxn>
              <a:cxn ang="0">
                <a:pos x="65" y="36"/>
              </a:cxn>
              <a:cxn ang="0">
                <a:pos x="63" y="38"/>
              </a:cxn>
              <a:cxn ang="0">
                <a:pos x="49" y="43"/>
              </a:cxn>
              <a:cxn ang="0">
                <a:pos x="31" y="37"/>
              </a:cxn>
              <a:cxn ang="0">
                <a:pos x="13" y="43"/>
              </a:cxn>
              <a:cxn ang="0">
                <a:pos x="12" y="43"/>
              </a:cxn>
              <a:cxn ang="0">
                <a:pos x="10" y="41"/>
              </a:cxn>
              <a:cxn ang="0">
                <a:pos x="10" y="13"/>
              </a:cxn>
              <a:cxn ang="0">
                <a:pos x="11" y="11"/>
              </a:cxn>
              <a:cxn ang="0">
                <a:pos x="14" y="9"/>
              </a:cxn>
              <a:cxn ang="0">
                <a:pos x="30" y="4"/>
              </a:cxn>
              <a:cxn ang="0">
                <a:pos x="46" y="9"/>
              </a:cxn>
              <a:cxn ang="0">
                <a:pos x="49" y="10"/>
              </a:cxn>
              <a:cxn ang="0">
                <a:pos x="63" y="4"/>
              </a:cxn>
              <a:cxn ang="0">
                <a:pos x="65" y="7"/>
              </a:cxn>
              <a:cxn ang="0">
                <a:pos x="65" y="36"/>
              </a:cxn>
            </a:cxnLst>
            <a:rect l="0" t="0" r="r" b="b"/>
            <a:pathLst>
              <a:path w="65" h="58">
                <a:moveTo>
                  <a:pt x="7" y="9"/>
                </a:moveTo>
                <a:cubicBezTo>
                  <a:pt x="7" y="57"/>
                  <a:pt x="7" y="57"/>
                  <a:pt x="7" y="57"/>
                </a:cubicBezTo>
                <a:cubicBezTo>
                  <a:pt x="7" y="57"/>
                  <a:pt x="7" y="58"/>
                  <a:pt x="6" y="58"/>
                </a:cubicBezTo>
                <a:cubicBezTo>
                  <a:pt x="4" y="58"/>
                  <a:pt x="4" y="58"/>
                  <a:pt x="4" y="58"/>
                </a:cubicBezTo>
                <a:cubicBezTo>
                  <a:pt x="3" y="58"/>
                  <a:pt x="2" y="57"/>
                  <a:pt x="2" y="57"/>
                </a:cubicBezTo>
                <a:cubicBezTo>
                  <a:pt x="2" y="9"/>
                  <a:pt x="2" y="9"/>
                  <a:pt x="2" y="9"/>
                </a:cubicBezTo>
                <a:cubicBezTo>
                  <a:pt x="1" y="8"/>
                  <a:pt x="0" y="6"/>
                  <a:pt x="0" y="4"/>
                </a:cubicBezTo>
                <a:cubicBezTo>
                  <a:pt x="0" y="2"/>
                  <a:pt x="2" y="0"/>
                  <a:pt x="5" y="0"/>
                </a:cubicBezTo>
                <a:cubicBezTo>
                  <a:pt x="7" y="0"/>
                  <a:pt x="10" y="2"/>
                  <a:pt x="10" y="4"/>
                </a:cubicBezTo>
                <a:cubicBezTo>
                  <a:pt x="10" y="6"/>
                  <a:pt x="9" y="8"/>
                  <a:pt x="7" y="9"/>
                </a:cubicBezTo>
                <a:close/>
                <a:moveTo>
                  <a:pt x="65" y="36"/>
                </a:moveTo>
                <a:cubicBezTo>
                  <a:pt x="65" y="37"/>
                  <a:pt x="65" y="38"/>
                  <a:pt x="63" y="38"/>
                </a:cubicBezTo>
                <a:cubicBezTo>
                  <a:pt x="59" y="41"/>
                  <a:pt x="54" y="43"/>
                  <a:pt x="49" y="43"/>
                </a:cubicBezTo>
                <a:cubicBezTo>
                  <a:pt x="43" y="43"/>
                  <a:pt x="39" y="37"/>
                  <a:pt x="31" y="37"/>
                </a:cubicBezTo>
                <a:cubicBezTo>
                  <a:pt x="25" y="37"/>
                  <a:pt x="19" y="40"/>
                  <a:pt x="13" y="43"/>
                </a:cubicBezTo>
                <a:cubicBezTo>
                  <a:pt x="13" y="43"/>
                  <a:pt x="12" y="43"/>
                  <a:pt x="12" y="43"/>
                </a:cubicBezTo>
                <a:cubicBezTo>
                  <a:pt x="11" y="43"/>
                  <a:pt x="10" y="42"/>
                  <a:pt x="10" y="41"/>
                </a:cubicBezTo>
                <a:cubicBezTo>
                  <a:pt x="10" y="13"/>
                  <a:pt x="10" y="13"/>
                  <a:pt x="10" y="13"/>
                </a:cubicBezTo>
                <a:cubicBezTo>
                  <a:pt x="10" y="12"/>
                  <a:pt x="10" y="11"/>
                  <a:pt x="11" y="11"/>
                </a:cubicBezTo>
                <a:cubicBezTo>
                  <a:pt x="12" y="10"/>
                  <a:pt x="13" y="9"/>
                  <a:pt x="14" y="9"/>
                </a:cubicBezTo>
                <a:cubicBezTo>
                  <a:pt x="19" y="7"/>
                  <a:pt x="24" y="4"/>
                  <a:pt x="30" y="4"/>
                </a:cubicBezTo>
                <a:cubicBezTo>
                  <a:pt x="36" y="4"/>
                  <a:pt x="40" y="6"/>
                  <a:pt x="46" y="9"/>
                </a:cubicBezTo>
                <a:cubicBezTo>
                  <a:pt x="47" y="9"/>
                  <a:pt x="48" y="10"/>
                  <a:pt x="49" y="10"/>
                </a:cubicBezTo>
                <a:cubicBezTo>
                  <a:pt x="55" y="10"/>
                  <a:pt x="61" y="4"/>
                  <a:pt x="63" y="4"/>
                </a:cubicBezTo>
                <a:cubicBezTo>
                  <a:pt x="64" y="4"/>
                  <a:pt x="65" y="6"/>
                  <a:pt x="65" y="7"/>
                </a:cubicBezTo>
                <a:lnTo>
                  <a:pt x="65" y="36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121904" tIns="60952" rIns="121904" bIns="60952" numCol="1" anchor="t" anchorCtr="0" compatLnSpc="1">
            <a:prstTxWarp prst="textNoShape">
              <a:avLst/>
            </a:prstTxWarp>
          </a:bodyPr>
          <a:lstStyle/>
          <a:p>
            <a:endParaRPr lang="en-US" sz="3600">
              <a:solidFill>
                <a:schemeClr val="bg1">
                  <a:lumMod val="50000"/>
                </a:schemeClr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45" name="Freeform 131"/>
          <p:cNvSpPr>
            <a:spLocks/>
          </p:cNvSpPr>
          <p:nvPr/>
        </p:nvSpPr>
        <p:spPr bwMode="auto">
          <a:xfrm>
            <a:off x="7932581" y="3576825"/>
            <a:ext cx="428455" cy="434833"/>
          </a:xfrm>
          <a:custGeom>
            <a:avLst/>
            <a:gdLst/>
            <a:ahLst/>
            <a:cxnLst>
              <a:cxn ang="0">
                <a:pos x="61" y="49"/>
              </a:cxn>
              <a:cxn ang="0">
                <a:pos x="49" y="62"/>
              </a:cxn>
              <a:cxn ang="0">
                <a:pos x="36" y="49"/>
              </a:cxn>
              <a:cxn ang="0">
                <a:pos x="36" y="48"/>
              </a:cxn>
              <a:cxn ang="0">
                <a:pos x="21" y="41"/>
              </a:cxn>
              <a:cxn ang="0">
                <a:pos x="13" y="44"/>
              </a:cxn>
              <a:cxn ang="0">
                <a:pos x="0" y="31"/>
              </a:cxn>
              <a:cxn ang="0">
                <a:pos x="13" y="18"/>
              </a:cxn>
              <a:cxn ang="0">
                <a:pos x="21" y="22"/>
              </a:cxn>
              <a:cxn ang="0">
                <a:pos x="36" y="15"/>
              </a:cxn>
              <a:cxn ang="0">
                <a:pos x="36" y="13"/>
              </a:cxn>
              <a:cxn ang="0">
                <a:pos x="49" y="0"/>
              </a:cxn>
              <a:cxn ang="0">
                <a:pos x="61" y="13"/>
              </a:cxn>
              <a:cxn ang="0">
                <a:pos x="49" y="26"/>
              </a:cxn>
              <a:cxn ang="0">
                <a:pos x="40" y="23"/>
              </a:cxn>
              <a:cxn ang="0">
                <a:pos x="25" y="30"/>
              </a:cxn>
              <a:cxn ang="0">
                <a:pos x="25" y="31"/>
              </a:cxn>
              <a:cxn ang="0">
                <a:pos x="25" y="33"/>
              </a:cxn>
              <a:cxn ang="0">
                <a:pos x="40" y="40"/>
              </a:cxn>
              <a:cxn ang="0">
                <a:pos x="49" y="36"/>
              </a:cxn>
              <a:cxn ang="0">
                <a:pos x="61" y="49"/>
              </a:cxn>
            </a:cxnLst>
            <a:rect l="0" t="0" r="r" b="b"/>
            <a:pathLst>
              <a:path w="61" h="62">
                <a:moveTo>
                  <a:pt x="61" y="49"/>
                </a:moveTo>
                <a:cubicBezTo>
                  <a:pt x="61" y="56"/>
                  <a:pt x="56" y="62"/>
                  <a:pt x="49" y="62"/>
                </a:cubicBezTo>
                <a:cubicBezTo>
                  <a:pt x="41" y="62"/>
                  <a:pt x="36" y="56"/>
                  <a:pt x="36" y="49"/>
                </a:cubicBezTo>
                <a:cubicBezTo>
                  <a:pt x="36" y="49"/>
                  <a:pt x="36" y="48"/>
                  <a:pt x="36" y="48"/>
                </a:cubicBezTo>
                <a:cubicBezTo>
                  <a:pt x="21" y="41"/>
                  <a:pt x="21" y="41"/>
                  <a:pt x="21" y="41"/>
                </a:cubicBezTo>
                <a:cubicBezTo>
                  <a:pt x="19" y="43"/>
                  <a:pt x="16" y="44"/>
                  <a:pt x="13" y="44"/>
                </a:cubicBezTo>
                <a:cubicBezTo>
                  <a:pt x="6" y="44"/>
                  <a:pt x="0" y="38"/>
                  <a:pt x="0" y="31"/>
                </a:cubicBezTo>
                <a:cubicBezTo>
                  <a:pt x="0" y="24"/>
                  <a:pt x="6" y="18"/>
                  <a:pt x="13" y="18"/>
                </a:cubicBezTo>
                <a:cubicBezTo>
                  <a:pt x="16" y="18"/>
                  <a:pt x="19" y="20"/>
                  <a:pt x="21" y="22"/>
                </a:cubicBezTo>
                <a:cubicBezTo>
                  <a:pt x="36" y="15"/>
                  <a:pt x="36" y="15"/>
                  <a:pt x="36" y="15"/>
                </a:cubicBezTo>
                <a:cubicBezTo>
                  <a:pt x="36" y="14"/>
                  <a:pt x="36" y="14"/>
                  <a:pt x="36" y="13"/>
                </a:cubicBezTo>
                <a:cubicBezTo>
                  <a:pt x="36" y="6"/>
                  <a:pt x="41" y="0"/>
                  <a:pt x="49" y="0"/>
                </a:cubicBezTo>
                <a:cubicBezTo>
                  <a:pt x="56" y="0"/>
                  <a:pt x="61" y="6"/>
                  <a:pt x="61" y="13"/>
                </a:cubicBezTo>
                <a:cubicBezTo>
                  <a:pt x="61" y="20"/>
                  <a:pt x="56" y="26"/>
                  <a:pt x="49" y="26"/>
                </a:cubicBezTo>
                <a:cubicBezTo>
                  <a:pt x="45" y="26"/>
                  <a:pt x="42" y="25"/>
                  <a:pt x="40" y="23"/>
                </a:cubicBezTo>
                <a:cubicBezTo>
                  <a:pt x="25" y="30"/>
                  <a:pt x="25" y="30"/>
                  <a:pt x="25" y="30"/>
                </a:cubicBezTo>
                <a:cubicBezTo>
                  <a:pt x="25" y="30"/>
                  <a:pt x="25" y="31"/>
                  <a:pt x="25" y="31"/>
                </a:cubicBezTo>
                <a:cubicBezTo>
                  <a:pt x="25" y="32"/>
                  <a:pt x="25" y="32"/>
                  <a:pt x="25" y="33"/>
                </a:cubicBezTo>
                <a:cubicBezTo>
                  <a:pt x="40" y="40"/>
                  <a:pt x="40" y="40"/>
                  <a:pt x="40" y="40"/>
                </a:cubicBezTo>
                <a:cubicBezTo>
                  <a:pt x="42" y="38"/>
                  <a:pt x="45" y="36"/>
                  <a:pt x="49" y="36"/>
                </a:cubicBezTo>
                <a:cubicBezTo>
                  <a:pt x="56" y="36"/>
                  <a:pt x="61" y="42"/>
                  <a:pt x="61" y="49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121904" tIns="60952" rIns="121904" bIns="60952" numCol="1" anchor="t" anchorCtr="0" compatLnSpc="1">
            <a:prstTxWarp prst="textNoShape">
              <a:avLst/>
            </a:prstTxWarp>
          </a:bodyPr>
          <a:lstStyle/>
          <a:p>
            <a:endParaRPr lang="en-US" sz="3600">
              <a:solidFill>
                <a:schemeClr val="bg1">
                  <a:lumMod val="50000"/>
                </a:schemeClr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48" name="Freeform 5"/>
          <p:cNvSpPr>
            <a:spLocks noEditPoints="1"/>
          </p:cNvSpPr>
          <p:nvPr/>
        </p:nvSpPr>
        <p:spPr bwMode="auto">
          <a:xfrm>
            <a:off x="7510303" y="4939331"/>
            <a:ext cx="490300" cy="490172"/>
          </a:xfrm>
          <a:custGeom>
            <a:avLst/>
            <a:gdLst/>
            <a:ahLst/>
            <a:cxnLst>
              <a:cxn ang="0">
                <a:pos x="0" y="192"/>
              </a:cxn>
              <a:cxn ang="0">
                <a:pos x="255" y="135"/>
              </a:cxn>
              <a:cxn ang="0">
                <a:pos x="277" y="122"/>
              </a:cxn>
              <a:cxn ang="0">
                <a:pos x="303" y="116"/>
              </a:cxn>
              <a:cxn ang="0">
                <a:pos x="296" y="105"/>
              </a:cxn>
              <a:cxn ang="0">
                <a:pos x="278" y="89"/>
              </a:cxn>
              <a:cxn ang="0">
                <a:pos x="265" y="90"/>
              </a:cxn>
              <a:cxn ang="0">
                <a:pos x="256" y="82"/>
              </a:cxn>
              <a:cxn ang="0">
                <a:pos x="231" y="73"/>
              </a:cxn>
              <a:cxn ang="0">
                <a:pos x="234" y="98"/>
              </a:cxn>
              <a:cxn ang="0">
                <a:pos x="224" y="118"/>
              </a:cxn>
              <a:cxn ang="0">
                <a:pos x="205" y="103"/>
              </a:cxn>
              <a:cxn ang="0">
                <a:pos x="175" y="89"/>
              </a:cxn>
              <a:cxn ang="0">
                <a:pos x="183" y="68"/>
              </a:cxn>
              <a:cxn ang="0">
                <a:pos x="212" y="58"/>
              </a:cxn>
              <a:cxn ang="0">
                <a:pos x="207" y="47"/>
              </a:cxn>
              <a:cxn ang="0">
                <a:pos x="188" y="50"/>
              </a:cxn>
              <a:cxn ang="0">
                <a:pos x="168" y="37"/>
              </a:cxn>
              <a:cxn ang="0">
                <a:pos x="171" y="52"/>
              </a:cxn>
              <a:cxn ang="0">
                <a:pos x="157" y="52"/>
              </a:cxn>
              <a:cxn ang="0">
                <a:pos x="141" y="40"/>
              </a:cxn>
              <a:cxn ang="0">
                <a:pos x="126" y="47"/>
              </a:cxn>
              <a:cxn ang="0">
                <a:pos x="143" y="51"/>
              </a:cxn>
              <a:cxn ang="0">
                <a:pos x="131" y="58"/>
              </a:cxn>
              <a:cxn ang="0">
                <a:pos x="56" y="107"/>
              </a:cxn>
              <a:cxn ang="0">
                <a:pos x="65" y="118"/>
              </a:cxn>
              <a:cxn ang="0">
                <a:pos x="79" y="135"/>
              </a:cxn>
              <a:cxn ang="0">
                <a:pos x="74" y="158"/>
              </a:cxn>
              <a:cxn ang="0">
                <a:pos x="88" y="185"/>
              </a:cxn>
              <a:cxn ang="0">
                <a:pos x="108" y="214"/>
              </a:cxn>
              <a:cxn ang="0">
                <a:pos x="118" y="227"/>
              </a:cxn>
              <a:cxn ang="0">
                <a:pos x="105" y="197"/>
              </a:cxn>
              <a:cxn ang="0">
                <a:pos x="125" y="225"/>
              </a:cxn>
              <a:cxn ang="0">
                <a:pos x="150" y="255"/>
              </a:cxn>
              <a:cxn ang="0">
                <a:pos x="184" y="269"/>
              </a:cxn>
              <a:cxn ang="0">
                <a:pos x="213" y="290"/>
              </a:cxn>
              <a:cxn ang="0">
                <a:pos x="224" y="288"/>
              </a:cxn>
              <a:cxn ang="0">
                <a:pos x="212" y="268"/>
              </a:cxn>
              <a:cxn ang="0">
                <a:pos x="197" y="262"/>
              </a:cxn>
              <a:cxn ang="0">
                <a:pos x="194" y="239"/>
              </a:cxn>
              <a:cxn ang="0">
                <a:pos x="171" y="250"/>
              </a:cxn>
              <a:cxn ang="0">
                <a:pos x="168" y="210"/>
              </a:cxn>
              <a:cxn ang="0">
                <a:pos x="184" y="206"/>
              </a:cxn>
              <a:cxn ang="0">
                <a:pos x="196" y="202"/>
              </a:cxn>
              <a:cxn ang="0">
                <a:pos x="214" y="211"/>
              </a:cxn>
              <a:cxn ang="0">
                <a:pos x="221" y="205"/>
              </a:cxn>
              <a:cxn ang="0">
                <a:pos x="234" y="179"/>
              </a:cxn>
              <a:cxn ang="0">
                <a:pos x="233" y="171"/>
              </a:cxn>
              <a:cxn ang="0">
                <a:pos x="252" y="157"/>
              </a:cxn>
              <a:cxn ang="0">
                <a:pos x="266" y="143"/>
              </a:cxn>
              <a:cxn ang="0">
                <a:pos x="273" y="131"/>
              </a:cxn>
              <a:cxn ang="0">
                <a:pos x="255" y="135"/>
              </a:cxn>
              <a:cxn ang="0">
                <a:pos x="295" y="298"/>
              </a:cxn>
              <a:cxn ang="0">
                <a:pos x="272" y="288"/>
              </a:cxn>
              <a:cxn ang="0">
                <a:pos x="251" y="288"/>
              </a:cxn>
              <a:cxn ang="0">
                <a:pos x="236" y="286"/>
              </a:cxn>
              <a:cxn ang="0">
                <a:pos x="230" y="307"/>
              </a:cxn>
              <a:cxn ang="0">
                <a:pos x="223" y="335"/>
              </a:cxn>
              <a:cxn ang="0">
                <a:pos x="308" y="302"/>
              </a:cxn>
            </a:cxnLst>
            <a:rect l="0" t="0" r="r" b="b"/>
            <a:pathLst>
              <a:path w="384" h="384">
                <a:moveTo>
                  <a:pt x="384" y="192"/>
                </a:moveTo>
                <a:cubicBezTo>
                  <a:pt x="384" y="298"/>
                  <a:pt x="298" y="384"/>
                  <a:pt x="192" y="384"/>
                </a:cubicBezTo>
                <a:cubicBezTo>
                  <a:pt x="86" y="384"/>
                  <a:pt x="0" y="298"/>
                  <a:pt x="0" y="192"/>
                </a:cubicBezTo>
                <a:cubicBezTo>
                  <a:pt x="0" y="86"/>
                  <a:pt x="86" y="0"/>
                  <a:pt x="192" y="0"/>
                </a:cubicBezTo>
                <a:cubicBezTo>
                  <a:pt x="298" y="0"/>
                  <a:pt x="384" y="86"/>
                  <a:pt x="384" y="192"/>
                </a:cubicBezTo>
                <a:close/>
                <a:moveTo>
                  <a:pt x="255" y="135"/>
                </a:moveTo>
                <a:cubicBezTo>
                  <a:pt x="256" y="135"/>
                  <a:pt x="257" y="130"/>
                  <a:pt x="258" y="129"/>
                </a:cubicBezTo>
                <a:cubicBezTo>
                  <a:pt x="260" y="127"/>
                  <a:pt x="262" y="126"/>
                  <a:pt x="264" y="125"/>
                </a:cubicBezTo>
                <a:cubicBezTo>
                  <a:pt x="268" y="124"/>
                  <a:pt x="272" y="123"/>
                  <a:pt x="277" y="122"/>
                </a:cubicBezTo>
                <a:cubicBezTo>
                  <a:pt x="281" y="121"/>
                  <a:pt x="286" y="121"/>
                  <a:pt x="289" y="125"/>
                </a:cubicBezTo>
                <a:cubicBezTo>
                  <a:pt x="289" y="124"/>
                  <a:pt x="295" y="119"/>
                  <a:pt x="295" y="119"/>
                </a:cubicBezTo>
                <a:cubicBezTo>
                  <a:pt x="298" y="118"/>
                  <a:pt x="301" y="118"/>
                  <a:pt x="303" y="116"/>
                </a:cubicBezTo>
                <a:cubicBezTo>
                  <a:pt x="303" y="115"/>
                  <a:pt x="303" y="110"/>
                  <a:pt x="303" y="110"/>
                </a:cubicBezTo>
                <a:cubicBezTo>
                  <a:pt x="299" y="111"/>
                  <a:pt x="298" y="107"/>
                  <a:pt x="297" y="103"/>
                </a:cubicBezTo>
                <a:cubicBezTo>
                  <a:pt x="297" y="104"/>
                  <a:pt x="297" y="104"/>
                  <a:pt x="296" y="105"/>
                </a:cubicBezTo>
                <a:cubicBezTo>
                  <a:pt x="296" y="102"/>
                  <a:pt x="291" y="104"/>
                  <a:pt x="290" y="104"/>
                </a:cubicBezTo>
                <a:cubicBezTo>
                  <a:pt x="284" y="102"/>
                  <a:pt x="285" y="98"/>
                  <a:pt x="283" y="94"/>
                </a:cubicBezTo>
                <a:cubicBezTo>
                  <a:pt x="282" y="92"/>
                  <a:pt x="279" y="91"/>
                  <a:pt x="278" y="89"/>
                </a:cubicBezTo>
                <a:cubicBezTo>
                  <a:pt x="277" y="87"/>
                  <a:pt x="277" y="84"/>
                  <a:pt x="274" y="84"/>
                </a:cubicBezTo>
                <a:cubicBezTo>
                  <a:pt x="273" y="84"/>
                  <a:pt x="270" y="89"/>
                  <a:pt x="270" y="89"/>
                </a:cubicBezTo>
                <a:cubicBezTo>
                  <a:pt x="267" y="88"/>
                  <a:pt x="266" y="89"/>
                  <a:pt x="265" y="90"/>
                </a:cubicBezTo>
                <a:cubicBezTo>
                  <a:pt x="263" y="91"/>
                  <a:pt x="262" y="91"/>
                  <a:pt x="260" y="92"/>
                </a:cubicBezTo>
                <a:cubicBezTo>
                  <a:pt x="265" y="90"/>
                  <a:pt x="258" y="88"/>
                  <a:pt x="256" y="88"/>
                </a:cubicBezTo>
                <a:cubicBezTo>
                  <a:pt x="260" y="87"/>
                  <a:pt x="258" y="83"/>
                  <a:pt x="256" y="82"/>
                </a:cubicBezTo>
                <a:cubicBezTo>
                  <a:pt x="256" y="82"/>
                  <a:pt x="257" y="82"/>
                  <a:pt x="257" y="82"/>
                </a:cubicBezTo>
                <a:cubicBezTo>
                  <a:pt x="257" y="79"/>
                  <a:pt x="250" y="77"/>
                  <a:pt x="247" y="76"/>
                </a:cubicBezTo>
                <a:cubicBezTo>
                  <a:pt x="245" y="74"/>
                  <a:pt x="233" y="72"/>
                  <a:pt x="231" y="73"/>
                </a:cubicBezTo>
                <a:cubicBezTo>
                  <a:pt x="228" y="75"/>
                  <a:pt x="231" y="80"/>
                  <a:pt x="231" y="83"/>
                </a:cubicBezTo>
                <a:cubicBezTo>
                  <a:pt x="232" y="86"/>
                  <a:pt x="228" y="86"/>
                  <a:pt x="228" y="89"/>
                </a:cubicBezTo>
                <a:cubicBezTo>
                  <a:pt x="228" y="93"/>
                  <a:pt x="236" y="92"/>
                  <a:pt x="234" y="98"/>
                </a:cubicBezTo>
                <a:cubicBezTo>
                  <a:pt x="233" y="102"/>
                  <a:pt x="228" y="102"/>
                  <a:pt x="226" y="105"/>
                </a:cubicBezTo>
                <a:cubicBezTo>
                  <a:pt x="224" y="108"/>
                  <a:pt x="227" y="112"/>
                  <a:pt x="229" y="114"/>
                </a:cubicBezTo>
                <a:cubicBezTo>
                  <a:pt x="231" y="115"/>
                  <a:pt x="225" y="118"/>
                  <a:pt x="224" y="118"/>
                </a:cubicBezTo>
                <a:cubicBezTo>
                  <a:pt x="220" y="120"/>
                  <a:pt x="217" y="114"/>
                  <a:pt x="216" y="110"/>
                </a:cubicBezTo>
                <a:cubicBezTo>
                  <a:pt x="215" y="108"/>
                  <a:pt x="215" y="104"/>
                  <a:pt x="212" y="103"/>
                </a:cubicBezTo>
                <a:cubicBezTo>
                  <a:pt x="210" y="102"/>
                  <a:pt x="206" y="102"/>
                  <a:pt x="205" y="103"/>
                </a:cubicBezTo>
                <a:cubicBezTo>
                  <a:pt x="203" y="99"/>
                  <a:pt x="198" y="98"/>
                  <a:pt x="194" y="97"/>
                </a:cubicBezTo>
                <a:cubicBezTo>
                  <a:pt x="189" y="95"/>
                  <a:pt x="185" y="95"/>
                  <a:pt x="180" y="96"/>
                </a:cubicBezTo>
                <a:cubicBezTo>
                  <a:pt x="181" y="95"/>
                  <a:pt x="179" y="88"/>
                  <a:pt x="175" y="89"/>
                </a:cubicBezTo>
                <a:cubicBezTo>
                  <a:pt x="176" y="86"/>
                  <a:pt x="176" y="84"/>
                  <a:pt x="176" y="81"/>
                </a:cubicBezTo>
                <a:cubicBezTo>
                  <a:pt x="177" y="79"/>
                  <a:pt x="178" y="77"/>
                  <a:pt x="179" y="75"/>
                </a:cubicBezTo>
                <a:cubicBezTo>
                  <a:pt x="180" y="74"/>
                  <a:pt x="185" y="69"/>
                  <a:pt x="183" y="68"/>
                </a:cubicBezTo>
                <a:cubicBezTo>
                  <a:pt x="188" y="69"/>
                  <a:pt x="193" y="69"/>
                  <a:pt x="196" y="66"/>
                </a:cubicBezTo>
                <a:cubicBezTo>
                  <a:pt x="198" y="63"/>
                  <a:pt x="199" y="60"/>
                  <a:pt x="202" y="57"/>
                </a:cubicBezTo>
                <a:cubicBezTo>
                  <a:pt x="205" y="53"/>
                  <a:pt x="209" y="58"/>
                  <a:pt x="212" y="58"/>
                </a:cubicBezTo>
                <a:cubicBezTo>
                  <a:pt x="217" y="59"/>
                  <a:pt x="217" y="53"/>
                  <a:pt x="214" y="51"/>
                </a:cubicBezTo>
                <a:cubicBezTo>
                  <a:pt x="218" y="51"/>
                  <a:pt x="215" y="45"/>
                  <a:pt x="213" y="44"/>
                </a:cubicBezTo>
                <a:cubicBezTo>
                  <a:pt x="211" y="43"/>
                  <a:pt x="202" y="46"/>
                  <a:pt x="207" y="47"/>
                </a:cubicBezTo>
                <a:cubicBezTo>
                  <a:pt x="206" y="47"/>
                  <a:pt x="200" y="59"/>
                  <a:pt x="196" y="53"/>
                </a:cubicBezTo>
                <a:cubicBezTo>
                  <a:pt x="195" y="52"/>
                  <a:pt x="195" y="47"/>
                  <a:pt x="193" y="46"/>
                </a:cubicBezTo>
                <a:cubicBezTo>
                  <a:pt x="190" y="46"/>
                  <a:pt x="189" y="49"/>
                  <a:pt x="188" y="50"/>
                </a:cubicBezTo>
                <a:cubicBezTo>
                  <a:pt x="190" y="47"/>
                  <a:pt x="181" y="45"/>
                  <a:pt x="180" y="44"/>
                </a:cubicBezTo>
                <a:cubicBezTo>
                  <a:pt x="183" y="42"/>
                  <a:pt x="180" y="39"/>
                  <a:pt x="178" y="38"/>
                </a:cubicBezTo>
                <a:cubicBezTo>
                  <a:pt x="176" y="36"/>
                  <a:pt x="169" y="35"/>
                  <a:pt x="168" y="37"/>
                </a:cubicBezTo>
                <a:cubicBezTo>
                  <a:pt x="163" y="43"/>
                  <a:pt x="173" y="44"/>
                  <a:pt x="175" y="45"/>
                </a:cubicBezTo>
                <a:cubicBezTo>
                  <a:pt x="176" y="46"/>
                  <a:pt x="179" y="48"/>
                  <a:pt x="177" y="49"/>
                </a:cubicBezTo>
                <a:cubicBezTo>
                  <a:pt x="176" y="50"/>
                  <a:pt x="171" y="51"/>
                  <a:pt x="171" y="52"/>
                </a:cubicBezTo>
                <a:cubicBezTo>
                  <a:pt x="169" y="54"/>
                  <a:pt x="172" y="57"/>
                  <a:pt x="170" y="59"/>
                </a:cubicBezTo>
                <a:cubicBezTo>
                  <a:pt x="168" y="57"/>
                  <a:pt x="168" y="53"/>
                  <a:pt x="166" y="50"/>
                </a:cubicBezTo>
                <a:cubicBezTo>
                  <a:pt x="168" y="53"/>
                  <a:pt x="157" y="52"/>
                  <a:pt x="157" y="52"/>
                </a:cubicBezTo>
                <a:cubicBezTo>
                  <a:pt x="154" y="52"/>
                  <a:pt x="148" y="54"/>
                  <a:pt x="145" y="50"/>
                </a:cubicBezTo>
                <a:cubicBezTo>
                  <a:pt x="144" y="49"/>
                  <a:pt x="144" y="44"/>
                  <a:pt x="146" y="45"/>
                </a:cubicBezTo>
                <a:cubicBezTo>
                  <a:pt x="144" y="43"/>
                  <a:pt x="142" y="41"/>
                  <a:pt x="141" y="40"/>
                </a:cubicBezTo>
                <a:cubicBezTo>
                  <a:pt x="132" y="43"/>
                  <a:pt x="125" y="47"/>
                  <a:pt x="117" y="51"/>
                </a:cubicBezTo>
                <a:cubicBezTo>
                  <a:pt x="118" y="51"/>
                  <a:pt x="119" y="51"/>
                  <a:pt x="120" y="50"/>
                </a:cubicBezTo>
                <a:cubicBezTo>
                  <a:pt x="122" y="50"/>
                  <a:pt x="124" y="48"/>
                  <a:pt x="126" y="47"/>
                </a:cubicBezTo>
                <a:cubicBezTo>
                  <a:pt x="128" y="46"/>
                  <a:pt x="134" y="43"/>
                  <a:pt x="136" y="46"/>
                </a:cubicBezTo>
                <a:cubicBezTo>
                  <a:pt x="137" y="45"/>
                  <a:pt x="137" y="45"/>
                  <a:pt x="138" y="44"/>
                </a:cubicBezTo>
                <a:cubicBezTo>
                  <a:pt x="139" y="46"/>
                  <a:pt x="141" y="48"/>
                  <a:pt x="143" y="51"/>
                </a:cubicBezTo>
                <a:cubicBezTo>
                  <a:pt x="141" y="50"/>
                  <a:pt x="137" y="50"/>
                  <a:pt x="135" y="50"/>
                </a:cubicBezTo>
                <a:cubicBezTo>
                  <a:pt x="133" y="51"/>
                  <a:pt x="130" y="51"/>
                  <a:pt x="130" y="53"/>
                </a:cubicBezTo>
                <a:cubicBezTo>
                  <a:pt x="130" y="55"/>
                  <a:pt x="131" y="57"/>
                  <a:pt x="131" y="58"/>
                </a:cubicBezTo>
                <a:cubicBezTo>
                  <a:pt x="128" y="56"/>
                  <a:pt x="125" y="52"/>
                  <a:pt x="121" y="51"/>
                </a:cubicBezTo>
                <a:cubicBezTo>
                  <a:pt x="119" y="51"/>
                  <a:pt x="117" y="51"/>
                  <a:pt x="115" y="52"/>
                </a:cubicBezTo>
                <a:cubicBezTo>
                  <a:pt x="91" y="65"/>
                  <a:pt x="71" y="84"/>
                  <a:pt x="56" y="107"/>
                </a:cubicBezTo>
                <a:cubicBezTo>
                  <a:pt x="57" y="108"/>
                  <a:pt x="58" y="109"/>
                  <a:pt x="59" y="109"/>
                </a:cubicBezTo>
                <a:cubicBezTo>
                  <a:pt x="62" y="110"/>
                  <a:pt x="59" y="117"/>
                  <a:pt x="64" y="113"/>
                </a:cubicBezTo>
                <a:cubicBezTo>
                  <a:pt x="66" y="115"/>
                  <a:pt x="66" y="116"/>
                  <a:pt x="65" y="118"/>
                </a:cubicBezTo>
                <a:cubicBezTo>
                  <a:pt x="65" y="118"/>
                  <a:pt x="75" y="124"/>
                  <a:pt x="76" y="125"/>
                </a:cubicBezTo>
                <a:cubicBezTo>
                  <a:pt x="78" y="126"/>
                  <a:pt x="80" y="128"/>
                  <a:pt x="81" y="130"/>
                </a:cubicBezTo>
                <a:cubicBezTo>
                  <a:pt x="82" y="132"/>
                  <a:pt x="80" y="134"/>
                  <a:pt x="79" y="135"/>
                </a:cubicBezTo>
                <a:cubicBezTo>
                  <a:pt x="78" y="134"/>
                  <a:pt x="75" y="130"/>
                  <a:pt x="74" y="131"/>
                </a:cubicBezTo>
                <a:cubicBezTo>
                  <a:pt x="73" y="133"/>
                  <a:pt x="74" y="139"/>
                  <a:pt x="77" y="139"/>
                </a:cubicBezTo>
                <a:cubicBezTo>
                  <a:pt x="73" y="139"/>
                  <a:pt x="75" y="155"/>
                  <a:pt x="74" y="158"/>
                </a:cubicBezTo>
                <a:cubicBezTo>
                  <a:pt x="74" y="158"/>
                  <a:pt x="74" y="158"/>
                  <a:pt x="74" y="158"/>
                </a:cubicBezTo>
                <a:cubicBezTo>
                  <a:pt x="73" y="161"/>
                  <a:pt x="76" y="173"/>
                  <a:pt x="81" y="172"/>
                </a:cubicBezTo>
                <a:cubicBezTo>
                  <a:pt x="78" y="172"/>
                  <a:pt x="87" y="184"/>
                  <a:pt x="88" y="185"/>
                </a:cubicBezTo>
                <a:cubicBezTo>
                  <a:pt x="91" y="187"/>
                  <a:pt x="95" y="188"/>
                  <a:pt x="97" y="192"/>
                </a:cubicBezTo>
                <a:cubicBezTo>
                  <a:pt x="100" y="195"/>
                  <a:pt x="100" y="201"/>
                  <a:pt x="103" y="203"/>
                </a:cubicBezTo>
                <a:cubicBezTo>
                  <a:pt x="102" y="206"/>
                  <a:pt x="108" y="210"/>
                  <a:pt x="108" y="214"/>
                </a:cubicBezTo>
                <a:cubicBezTo>
                  <a:pt x="108" y="214"/>
                  <a:pt x="107" y="214"/>
                  <a:pt x="107" y="215"/>
                </a:cubicBezTo>
                <a:cubicBezTo>
                  <a:pt x="108" y="218"/>
                  <a:pt x="113" y="218"/>
                  <a:pt x="115" y="221"/>
                </a:cubicBezTo>
                <a:cubicBezTo>
                  <a:pt x="116" y="223"/>
                  <a:pt x="115" y="228"/>
                  <a:pt x="118" y="227"/>
                </a:cubicBezTo>
                <a:cubicBezTo>
                  <a:pt x="118" y="222"/>
                  <a:pt x="115" y="216"/>
                  <a:pt x="112" y="212"/>
                </a:cubicBezTo>
                <a:cubicBezTo>
                  <a:pt x="110" y="209"/>
                  <a:pt x="109" y="207"/>
                  <a:pt x="108" y="204"/>
                </a:cubicBezTo>
                <a:cubicBezTo>
                  <a:pt x="106" y="202"/>
                  <a:pt x="106" y="199"/>
                  <a:pt x="105" y="197"/>
                </a:cubicBezTo>
                <a:cubicBezTo>
                  <a:pt x="106" y="197"/>
                  <a:pt x="112" y="199"/>
                  <a:pt x="111" y="200"/>
                </a:cubicBezTo>
                <a:cubicBezTo>
                  <a:pt x="109" y="205"/>
                  <a:pt x="119" y="214"/>
                  <a:pt x="122" y="217"/>
                </a:cubicBezTo>
                <a:cubicBezTo>
                  <a:pt x="123" y="218"/>
                  <a:pt x="128" y="225"/>
                  <a:pt x="125" y="225"/>
                </a:cubicBezTo>
                <a:cubicBezTo>
                  <a:pt x="129" y="225"/>
                  <a:pt x="133" y="230"/>
                  <a:pt x="135" y="233"/>
                </a:cubicBezTo>
                <a:cubicBezTo>
                  <a:pt x="137" y="236"/>
                  <a:pt x="136" y="241"/>
                  <a:pt x="138" y="245"/>
                </a:cubicBezTo>
                <a:cubicBezTo>
                  <a:pt x="139" y="250"/>
                  <a:pt x="146" y="252"/>
                  <a:pt x="150" y="255"/>
                </a:cubicBezTo>
                <a:cubicBezTo>
                  <a:pt x="154" y="256"/>
                  <a:pt x="157" y="259"/>
                  <a:pt x="160" y="260"/>
                </a:cubicBezTo>
                <a:cubicBezTo>
                  <a:pt x="166" y="262"/>
                  <a:pt x="167" y="260"/>
                  <a:pt x="171" y="260"/>
                </a:cubicBezTo>
                <a:cubicBezTo>
                  <a:pt x="178" y="259"/>
                  <a:pt x="179" y="266"/>
                  <a:pt x="184" y="269"/>
                </a:cubicBezTo>
                <a:cubicBezTo>
                  <a:pt x="187" y="270"/>
                  <a:pt x="194" y="273"/>
                  <a:pt x="198" y="271"/>
                </a:cubicBezTo>
                <a:cubicBezTo>
                  <a:pt x="196" y="272"/>
                  <a:pt x="203" y="282"/>
                  <a:pt x="204" y="283"/>
                </a:cubicBezTo>
                <a:cubicBezTo>
                  <a:pt x="206" y="286"/>
                  <a:pt x="210" y="287"/>
                  <a:pt x="213" y="290"/>
                </a:cubicBezTo>
                <a:cubicBezTo>
                  <a:pt x="213" y="290"/>
                  <a:pt x="214" y="289"/>
                  <a:pt x="214" y="288"/>
                </a:cubicBezTo>
                <a:cubicBezTo>
                  <a:pt x="213" y="291"/>
                  <a:pt x="218" y="296"/>
                  <a:pt x="221" y="296"/>
                </a:cubicBezTo>
                <a:cubicBezTo>
                  <a:pt x="223" y="295"/>
                  <a:pt x="224" y="290"/>
                  <a:pt x="224" y="288"/>
                </a:cubicBezTo>
                <a:cubicBezTo>
                  <a:pt x="219" y="290"/>
                  <a:pt x="215" y="288"/>
                  <a:pt x="212" y="283"/>
                </a:cubicBezTo>
                <a:cubicBezTo>
                  <a:pt x="211" y="282"/>
                  <a:pt x="207" y="275"/>
                  <a:pt x="211" y="275"/>
                </a:cubicBezTo>
                <a:cubicBezTo>
                  <a:pt x="216" y="275"/>
                  <a:pt x="212" y="271"/>
                  <a:pt x="212" y="268"/>
                </a:cubicBezTo>
                <a:cubicBezTo>
                  <a:pt x="211" y="264"/>
                  <a:pt x="208" y="262"/>
                  <a:pt x="206" y="259"/>
                </a:cubicBezTo>
                <a:cubicBezTo>
                  <a:pt x="205" y="262"/>
                  <a:pt x="200" y="261"/>
                  <a:pt x="198" y="259"/>
                </a:cubicBezTo>
                <a:cubicBezTo>
                  <a:pt x="198" y="259"/>
                  <a:pt x="197" y="261"/>
                  <a:pt x="197" y="262"/>
                </a:cubicBezTo>
                <a:cubicBezTo>
                  <a:pt x="196" y="262"/>
                  <a:pt x="195" y="262"/>
                  <a:pt x="194" y="261"/>
                </a:cubicBezTo>
                <a:cubicBezTo>
                  <a:pt x="194" y="258"/>
                  <a:pt x="194" y="255"/>
                  <a:pt x="195" y="251"/>
                </a:cubicBezTo>
                <a:cubicBezTo>
                  <a:pt x="196" y="247"/>
                  <a:pt x="205" y="238"/>
                  <a:pt x="194" y="239"/>
                </a:cubicBezTo>
                <a:cubicBezTo>
                  <a:pt x="190" y="239"/>
                  <a:pt x="188" y="240"/>
                  <a:pt x="187" y="244"/>
                </a:cubicBezTo>
                <a:cubicBezTo>
                  <a:pt x="186" y="247"/>
                  <a:pt x="186" y="249"/>
                  <a:pt x="183" y="251"/>
                </a:cubicBezTo>
                <a:cubicBezTo>
                  <a:pt x="181" y="252"/>
                  <a:pt x="173" y="251"/>
                  <a:pt x="171" y="250"/>
                </a:cubicBezTo>
                <a:cubicBezTo>
                  <a:pt x="166" y="247"/>
                  <a:pt x="163" y="239"/>
                  <a:pt x="163" y="234"/>
                </a:cubicBezTo>
                <a:cubicBezTo>
                  <a:pt x="163" y="227"/>
                  <a:pt x="166" y="221"/>
                  <a:pt x="163" y="215"/>
                </a:cubicBezTo>
                <a:cubicBezTo>
                  <a:pt x="164" y="213"/>
                  <a:pt x="166" y="211"/>
                  <a:pt x="168" y="210"/>
                </a:cubicBezTo>
                <a:cubicBezTo>
                  <a:pt x="169" y="209"/>
                  <a:pt x="171" y="210"/>
                  <a:pt x="172" y="207"/>
                </a:cubicBezTo>
                <a:cubicBezTo>
                  <a:pt x="171" y="207"/>
                  <a:pt x="170" y="206"/>
                  <a:pt x="170" y="206"/>
                </a:cubicBezTo>
                <a:cubicBezTo>
                  <a:pt x="173" y="208"/>
                  <a:pt x="180" y="203"/>
                  <a:pt x="184" y="206"/>
                </a:cubicBezTo>
                <a:cubicBezTo>
                  <a:pt x="186" y="207"/>
                  <a:pt x="188" y="208"/>
                  <a:pt x="189" y="205"/>
                </a:cubicBezTo>
                <a:cubicBezTo>
                  <a:pt x="189" y="205"/>
                  <a:pt x="187" y="202"/>
                  <a:pt x="188" y="200"/>
                </a:cubicBezTo>
                <a:cubicBezTo>
                  <a:pt x="189" y="204"/>
                  <a:pt x="192" y="205"/>
                  <a:pt x="196" y="202"/>
                </a:cubicBezTo>
                <a:cubicBezTo>
                  <a:pt x="197" y="203"/>
                  <a:pt x="201" y="203"/>
                  <a:pt x="204" y="204"/>
                </a:cubicBezTo>
                <a:cubicBezTo>
                  <a:pt x="207" y="206"/>
                  <a:pt x="207" y="209"/>
                  <a:pt x="211" y="205"/>
                </a:cubicBezTo>
                <a:cubicBezTo>
                  <a:pt x="213" y="208"/>
                  <a:pt x="213" y="208"/>
                  <a:pt x="214" y="211"/>
                </a:cubicBezTo>
                <a:cubicBezTo>
                  <a:pt x="214" y="214"/>
                  <a:pt x="216" y="221"/>
                  <a:pt x="218" y="222"/>
                </a:cubicBezTo>
                <a:cubicBezTo>
                  <a:pt x="224" y="225"/>
                  <a:pt x="222" y="217"/>
                  <a:pt x="222" y="214"/>
                </a:cubicBezTo>
                <a:cubicBezTo>
                  <a:pt x="222" y="213"/>
                  <a:pt x="222" y="205"/>
                  <a:pt x="221" y="205"/>
                </a:cubicBezTo>
                <a:cubicBezTo>
                  <a:pt x="213" y="203"/>
                  <a:pt x="216" y="197"/>
                  <a:pt x="221" y="193"/>
                </a:cubicBezTo>
                <a:cubicBezTo>
                  <a:pt x="222" y="192"/>
                  <a:pt x="227" y="190"/>
                  <a:pt x="230" y="188"/>
                </a:cubicBezTo>
                <a:cubicBezTo>
                  <a:pt x="232" y="186"/>
                  <a:pt x="235" y="183"/>
                  <a:pt x="234" y="179"/>
                </a:cubicBezTo>
                <a:cubicBezTo>
                  <a:pt x="235" y="179"/>
                  <a:pt x="236" y="178"/>
                  <a:pt x="236" y="177"/>
                </a:cubicBezTo>
                <a:cubicBezTo>
                  <a:pt x="236" y="177"/>
                  <a:pt x="233" y="174"/>
                  <a:pt x="232" y="175"/>
                </a:cubicBezTo>
                <a:cubicBezTo>
                  <a:pt x="234" y="174"/>
                  <a:pt x="234" y="172"/>
                  <a:pt x="233" y="171"/>
                </a:cubicBezTo>
                <a:cubicBezTo>
                  <a:pt x="235" y="169"/>
                  <a:pt x="234" y="166"/>
                  <a:pt x="236" y="165"/>
                </a:cubicBezTo>
                <a:cubicBezTo>
                  <a:pt x="239" y="169"/>
                  <a:pt x="245" y="165"/>
                  <a:pt x="242" y="162"/>
                </a:cubicBezTo>
                <a:cubicBezTo>
                  <a:pt x="244" y="158"/>
                  <a:pt x="250" y="160"/>
                  <a:pt x="252" y="157"/>
                </a:cubicBezTo>
                <a:cubicBezTo>
                  <a:pt x="255" y="158"/>
                  <a:pt x="253" y="153"/>
                  <a:pt x="255" y="150"/>
                </a:cubicBezTo>
                <a:cubicBezTo>
                  <a:pt x="256" y="148"/>
                  <a:pt x="259" y="148"/>
                  <a:pt x="262" y="147"/>
                </a:cubicBezTo>
                <a:cubicBezTo>
                  <a:pt x="262" y="147"/>
                  <a:pt x="268" y="143"/>
                  <a:pt x="266" y="143"/>
                </a:cubicBezTo>
                <a:cubicBezTo>
                  <a:pt x="270" y="144"/>
                  <a:pt x="279" y="139"/>
                  <a:pt x="272" y="135"/>
                </a:cubicBezTo>
                <a:cubicBezTo>
                  <a:pt x="273" y="133"/>
                  <a:pt x="270" y="132"/>
                  <a:pt x="268" y="132"/>
                </a:cubicBezTo>
                <a:cubicBezTo>
                  <a:pt x="269" y="131"/>
                  <a:pt x="272" y="132"/>
                  <a:pt x="273" y="131"/>
                </a:cubicBezTo>
                <a:cubicBezTo>
                  <a:pt x="276" y="129"/>
                  <a:pt x="274" y="128"/>
                  <a:pt x="271" y="127"/>
                </a:cubicBezTo>
                <a:cubicBezTo>
                  <a:pt x="268" y="126"/>
                  <a:pt x="263" y="128"/>
                  <a:pt x="261" y="130"/>
                </a:cubicBezTo>
                <a:cubicBezTo>
                  <a:pt x="259" y="132"/>
                  <a:pt x="257" y="134"/>
                  <a:pt x="255" y="135"/>
                </a:cubicBezTo>
                <a:close/>
                <a:moveTo>
                  <a:pt x="308" y="302"/>
                </a:moveTo>
                <a:cubicBezTo>
                  <a:pt x="306" y="301"/>
                  <a:pt x="303" y="301"/>
                  <a:pt x="301" y="300"/>
                </a:cubicBezTo>
                <a:cubicBezTo>
                  <a:pt x="299" y="300"/>
                  <a:pt x="298" y="299"/>
                  <a:pt x="295" y="298"/>
                </a:cubicBezTo>
                <a:cubicBezTo>
                  <a:pt x="296" y="293"/>
                  <a:pt x="290" y="292"/>
                  <a:pt x="287" y="289"/>
                </a:cubicBezTo>
                <a:cubicBezTo>
                  <a:pt x="284" y="287"/>
                  <a:pt x="282" y="284"/>
                  <a:pt x="277" y="285"/>
                </a:cubicBezTo>
                <a:cubicBezTo>
                  <a:pt x="276" y="285"/>
                  <a:pt x="271" y="287"/>
                  <a:pt x="272" y="288"/>
                </a:cubicBezTo>
                <a:cubicBezTo>
                  <a:pt x="269" y="285"/>
                  <a:pt x="268" y="284"/>
                  <a:pt x="263" y="282"/>
                </a:cubicBezTo>
                <a:cubicBezTo>
                  <a:pt x="259" y="281"/>
                  <a:pt x="257" y="276"/>
                  <a:pt x="253" y="281"/>
                </a:cubicBezTo>
                <a:cubicBezTo>
                  <a:pt x="251" y="283"/>
                  <a:pt x="252" y="286"/>
                  <a:pt x="251" y="288"/>
                </a:cubicBezTo>
                <a:cubicBezTo>
                  <a:pt x="247" y="285"/>
                  <a:pt x="254" y="282"/>
                  <a:pt x="251" y="279"/>
                </a:cubicBezTo>
                <a:cubicBezTo>
                  <a:pt x="248" y="275"/>
                  <a:pt x="243" y="281"/>
                  <a:pt x="240" y="282"/>
                </a:cubicBezTo>
                <a:cubicBezTo>
                  <a:pt x="239" y="284"/>
                  <a:pt x="237" y="284"/>
                  <a:pt x="236" y="286"/>
                </a:cubicBezTo>
                <a:cubicBezTo>
                  <a:pt x="235" y="287"/>
                  <a:pt x="234" y="290"/>
                  <a:pt x="233" y="291"/>
                </a:cubicBezTo>
                <a:cubicBezTo>
                  <a:pt x="233" y="289"/>
                  <a:pt x="228" y="290"/>
                  <a:pt x="228" y="288"/>
                </a:cubicBezTo>
                <a:cubicBezTo>
                  <a:pt x="229" y="294"/>
                  <a:pt x="229" y="301"/>
                  <a:pt x="230" y="307"/>
                </a:cubicBezTo>
                <a:cubicBezTo>
                  <a:pt x="231" y="310"/>
                  <a:pt x="230" y="316"/>
                  <a:pt x="227" y="319"/>
                </a:cubicBezTo>
                <a:cubicBezTo>
                  <a:pt x="224" y="321"/>
                  <a:pt x="221" y="324"/>
                  <a:pt x="220" y="329"/>
                </a:cubicBezTo>
                <a:cubicBezTo>
                  <a:pt x="220" y="332"/>
                  <a:pt x="220" y="334"/>
                  <a:pt x="223" y="335"/>
                </a:cubicBezTo>
                <a:cubicBezTo>
                  <a:pt x="223" y="339"/>
                  <a:pt x="219" y="342"/>
                  <a:pt x="219" y="346"/>
                </a:cubicBezTo>
                <a:cubicBezTo>
                  <a:pt x="219" y="346"/>
                  <a:pt x="220" y="348"/>
                  <a:pt x="220" y="350"/>
                </a:cubicBezTo>
                <a:cubicBezTo>
                  <a:pt x="254" y="344"/>
                  <a:pt x="285" y="327"/>
                  <a:pt x="308" y="302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121904" tIns="60952" rIns="121904" bIns="60952" numCol="1" anchor="t" anchorCtr="0" compatLnSpc="1">
            <a:prstTxWarp prst="textNoShape">
              <a:avLst/>
            </a:prstTxWarp>
          </a:bodyPr>
          <a:lstStyle/>
          <a:p>
            <a:endParaRPr lang="en-US" sz="3600">
              <a:solidFill>
                <a:schemeClr val="bg1">
                  <a:lumMod val="50000"/>
                </a:schemeClr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51" name="Freeform 42"/>
          <p:cNvSpPr>
            <a:spLocks noEditPoints="1"/>
          </p:cNvSpPr>
          <p:nvPr/>
        </p:nvSpPr>
        <p:spPr bwMode="auto">
          <a:xfrm>
            <a:off x="5683910" y="3458528"/>
            <a:ext cx="753164" cy="648125"/>
          </a:xfrm>
          <a:custGeom>
            <a:avLst/>
            <a:gdLst/>
            <a:ahLst/>
            <a:cxnLst>
              <a:cxn ang="0">
                <a:pos x="73" y="47"/>
              </a:cxn>
              <a:cxn ang="0">
                <a:pos x="67" y="53"/>
              </a:cxn>
              <a:cxn ang="0">
                <a:pos x="46" y="53"/>
              </a:cxn>
              <a:cxn ang="0">
                <a:pos x="48" y="60"/>
              </a:cxn>
              <a:cxn ang="0">
                <a:pos x="46" y="63"/>
              </a:cxn>
              <a:cxn ang="0">
                <a:pos x="26" y="63"/>
              </a:cxn>
              <a:cxn ang="0">
                <a:pos x="24" y="60"/>
              </a:cxn>
              <a:cxn ang="0">
                <a:pos x="26" y="53"/>
              </a:cxn>
              <a:cxn ang="0">
                <a:pos x="6" y="53"/>
              </a:cxn>
              <a:cxn ang="0">
                <a:pos x="0" y="47"/>
              </a:cxn>
              <a:cxn ang="0">
                <a:pos x="0" y="6"/>
              </a:cxn>
              <a:cxn ang="0">
                <a:pos x="6" y="0"/>
              </a:cxn>
              <a:cxn ang="0">
                <a:pos x="67" y="0"/>
              </a:cxn>
              <a:cxn ang="0">
                <a:pos x="73" y="6"/>
              </a:cxn>
              <a:cxn ang="0">
                <a:pos x="73" y="47"/>
              </a:cxn>
              <a:cxn ang="0">
                <a:pos x="68" y="6"/>
              </a:cxn>
              <a:cxn ang="0">
                <a:pos x="67" y="5"/>
              </a:cxn>
              <a:cxn ang="0">
                <a:pos x="6" y="5"/>
              </a:cxn>
              <a:cxn ang="0">
                <a:pos x="5" y="6"/>
              </a:cxn>
              <a:cxn ang="0">
                <a:pos x="5" y="37"/>
              </a:cxn>
              <a:cxn ang="0">
                <a:pos x="6" y="39"/>
              </a:cxn>
              <a:cxn ang="0">
                <a:pos x="67" y="39"/>
              </a:cxn>
              <a:cxn ang="0">
                <a:pos x="68" y="37"/>
              </a:cxn>
              <a:cxn ang="0">
                <a:pos x="68" y="6"/>
              </a:cxn>
            </a:cxnLst>
            <a:rect l="0" t="0" r="r" b="b"/>
            <a:pathLst>
              <a:path w="73" h="63">
                <a:moveTo>
                  <a:pt x="73" y="47"/>
                </a:moveTo>
                <a:cubicBezTo>
                  <a:pt x="73" y="50"/>
                  <a:pt x="70" y="53"/>
                  <a:pt x="67" y="53"/>
                </a:cubicBezTo>
                <a:cubicBezTo>
                  <a:pt x="46" y="53"/>
                  <a:pt x="46" y="53"/>
                  <a:pt x="46" y="53"/>
                </a:cubicBezTo>
                <a:cubicBezTo>
                  <a:pt x="46" y="56"/>
                  <a:pt x="48" y="59"/>
                  <a:pt x="48" y="60"/>
                </a:cubicBezTo>
                <a:cubicBezTo>
                  <a:pt x="48" y="62"/>
                  <a:pt x="47" y="63"/>
                  <a:pt x="46" y="63"/>
                </a:cubicBezTo>
                <a:cubicBezTo>
                  <a:pt x="26" y="63"/>
                  <a:pt x="26" y="63"/>
                  <a:pt x="26" y="63"/>
                </a:cubicBezTo>
                <a:cubicBezTo>
                  <a:pt x="25" y="63"/>
                  <a:pt x="24" y="62"/>
                  <a:pt x="24" y="60"/>
                </a:cubicBezTo>
                <a:cubicBezTo>
                  <a:pt x="24" y="59"/>
                  <a:pt x="26" y="56"/>
                  <a:pt x="26" y="53"/>
                </a:cubicBezTo>
                <a:cubicBezTo>
                  <a:pt x="6" y="53"/>
                  <a:pt x="6" y="53"/>
                  <a:pt x="6" y="53"/>
                </a:cubicBezTo>
                <a:cubicBezTo>
                  <a:pt x="2" y="53"/>
                  <a:pt x="0" y="50"/>
                  <a:pt x="0" y="47"/>
                </a:cubicBezTo>
                <a:cubicBezTo>
                  <a:pt x="0" y="6"/>
                  <a:pt x="0" y="6"/>
                  <a:pt x="0" y="6"/>
                </a:cubicBezTo>
                <a:cubicBezTo>
                  <a:pt x="0" y="2"/>
                  <a:pt x="2" y="0"/>
                  <a:pt x="6" y="0"/>
                </a:cubicBezTo>
                <a:cubicBezTo>
                  <a:pt x="67" y="0"/>
                  <a:pt x="67" y="0"/>
                  <a:pt x="67" y="0"/>
                </a:cubicBezTo>
                <a:cubicBezTo>
                  <a:pt x="70" y="0"/>
                  <a:pt x="73" y="2"/>
                  <a:pt x="73" y="6"/>
                </a:cubicBezTo>
                <a:lnTo>
                  <a:pt x="73" y="47"/>
                </a:lnTo>
                <a:close/>
                <a:moveTo>
                  <a:pt x="68" y="6"/>
                </a:moveTo>
                <a:cubicBezTo>
                  <a:pt x="68" y="5"/>
                  <a:pt x="67" y="5"/>
                  <a:pt x="67" y="5"/>
                </a:cubicBezTo>
                <a:cubicBezTo>
                  <a:pt x="6" y="5"/>
                  <a:pt x="6" y="5"/>
                  <a:pt x="6" y="5"/>
                </a:cubicBezTo>
                <a:cubicBezTo>
                  <a:pt x="5" y="5"/>
                  <a:pt x="5" y="5"/>
                  <a:pt x="5" y="6"/>
                </a:cubicBezTo>
                <a:cubicBezTo>
                  <a:pt x="5" y="37"/>
                  <a:pt x="5" y="37"/>
                  <a:pt x="5" y="37"/>
                </a:cubicBezTo>
                <a:cubicBezTo>
                  <a:pt x="5" y="38"/>
                  <a:pt x="5" y="39"/>
                  <a:pt x="6" y="39"/>
                </a:cubicBezTo>
                <a:cubicBezTo>
                  <a:pt x="67" y="39"/>
                  <a:pt x="67" y="39"/>
                  <a:pt x="67" y="39"/>
                </a:cubicBezTo>
                <a:cubicBezTo>
                  <a:pt x="67" y="39"/>
                  <a:pt x="68" y="38"/>
                  <a:pt x="68" y="37"/>
                </a:cubicBezTo>
                <a:lnTo>
                  <a:pt x="68" y="6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121904" tIns="60952" rIns="121904" bIns="60952" numCol="1" anchor="t" anchorCtr="0" compatLnSpc="1">
            <a:prstTxWarp prst="textNoShape">
              <a:avLst/>
            </a:prstTxWarp>
          </a:bodyPr>
          <a:lstStyle/>
          <a:p>
            <a:endParaRPr lang="en-US" sz="3600">
              <a:solidFill>
                <a:schemeClr val="bg1">
                  <a:lumMod val="50000"/>
                </a:schemeClr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F9011D1A-E94E-475B-B6D1-67506BDAA4C0}"/>
              </a:ext>
            </a:extLst>
          </p:cNvPr>
          <p:cNvSpPr txBox="1"/>
          <p:nvPr/>
        </p:nvSpPr>
        <p:spPr>
          <a:xfrm>
            <a:off x="4926449" y="418256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 smtClean="0">
                <a:solidFill>
                  <a:schemeClr val="accent1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订单模块</a:t>
            </a:r>
            <a:endParaRPr lang="zh-CN" altLang="en-US" sz="2800" b="1" dirty="0">
              <a:solidFill>
                <a:schemeClr val="accent1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32200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push dir="u"/>
      </p:transition>
    </mc:Choice>
    <mc:Fallback xmlns="">
      <p:transition spd="slow" advClick="0" advTm="0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8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1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2" presetClass="entr" presetSubtype="8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500"/>
                            </p:stCondLst>
                            <p:childTnLst>
                              <p:par>
                                <p:cTn id="42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000"/>
                            </p:stCondLst>
                            <p:childTnLst>
                              <p:par>
                                <p:cTn id="48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500"/>
                            </p:stCondLst>
                            <p:childTnLst>
                              <p:par>
                                <p:cTn id="54" presetID="2" presetClass="entr" presetSubtype="8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0"/>
                            </p:stCondLst>
                            <p:childTnLst>
                              <p:par>
                                <p:cTn id="59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6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500"/>
                            </p:stCondLst>
                            <p:childTnLst>
                              <p:par>
                                <p:cTn id="63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6000"/>
                            </p:stCondLst>
                            <p:childTnLst>
                              <p:par>
                                <p:cTn id="69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6500"/>
                            </p:stCondLst>
                            <p:childTnLst>
                              <p:par>
                                <p:cTn id="75" presetID="2" presetClass="entr" presetSubtype="8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7000"/>
                            </p:stCondLst>
                            <p:childTnLst>
                              <p:par>
                                <p:cTn id="80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8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7500"/>
                            </p:stCondLst>
                            <p:childTnLst>
                              <p:par>
                                <p:cTn id="84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8000"/>
                            </p:stCondLst>
                            <p:childTnLst>
                              <p:par>
                                <p:cTn id="90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8500"/>
                            </p:stCondLst>
                            <p:childTnLst>
                              <p:par>
                                <p:cTn id="96" presetID="2" presetClass="entr" presetSubtype="2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9000"/>
                            </p:stCondLst>
                            <p:childTnLst>
                              <p:par>
                                <p:cTn id="101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03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9500"/>
                            </p:stCondLst>
                            <p:childTnLst>
                              <p:par>
                                <p:cTn id="10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10000"/>
                            </p:stCondLst>
                            <p:childTnLst>
                              <p:par>
                                <p:cTn id="111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10500"/>
                            </p:stCondLst>
                            <p:childTnLst>
                              <p:par>
                                <p:cTn id="117" presetID="2" presetClass="entr" presetSubtype="2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11000"/>
                            </p:stCondLst>
                            <p:childTnLst>
                              <p:par>
                                <p:cTn id="122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2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11500"/>
                            </p:stCondLst>
                            <p:childTnLst>
                              <p:par>
                                <p:cTn id="126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12000"/>
                            </p:stCondLst>
                            <p:childTnLst>
                              <p:par>
                                <p:cTn id="132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12500"/>
                            </p:stCondLst>
                            <p:childTnLst>
                              <p:par>
                                <p:cTn id="138" presetID="2" presetClass="entr" presetSubtype="2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" grpId="0" animBg="1"/>
      <p:bldP spid="88" grpId="0" animBg="1"/>
      <p:bldP spid="90" grpId="0" animBg="1"/>
      <p:bldP spid="110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9" grpId="0" animBg="1"/>
      <p:bldP spid="42" grpId="0" animBg="1"/>
      <p:bldP spid="45" grpId="0" animBg="1"/>
      <p:bldP spid="48" grpId="0" animBg="1"/>
      <p:bldP spid="5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 3"/>
          <p:cNvSpPr>
            <a:spLocks/>
          </p:cNvSpPr>
          <p:nvPr/>
        </p:nvSpPr>
        <p:spPr bwMode="auto">
          <a:xfrm>
            <a:off x="7855082" y="4777301"/>
            <a:ext cx="563801" cy="563800"/>
          </a:xfrm>
          <a:custGeom>
            <a:avLst/>
            <a:gdLst>
              <a:gd name="connsiteX0" fmla="*/ 317501 w 649288"/>
              <a:gd name="connsiteY0" fmla="*/ 0 h 649287"/>
              <a:gd name="connsiteX1" fmla="*/ 393701 w 649288"/>
              <a:gd name="connsiteY1" fmla="*/ 7937 h 649287"/>
              <a:gd name="connsiteX2" fmla="*/ 412730 w 649288"/>
              <a:gd name="connsiteY2" fmla="*/ 94070 h 649287"/>
              <a:gd name="connsiteX3" fmla="*/ 432413 w 649288"/>
              <a:gd name="connsiteY3" fmla="*/ 101205 h 649287"/>
              <a:gd name="connsiteX4" fmla="*/ 464868 w 649288"/>
              <a:gd name="connsiteY4" fmla="*/ 120995 h 649287"/>
              <a:gd name="connsiteX5" fmla="*/ 546101 w 649288"/>
              <a:gd name="connsiteY5" fmla="*/ 87313 h 649287"/>
              <a:gd name="connsiteX6" fmla="*/ 595313 w 649288"/>
              <a:gd name="connsiteY6" fmla="*/ 147638 h 649287"/>
              <a:gd name="connsiteX7" fmla="*/ 548746 w 649288"/>
              <a:gd name="connsiteY7" fmla="*/ 220957 h 649287"/>
              <a:gd name="connsiteX8" fmla="*/ 557723 w 649288"/>
              <a:gd name="connsiteY8" fmla="*/ 239746 h 649287"/>
              <a:gd name="connsiteX9" fmla="*/ 565985 w 649288"/>
              <a:gd name="connsiteY9" fmla="*/ 279785 h 649287"/>
              <a:gd name="connsiteX10" fmla="*/ 649288 w 649288"/>
              <a:gd name="connsiteY10" fmla="*/ 314325 h 649287"/>
              <a:gd name="connsiteX11" fmla="*/ 642938 w 649288"/>
              <a:gd name="connsiteY11" fmla="*/ 390525 h 649287"/>
              <a:gd name="connsiteX12" fmla="*/ 554781 w 649288"/>
              <a:gd name="connsiteY12" fmla="*/ 409778 h 649287"/>
              <a:gd name="connsiteX13" fmla="*/ 542320 w 649288"/>
              <a:gd name="connsiteY13" fmla="*/ 441665 h 649287"/>
              <a:gd name="connsiteX14" fmla="*/ 525918 w 649288"/>
              <a:gd name="connsiteY14" fmla="*/ 464554 h 649287"/>
              <a:gd name="connsiteX15" fmla="*/ 560388 w 649288"/>
              <a:gd name="connsiteY15" fmla="*/ 547688 h 649287"/>
              <a:gd name="connsiteX16" fmla="*/ 500063 w 649288"/>
              <a:gd name="connsiteY16" fmla="*/ 596900 h 649287"/>
              <a:gd name="connsiteX17" fmla="*/ 424832 w 649288"/>
              <a:gd name="connsiteY17" fmla="*/ 548101 h 649287"/>
              <a:gd name="connsiteX18" fmla="*/ 408777 w 649288"/>
              <a:gd name="connsiteY18" fmla="*/ 556207 h 649287"/>
              <a:gd name="connsiteX19" fmla="*/ 367585 w 649288"/>
              <a:gd name="connsiteY19" fmla="*/ 566783 h 649287"/>
              <a:gd name="connsiteX20" fmla="*/ 333376 w 649288"/>
              <a:gd name="connsiteY20" fmla="*/ 649287 h 649287"/>
              <a:gd name="connsiteX21" fmla="*/ 255588 w 649288"/>
              <a:gd name="connsiteY21" fmla="*/ 641350 h 649287"/>
              <a:gd name="connsiteX22" fmla="*/ 237123 w 649288"/>
              <a:gd name="connsiteY22" fmla="*/ 553129 h 649287"/>
              <a:gd name="connsiteX23" fmla="*/ 205664 w 649288"/>
              <a:gd name="connsiteY23" fmla="*/ 540895 h 649287"/>
              <a:gd name="connsiteX24" fmla="*/ 184716 w 649288"/>
              <a:gd name="connsiteY24" fmla="*/ 525926 h 649287"/>
              <a:gd name="connsiteX25" fmla="*/ 101601 w 649288"/>
              <a:gd name="connsiteY25" fmla="*/ 560388 h 649287"/>
              <a:gd name="connsiteX26" fmla="*/ 52388 w 649288"/>
              <a:gd name="connsiteY26" fmla="*/ 500063 h 649287"/>
              <a:gd name="connsiteX27" fmla="*/ 100490 w 649288"/>
              <a:gd name="connsiteY27" fmla="*/ 425907 h 649287"/>
              <a:gd name="connsiteX28" fmla="*/ 91334 w 649288"/>
              <a:gd name="connsiteY28" fmla="*/ 407740 h 649287"/>
              <a:gd name="connsiteX29" fmla="*/ 80918 w 649288"/>
              <a:gd name="connsiteY29" fmla="*/ 366926 h 649287"/>
              <a:gd name="connsiteX30" fmla="*/ 0 w 649288"/>
              <a:gd name="connsiteY30" fmla="*/ 333375 h 649287"/>
              <a:gd name="connsiteX31" fmla="*/ 7937 w 649288"/>
              <a:gd name="connsiteY31" fmla="*/ 255588 h 649287"/>
              <a:gd name="connsiteX32" fmla="*/ 94980 w 649288"/>
              <a:gd name="connsiteY32" fmla="*/ 236357 h 649287"/>
              <a:gd name="connsiteX33" fmla="*/ 108451 w 649288"/>
              <a:gd name="connsiteY33" fmla="*/ 202540 h 649287"/>
              <a:gd name="connsiteX34" fmla="*/ 123332 w 649288"/>
              <a:gd name="connsiteY34" fmla="*/ 182620 h 649287"/>
              <a:gd name="connsiteX35" fmla="*/ 90488 w 649288"/>
              <a:gd name="connsiteY35" fmla="*/ 100013 h 649287"/>
              <a:gd name="connsiteX36" fmla="*/ 149226 w 649288"/>
              <a:gd name="connsiteY36" fmla="*/ 50800 h 649287"/>
              <a:gd name="connsiteX37" fmla="*/ 225205 w 649288"/>
              <a:gd name="connsiteY37" fmla="*/ 99427 h 649287"/>
              <a:gd name="connsiteX38" fmla="*/ 251847 w 649288"/>
              <a:gd name="connsiteY38" fmla="*/ 87446 h 649287"/>
              <a:gd name="connsiteX39" fmla="*/ 281793 w 649288"/>
              <a:gd name="connsiteY39" fmla="*/ 83658 h 6492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649288" h="649287">
                <a:moveTo>
                  <a:pt x="317501" y="0"/>
                </a:moveTo>
                <a:lnTo>
                  <a:pt x="393701" y="7937"/>
                </a:lnTo>
                <a:lnTo>
                  <a:pt x="412730" y="94070"/>
                </a:lnTo>
                <a:lnTo>
                  <a:pt x="432413" y="101205"/>
                </a:lnTo>
                <a:lnTo>
                  <a:pt x="464868" y="120995"/>
                </a:lnTo>
                <a:lnTo>
                  <a:pt x="546101" y="87313"/>
                </a:lnTo>
                <a:lnTo>
                  <a:pt x="595313" y="147638"/>
                </a:lnTo>
                <a:lnTo>
                  <a:pt x="548746" y="220957"/>
                </a:lnTo>
                <a:lnTo>
                  <a:pt x="557723" y="239746"/>
                </a:lnTo>
                <a:lnTo>
                  <a:pt x="565985" y="279785"/>
                </a:lnTo>
                <a:lnTo>
                  <a:pt x="649288" y="314325"/>
                </a:lnTo>
                <a:lnTo>
                  <a:pt x="642938" y="390525"/>
                </a:lnTo>
                <a:lnTo>
                  <a:pt x="554781" y="409778"/>
                </a:lnTo>
                <a:lnTo>
                  <a:pt x="542320" y="441665"/>
                </a:lnTo>
                <a:lnTo>
                  <a:pt x="525918" y="464554"/>
                </a:lnTo>
                <a:lnTo>
                  <a:pt x="560388" y="547688"/>
                </a:lnTo>
                <a:lnTo>
                  <a:pt x="500063" y="596900"/>
                </a:lnTo>
                <a:lnTo>
                  <a:pt x="424832" y="548101"/>
                </a:lnTo>
                <a:lnTo>
                  <a:pt x="408777" y="556207"/>
                </a:lnTo>
                <a:lnTo>
                  <a:pt x="367585" y="566783"/>
                </a:lnTo>
                <a:lnTo>
                  <a:pt x="333376" y="649287"/>
                </a:lnTo>
                <a:lnTo>
                  <a:pt x="255588" y="641350"/>
                </a:lnTo>
                <a:lnTo>
                  <a:pt x="237123" y="553129"/>
                </a:lnTo>
                <a:lnTo>
                  <a:pt x="205664" y="540895"/>
                </a:lnTo>
                <a:lnTo>
                  <a:pt x="184716" y="525926"/>
                </a:lnTo>
                <a:lnTo>
                  <a:pt x="101601" y="560388"/>
                </a:lnTo>
                <a:lnTo>
                  <a:pt x="52388" y="500063"/>
                </a:lnTo>
                <a:lnTo>
                  <a:pt x="100490" y="425907"/>
                </a:lnTo>
                <a:lnTo>
                  <a:pt x="91334" y="407740"/>
                </a:lnTo>
                <a:lnTo>
                  <a:pt x="80918" y="366926"/>
                </a:lnTo>
                <a:lnTo>
                  <a:pt x="0" y="333375"/>
                </a:lnTo>
                <a:lnTo>
                  <a:pt x="7937" y="255588"/>
                </a:lnTo>
                <a:lnTo>
                  <a:pt x="94980" y="236357"/>
                </a:lnTo>
                <a:lnTo>
                  <a:pt x="108451" y="202540"/>
                </a:lnTo>
                <a:lnTo>
                  <a:pt x="123332" y="182620"/>
                </a:lnTo>
                <a:lnTo>
                  <a:pt x="90488" y="100013"/>
                </a:lnTo>
                <a:lnTo>
                  <a:pt x="149226" y="50800"/>
                </a:lnTo>
                <a:lnTo>
                  <a:pt x="225205" y="99427"/>
                </a:lnTo>
                <a:lnTo>
                  <a:pt x="251847" y="87446"/>
                </a:lnTo>
                <a:lnTo>
                  <a:pt x="281793" y="8365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79401" tIns="39701" rIns="79401" bIns="39701" numCol="1" anchor="t" anchorCtr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120000"/>
              </a:lnSpc>
            </a:pPr>
            <a:endParaRPr lang="en-US" sz="853">
              <a:latin typeface="FZHei-B01S" panose="02010601030101010101" pitchFamily="2" charset="-122"/>
              <a:ea typeface="FZHei-B01S" panose="02010601030101010101" pitchFamily="2" charset="-122"/>
              <a:cs typeface="+mn-ea"/>
              <a:sym typeface="FZHei-B01S" panose="02010601030101010101" pitchFamily="2" charset="-122"/>
            </a:endParaRPr>
          </a:p>
        </p:txBody>
      </p:sp>
      <p:sp>
        <p:nvSpPr>
          <p:cNvPr id="28" name="Freeform 4"/>
          <p:cNvSpPr>
            <a:spLocks/>
          </p:cNvSpPr>
          <p:nvPr/>
        </p:nvSpPr>
        <p:spPr bwMode="auto">
          <a:xfrm>
            <a:off x="7300931" y="4118386"/>
            <a:ext cx="867068" cy="865689"/>
          </a:xfrm>
          <a:custGeom>
            <a:avLst/>
            <a:gdLst>
              <a:gd name="connsiteX0" fmla="*/ 414337 w 998538"/>
              <a:gd name="connsiteY0" fmla="*/ 0 h 996950"/>
              <a:gd name="connsiteX1" fmla="*/ 479337 w 998538"/>
              <a:gd name="connsiteY1" fmla="*/ 109032 h 996950"/>
              <a:gd name="connsiteX2" fmla="*/ 546972 w 998538"/>
              <a:gd name="connsiteY2" fmla="*/ 110548 h 996950"/>
              <a:gd name="connsiteX3" fmla="*/ 620653 w 998538"/>
              <a:gd name="connsiteY3" fmla="*/ 127113 h 996950"/>
              <a:gd name="connsiteX4" fmla="*/ 711201 w 998538"/>
              <a:gd name="connsiteY4" fmla="*/ 39688 h 996950"/>
              <a:gd name="connsiteX5" fmla="*/ 792163 w 998538"/>
              <a:gd name="connsiteY5" fmla="*/ 87313 h 996950"/>
              <a:gd name="connsiteX6" fmla="*/ 760994 w 998538"/>
              <a:gd name="connsiteY6" fmla="*/ 208872 h 996950"/>
              <a:gd name="connsiteX7" fmla="*/ 805799 w 998538"/>
              <a:gd name="connsiteY7" fmla="*/ 254804 h 996950"/>
              <a:gd name="connsiteX8" fmla="*/ 838031 w 998538"/>
              <a:gd name="connsiteY8" fmla="*/ 301428 h 996950"/>
              <a:gd name="connsiteX9" fmla="*/ 847795 w 998538"/>
              <a:gd name="connsiteY9" fmla="*/ 321218 h 996950"/>
              <a:gd name="connsiteX10" fmla="*/ 973138 w 998538"/>
              <a:gd name="connsiteY10" fmla="*/ 322263 h 996950"/>
              <a:gd name="connsiteX11" fmla="*/ 998538 w 998538"/>
              <a:gd name="connsiteY11" fmla="*/ 414338 h 996950"/>
              <a:gd name="connsiteX12" fmla="*/ 890497 w 998538"/>
              <a:gd name="connsiteY12" fmla="*/ 478747 h 996950"/>
              <a:gd name="connsiteX13" fmla="*/ 890774 w 998538"/>
              <a:gd name="connsiteY13" fmla="*/ 527148 h 996950"/>
              <a:gd name="connsiteX14" fmla="*/ 882299 w 998538"/>
              <a:gd name="connsiteY14" fmla="*/ 584940 h 996950"/>
              <a:gd name="connsiteX15" fmla="*/ 871815 w 998538"/>
              <a:gd name="connsiteY15" fmla="*/ 619468 h 996950"/>
              <a:gd name="connsiteX16" fmla="*/ 958851 w 998538"/>
              <a:gd name="connsiteY16" fmla="*/ 709612 h 996950"/>
              <a:gd name="connsiteX17" fmla="*/ 911226 w 998538"/>
              <a:gd name="connsiteY17" fmla="*/ 792162 h 996950"/>
              <a:gd name="connsiteX18" fmla="*/ 787774 w 998538"/>
              <a:gd name="connsiteY18" fmla="*/ 760508 h 996950"/>
              <a:gd name="connsiteX19" fmla="*/ 772513 w 998538"/>
              <a:gd name="connsiteY19" fmla="*/ 780248 h 996950"/>
              <a:gd name="connsiteX20" fmla="*/ 680686 w 998538"/>
              <a:gd name="connsiteY20" fmla="*/ 846352 h 996950"/>
              <a:gd name="connsiteX21" fmla="*/ 677312 w 998538"/>
              <a:gd name="connsiteY21" fmla="*/ 847695 h 996950"/>
              <a:gd name="connsiteX22" fmla="*/ 676276 w 998538"/>
              <a:gd name="connsiteY22" fmla="*/ 973138 h 996950"/>
              <a:gd name="connsiteX23" fmla="*/ 584201 w 998538"/>
              <a:gd name="connsiteY23" fmla="*/ 996950 h 996950"/>
              <a:gd name="connsiteX24" fmla="*/ 519821 w 998538"/>
              <a:gd name="connsiteY24" fmla="*/ 888959 h 996950"/>
              <a:gd name="connsiteX25" fmla="*/ 470892 w 998538"/>
              <a:gd name="connsiteY25" fmla="*/ 889254 h 996950"/>
              <a:gd name="connsiteX26" fmla="*/ 379143 w 998538"/>
              <a:gd name="connsiteY26" fmla="*/ 870730 h 996950"/>
              <a:gd name="connsiteX27" fmla="*/ 288925 w 998538"/>
              <a:gd name="connsiteY27" fmla="*/ 958850 h 996950"/>
              <a:gd name="connsiteX28" fmla="*/ 206375 w 998538"/>
              <a:gd name="connsiteY28" fmla="*/ 911225 h 996950"/>
              <a:gd name="connsiteX29" fmla="*/ 237029 w 998538"/>
              <a:gd name="connsiteY29" fmla="*/ 786493 h 996950"/>
              <a:gd name="connsiteX30" fmla="*/ 207771 w 998538"/>
              <a:gd name="connsiteY30" fmla="*/ 761387 h 996950"/>
              <a:gd name="connsiteX31" fmla="*/ 151139 w 998538"/>
              <a:gd name="connsiteY31" fmla="*/ 680106 h 996950"/>
              <a:gd name="connsiteX32" fmla="*/ 149800 w 998538"/>
              <a:gd name="connsiteY32" fmla="*/ 676770 h 996950"/>
              <a:gd name="connsiteX33" fmla="*/ 23812 w 998538"/>
              <a:gd name="connsiteY33" fmla="*/ 674687 h 996950"/>
              <a:gd name="connsiteX34" fmla="*/ 0 w 998538"/>
              <a:gd name="connsiteY34" fmla="*/ 582612 h 996950"/>
              <a:gd name="connsiteX35" fmla="*/ 108043 w 998538"/>
              <a:gd name="connsiteY35" fmla="*/ 519241 h 996950"/>
              <a:gd name="connsiteX36" fmla="*/ 107765 w 998538"/>
              <a:gd name="connsiteY36" fmla="*/ 470735 h 996950"/>
              <a:gd name="connsiteX37" fmla="*/ 126816 w 998538"/>
              <a:gd name="connsiteY37" fmla="*/ 377577 h 996950"/>
              <a:gd name="connsiteX38" fmla="*/ 39688 w 998538"/>
              <a:gd name="connsiteY38" fmla="*/ 287338 h 996950"/>
              <a:gd name="connsiteX39" fmla="*/ 87313 w 998538"/>
              <a:gd name="connsiteY39" fmla="*/ 206375 h 996950"/>
              <a:gd name="connsiteX40" fmla="*/ 210783 w 998538"/>
              <a:gd name="connsiteY40" fmla="*/ 238034 h 996950"/>
              <a:gd name="connsiteX41" fmla="*/ 236348 w 998538"/>
              <a:gd name="connsiteY41" fmla="*/ 208415 h 996950"/>
              <a:gd name="connsiteX42" fmla="*/ 317853 w 998538"/>
              <a:gd name="connsiteY42" fmla="*/ 151801 h 996950"/>
              <a:gd name="connsiteX43" fmla="*/ 321216 w 998538"/>
              <a:gd name="connsiteY43" fmla="*/ 150452 h 996950"/>
              <a:gd name="connsiteX44" fmla="*/ 322262 w 998538"/>
              <a:gd name="connsiteY44" fmla="*/ 23812 h 996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998538" h="996950">
                <a:moveTo>
                  <a:pt x="414337" y="0"/>
                </a:moveTo>
                <a:lnTo>
                  <a:pt x="479337" y="109032"/>
                </a:lnTo>
                <a:lnTo>
                  <a:pt x="546972" y="110548"/>
                </a:lnTo>
                <a:lnTo>
                  <a:pt x="620653" y="127113"/>
                </a:lnTo>
                <a:lnTo>
                  <a:pt x="711201" y="39688"/>
                </a:lnTo>
                <a:lnTo>
                  <a:pt x="792163" y="87313"/>
                </a:lnTo>
                <a:lnTo>
                  <a:pt x="760994" y="208872"/>
                </a:lnTo>
                <a:lnTo>
                  <a:pt x="805799" y="254804"/>
                </a:lnTo>
                <a:cubicBezTo>
                  <a:pt x="817614" y="269493"/>
                  <a:pt x="828398" y="285067"/>
                  <a:pt x="838031" y="301428"/>
                </a:cubicBezTo>
                <a:lnTo>
                  <a:pt x="847795" y="321218"/>
                </a:lnTo>
                <a:lnTo>
                  <a:pt x="973138" y="322263"/>
                </a:lnTo>
                <a:lnTo>
                  <a:pt x="998538" y="414338"/>
                </a:lnTo>
                <a:lnTo>
                  <a:pt x="890497" y="478747"/>
                </a:lnTo>
                <a:lnTo>
                  <a:pt x="890774" y="527148"/>
                </a:lnTo>
                <a:cubicBezTo>
                  <a:pt x="889384" y="546811"/>
                  <a:pt x="886525" y="566115"/>
                  <a:pt x="882299" y="584940"/>
                </a:cubicBezTo>
                <a:lnTo>
                  <a:pt x="871815" y="619468"/>
                </a:lnTo>
                <a:lnTo>
                  <a:pt x="958851" y="709612"/>
                </a:lnTo>
                <a:lnTo>
                  <a:pt x="911226" y="792162"/>
                </a:lnTo>
                <a:lnTo>
                  <a:pt x="787774" y="760508"/>
                </a:lnTo>
                <a:lnTo>
                  <a:pt x="772513" y="780248"/>
                </a:lnTo>
                <a:cubicBezTo>
                  <a:pt x="745462" y="806425"/>
                  <a:pt x="714580" y="828779"/>
                  <a:pt x="680686" y="846352"/>
                </a:cubicBezTo>
                <a:lnTo>
                  <a:pt x="677312" y="847695"/>
                </a:lnTo>
                <a:lnTo>
                  <a:pt x="676276" y="973138"/>
                </a:lnTo>
                <a:lnTo>
                  <a:pt x="584201" y="996950"/>
                </a:lnTo>
                <a:lnTo>
                  <a:pt x="519821" y="888959"/>
                </a:lnTo>
                <a:lnTo>
                  <a:pt x="470892" y="889254"/>
                </a:lnTo>
                <a:lnTo>
                  <a:pt x="379143" y="870730"/>
                </a:lnTo>
                <a:lnTo>
                  <a:pt x="288925" y="958850"/>
                </a:lnTo>
                <a:lnTo>
                  <a:pt x="206375" y="911225"/>
                </a:lnTo>
                <a:lnTo>
                  <a:pt x="237029" y="786493"/>
                </a:lnTo>
                <a:lnTo>
                  <a:pt x="207771" y="761387"/>
                </a:lnTo>
                <a:cubicBezTo>
                  <a:pt x="185674" y="736979"/>
                  <a:pt x="166586" y="709707"/>
                  <a:pt x="151139" y="680106"/>
                </a:cubicBezTo>
                <a:lnTo>
                  <a:pt x="149800" y="676770"/>
                </a:lnTo>
                <a:lnTo>
                  <a:pt x="23812" y="674687"/>
                </a:lnTo>
                <a:lnTo>
                  <a:pt x="0" y="582612"/>
                </a:lnTo>
                <a:lnTo>
                  <a:pt x="108043" y="519241"/>
                </a:lnTo>
                <a:lnTo>
                  <a:pt x="107765" y="470735"/>
                </a:lnTo>
                <a:lnTo>
                  <a:pt x="126816" y="377577"/>
                </a:lnTo>
                <a:lnTo>
                  <a:pt x="39688" y="287338"/>
                </a:lnTo>
                <a:lnTo>
                  <a:pt x="87313" y="206375"/>
                </a:lnTo>
                <a:lnTo>
                  <a:pt x="210783" y="238034"/>
                </a:lnTo>
                <a:lnTo>
                  <a:pt x="236348" y="208415"/>
                </a:lnTo>
                <a:cubicBezTo>
                  <a:pt x="260844" y="186335"/>
                  <a:pt x="288196" y="167250"/>
                  <a:pt x="317853" y="151801"/>
                </a:cubicBezTo>
                <a:lnTo>
                  <a:pt x="321216" y="150452"/>
                </a:lnTo>
                <a:lnTo>
                  <a:pt x="322262" y="2381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79401" tIns="39701" rIns="79401" bIns="39701" numCol="1" anchor="t" anchorCtr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120000"/>
              </a:lnSpc>
            </a:pPr>
            <a:endParaRPr lang="en-US" sz="853">
              <a:latin typeface="FZHei-B01S" panose="02010601030101010101" pitchFamily="2" charset="-122"/>
              <a:ea typeface="FZHei-B01S" panose="02010601030101010101" pitchFamily="2" charset="-122"/>
              <a:cs typeface="+mn-ea"/>
              <a:sym typeface="FZHei-B01S" panose="02010601030101010101" pitchFamily="2" charset="-122"/>
            </a:endParaRPr>
          </a:p>
        </p:txBody>
      </p:sp>
      <p:sp>
        <p:nvSpPr>
          <p:cNvPr id="29" name="Freeform 5"/>
          <p:cNvSpPr>
            <a:spLocks/>
          </p:cNvSpPr>
          <p:nvPr/>
        </p:nvSpPr>
        <p:spPr bwMode="auto">
          <a:xfrm>
            <a:off x="6370457" y="2133364"/>
            <a:ext cx="1406055" cy="1404677"/>
          </a:xfrm>
          <a:custGeom>
            <a:avLst/>
            <a:gdLst>
              <a:gd name="connsiteX0" fmla="*/ 847725 w 1619250"/>
              <a:gd name="connsiteY0" fmla="*/ 0 h 1617662"/>
              <a:gd name="connsiteX1" fmla="*/ 949326 w 1619250"/>
              <a:gd name="connsiteY1" fmla="*/ 11113 h 1617662"/>
              <a:gd name="connsiteX2" fmla="*/ 970985 w 1619250"/>
              <a:gd name="connsiteY2" fmla="*/ 154479 h 1617662"/>
              <a:gd name="connsiteX3" fmla="*/ 1020676 w 1619250"/>
              <a:gd name="connsiteY3" fmla="*/ 165666 h 1617662"/>
              <a:gd name="connsiteX4" fmla="*/ 1059385 w 1619250"/>
              <a:gd name="connsiteY4" fmla="*/ 182405 h 1617662"/>
              <a:gd name="connsiteX5" fmla="*/ 1158875 w 1619250"/>
              <a:gd name="connsiteY5" fmla="*/ 77787 h 1617662"/>
              <a:gd name="connsiteX6" fmla="*/ 1249362 w 1619250"/>
              <a:gd name="connsiteY6" fmla="*/ 128587 h 1617662"/>
              <a:gd name="connsiteX7" fmla="*/ 1212628 w 1619250"/>
              <a:gd name="connsiteY7" fmla="*/ 267361 h 1617662"/>
              <a:gd name="connsiteX8" fmla="*/ 1233852 w 1619250"/>
              <a:gd name="connsiteY8" fmla="*/ 281489 h 1617662"/>
              <a:gd name="connsiteX9" fmla="*/ 1276002 w 1619250"/>
              <a:gd name="connsiteY9" fmla="*/ 322146 h 1617662"/>
              <a:gd name="connsiteX10" fmla="*/ 1409700 w 1619250"/>
              <a:gd name="connsiteY10" fmla="*/ 263525 h 1617662"/>
              <a:gd name="connsiteX11" fmla="*/ 1473200 w 1619250"/>
              <a:gd name="connsiteY11" fmla="*/ 344488 h 1617662"/>
              <a:gd name="connsiteX12" fmla="*/ 1387587 w 1619250"/>
              <a:gd name="connsiteY12" fmla="*/ 458303 h 1617662"/>
              <a:gd name="connsiteX13" fmla="*/ 1394228 w 1619250"/>
              <a:gd name="connsiteY13" fmla="*/ 467599 h 1617662"/>
              <a:gd name="connsiteX14" fmla="*/ 1431944 w 1619250"/>
              <a:gd name="connsiteY14" fmla="*/ 542726 h 1617662"/>
              <a:gd name="connsiteX15" fmla="*/ 1574800 w 1619250"/>
              <a:gd name="connsiteY15" fmla="*/ 539750 h 1617662"/>
              <a:gd name="connsiteX16" fmla="*/ 1603375 w 1619250"/>
              <a:gd name="connsiteY16" fmla="*/ 638175 h 1617662"/>
              <a:gd name="connsiteX17" fmla="*/ 1477160 w 1619250"/>
              <a:gd name="connsiteY17" fmla="*/ 710875 h 1617662"/>
              <a:gd name="connsiteX18" fmla="*/ 1483169 w 1619250"/>
              <a:gd name="connsiteY18" fmla="*/ 742768 h 1617662"/>
              <a:gd name="connsiteX19" fmla="*/ 1485310 w 1619250"/>
              <a:gd name="connsiteY19" fmla="*/ 795975 h 1617662"/>
              <a:gd name="connsiteX20" fmla="*/ 1619250 w 1619250"/>
              <a:gd name="connsiteY20" fmla="*/ 847724 h 1617662"/>
              <a:gd name="connsiteX21" fmla="*/ 1606550 w 1619250"/>
              <a:gd name="connsiteY21" fmla="*/ 949324 h 1617662"/>
              <a:gd name="connsiteX22" fmla="*/ 1466784 w 1619250"/>
              <a:gd name="connsiteY22" fmla="*/ 969434 h 1617662"/>
              <a:gd name="connsiteX23" fmla="*/ 1466709 w 1619250"/>
              <a:gd name="connsiteY23" fmla="*/ 969830 h 1617662"/>
              <a:gd name="connsiteX24" fmla="*/ 1444759 w 1619250"/>
              <a:gd name="connsiteY24" fmla="*/ 1041504 h 1617662"/>
              <a:gd name="connsiteX25" fmla="*/ 1436556 w 1619250"/>
              <a:gd name="connsiteY25" fmla="*/ 1059607 h 1617662"/>
              <a:gd name="connsiteX26" fmla="*/ 1539875 w 1619250"/>
              <a:gd name="connsiteY26" fmla="*/ 1158875 h 1617662"/>
              <a:gd name="connsiteX27" fmla="*/ 1490663 w 1619250"/>
              <a:gd name="connsiteY27" fmla="*/ 1247775 h 1617662"/>
              <a:gd name="connsiteX28" fmla="*/ 1352092 w 1619250"/>
              <a:gd name="connsiteY28" fmla="*/ 1212374 h 1617662"/>
              <a:gd name="connsiteX29" fmla="*/ 1349843 w 1619250"/>
              <a:gd name="connsiteY29" fmla="*/ 1215872 h 1617662"/>
              <a:gd name="connsiteX30" fmla="*/ 1294635 w 1619250"/>
              <a:gd name="connsiteY30" fmla="*/ 1274490 h 1617662"/>
              <a:gd name="connsiteX31" fmla="*/ 1354138 w 1619250"/>
              <a:gd name="connsiteY31" fmla="*/ 1408112 h 1617662"/>
              <a:gd name="connsiteX32" fmla="*/ 1273176 w 1619250"/>
              <a:gd name="connsiteY32" fmla="*/ 1473199 h 1617662"/>
              <a:gd name="connsiteX33" fmla="*/ 1157217 w 1619250"/>
              <a:gd name="connsiteY33" fmla="*/ 1385195 h 1617662"/>
              <a:gd name="connsiteX34" fmla="*/ 1120350 w 1619250"/>
              <a:gd name="connsiteY34" fmla="*/ 1409895 h 1617662"/>
              <a:gd name="connsiteX35" fmla="*/ 1075411 w 1619250"/>
              <a:gd name="connsiteY35" fmla="*/ 1427570 h 1617662"/>
              <a:gd name="connsiteX36" fmla="*/ 1079500 w 1619250"/>
              <a:gd name="connsiteY36" fmla="*/ 1574800 h 1617662"/>
              <a:gd name="connsiteX37" fmla="*/ 979488 w 1619250"/>
              <a:gd name="connsiteY37" fmla="*/ 1603375 h 1617662"/>
              <a:gd name="connsiteX38" fmla="*/ 906418 w 1619250"/>
              <a:gd name="connsiteY38" fmla="*/ 1476518 h 1617662"/>
              <a:gd name="connsiteX39" fmla="*/ 874521 w 1619250"/>
              <a:gd name="connsiteY39" fmla="*/ 1482591 h 1617662"/>
              <a:gd name="connsiteX40" fmla="*/ 821659 w 1619250"/>
              <a:gd name="connsiteY40" fmla="*/ 1484809 h 1617662"/>
              <a:gd name="connsiteX41" fmla="*/ 769938 w 1619250"/>
              <a:gd name="connsiteY41" fmla="*/ 1617662 h 1617662"/>
              <a:gd name="connsiteX42" fmla="*/ 668337 w 1619250"/>
              <a:gd name="connsiteY42" fmla="*/ 1606550 h 1617662"/>
              <a:gd name="connsiteX43" fmla="*/ 648200 w 1619250"/>
              <a:gd name="connsiteY43" fmla="*/ 1466596 h 1617662"/>
              <a:gd name="connsiteX44" fmla="*/ 647485 w 1619250"/>
              <a:gd name="connsiteY44" fmla="*/ 1466463 h 1617662"/>
              <a:gd name="connsiteX45" fmla="*/ 575832 w 1619250"/>
              <a:gd name="connsiteY45" fmla="*/ 1444578 h 1617662"/>
              <a:gd name="connsiteX46" fmla="*/ 558072 w 1619250"/>
              <a:gd name="connsiteY46" fmla="*/ 1436539 h 1617662"/>
              <a:gd name="connsiteX47" fmla="*/ 458787 w 1619250"/>
              <a:gd name="connsiteY47" fmla="*/ 1539875 h 1617662"/>
              <a:gd name="connsiteX48" fmla="*/ 368300 w 1619250"/>
              <a:gd name="connsiteY48" fmla="*/ 1489075 h 1617662"/>
              <a:gd name="connsiteX49" fmla="*/ 404648 w 1619250"/>
              <a:gd name="connsiteY49" fmla="*/ 1351758 h 1617662"/>
              <a:gd name="connsiteX50" fmla="*/ 401488 w 1619250"/>
              <a:gd name="connsiteY50" fmla="*/ 1349726 h 1617662"/>
              <a:gd name="connsiteX51" fmla="*/ 342640 w 1619250"/>
              <a:gd name="connsiteY51" fmla="*/ 1294298 h 1617662"/>
              <a:gd name="connsiteX52" fmla="*/ 209550 w 1619250"/>
              <a:gd name="connsiteY52" fmla="*/ 1354137 h 1617662"/>
              <a:gd name="connsiteX53" fmla="*/ 146050 w 1619250"/>
              <a:gd name="connsiteY53" fmla="*/ 1273175 h 1617662"/>
              <a:gd name="connsiteX54" fmla="*/ 232208 w 1619250"/>
              <a:gd name="connsiteY54" fmla="*/ 1157271 h 1617662"/>
              <a:gd name="connsiteX55" fmla="*/ 207227 w 1619250"/>
              <a:gd name="connsiteY55" fmla="*/ 1120016 h 1617662"/>
              <a:gd name="connsiteX56" fmla="*/ 189389 w 1619250"/>
              <a:gd name="connsiteY56" fmla="*/ 1074838 h 1617662"/>
              <a:gd name="connsiteX57" fmla="*/ 42862 w 1619250"/>
              <a:gd name="connsiteY57" fmla="*/ 1077912 h 1617662"/>
              <a:gd name="connsiteX58" fmla="*/ 14287 w 1619250"/>
              <a:gd name="connsiteY58" fmla="*/ 979487 h 1617662"/>
              <a:gd name="connsiteX59" fmla="*/ 140548 w 1619250"/>
              <a:gd name="connsiteY59" fmla="*/ 906174 h 1617662"/>
              <a:gd name="connsiteX60" fmla="*/ 134493 w 1619250"/>
              <a:gd name="connsiteY60" fmla="*/ 874043 h 1617662"/>
              <a:gd name="connsiteX61" fmla="*/ 132361 w 1619250"/>
              <a:gd name="connsiteY61" fmla="*/ 821076 h 1617662"/>
              <a:gd name="connsiteX62" fmla="*/ 0 w 1619250"/>
              <a:gd name="connsiteY62" fmla="*/ 769937 h 1617662"/>
              <a:gd name="connsiteX63" fmla="*/ 11112 w 1619250"/>
              <a:gd name="connsiteY63" fmla="*/ 668337 h 1617662"/>
              <a:gd name="connsiteX64" fmla="*/ 150722 w 1619250"/>
              <a:gd name="connsiteY64" fmla="*/ 648393 h 1617662"/>
              <a:gd name="connsiteX65" fmla="*/ 150953 w 1619250"/>
              <a:gd name="connsiteY65" fmla="*/ 647170 h 1617662"/>
              <a:gd name="connsiteX66" fmla="*/ 172903 w 1619250"/>
              <a:gd name="connsiteY66" fmla="*/ 575583 h 1617662"/>
              <a:gd name="connsiteX67" fmla="*/ 180932 w 1619250"/>
              <a:gd name="connsiteY67" fmla="*/ 557888 h 1617662"/>
              <a:gd name="connsiteX68" fmla="*/ 77787 w 1619250"/>
              <a:gd name="connsiteY68" fmla="*/ 458787 h 1617662"/>
              <a:gd name="connsiteX69" fmla="*/ 128587 w 1619250"/>
              <a:gd name="connsiteY69" fmla="*/ 368300 h 1617662"/>
              <a:gd name="connsiteX70" fmla="*/ 265788 w 1619250"/>
              <a:gd name="connsiteY70" fmla="*/ 404618 h 1617662"/>
              <a:gd name="connsiteX71" fmla="*/ 267819 w 1619250"/>
              <a:gd name="connsiteY71" fmla="*/ 401465 h 1617662"/>
              <a:gd name="connsiteX72" fmla="*/ 323724 w 1619250"/>
              <a:gd name="connsiteY72" fmla="*/ 342199 h 1617662"/>
              <a:gd name="connsiteX73" fmla="*/ 265112 w 1619250"/>
              <a:gd name="connsiteY73" fmla="*/ 209550 h 1617662"/>
              <a:gd name="connsiteX74" fmla="*/ 344487 w 1619250"/>
              <a:gd name="connsiteY74" fmla="*/ 146050 h 1617662"/>
              <a:gd name="connsiteX75" fmla="*/ 460547 w 1619250"/>
              <a:gd name="connsiteY75" fmla="*/ 232325 h 1617662"/>
              <a:gd name="connsiteX76" fmla="*/ 497312 w 1619250"/>
              <a:gd name="connsiteY76" fmla="*/ 207728 h 1617662"/>
              <a:gd name="connsiteX77" fmla="*/ 542279 w 1619250"/>
              <a:gd name="connsiteY77" fmla="*/ 190056 h 1617662"/>
              <a:gd name="connsiteX78" fmla="*/ 538162 w 1619250"/>
              <a:gd name="connsiteY78" fmla="*/ 42862 h 1617662"/>
              <a:gd name="connsiteX79" fmla="*/ 638174 w 1619250"/>
              <a:gd name="connsiteY79" fmla="*/ 14287 h 1617662"/>
              <a:gd name="connsiteX80" fmla="*/ 711825 w 1619250"/>
              <a:gd name="connsiteY80" fmla="*/ 142152 h 1617662"/>
              <a:gd name="connsiteX81" fmla="*/ 759983 w 1619250"/>
              <a:gd name="connsiteY81" fmla="*/ 133603 h 1617662"/>
              <a:gd name="connsiteX82" fmla="*/ 796385 w 1619250"/>
              <a:gd name="connsiteY82" fmla="*/ 134513 h 1617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1619250" h="1617662">
                <a:moveTo>
                  <a:pt x="847725" y="0"/>
                </a:moveTo>
                <a:lnTo>
                  <a:pt x="949326" y="11113"/>
                </a:lnTo>
                <a:lnTo>
                  <a:pt x="970985" y="154479"/>
                </a:lnTo>
                <a:lnTo>
                  <a:pt x="1020676" y="165666"/>
                </a:lnTo>
                <a:lnTo>
                  <a:pt x="1059385" y="182405"/>
                </a:lnTo>
                <a:lnTo>
                  <a:pt x="1158875" y="77787"/>
                </a:lnTo>
                <a:lnTo>
                  <a:pt x="1249362" y="128587"/>
                </a:lnTo>
                <a:lnTo>
                  <a:pt x="1212628" y="267361"/>
                </a:lnTo>
                <a:lnTo>
                  <a:pt x="1233852" y="281489"/>
                </a:lnTo>
                <a:lnTo>
                  <a:pt x="1276002" y="322146"/>
                </a:lnTo>
                <a:lnTo>
                  <a:pt x="1409700" y="263525"/>
                </a:lnTo>
                <a:lnTo>
                  <a:pt x="1473200" y="344488"/>
                </a:lnTo>
                <a:lnTo>
                  <a:pt x="1387587" y="458303"/>
                </a:lnTo>
                <a:lnTo>
                  <a:pt x="1394228" y="467599"/>
                </a:lnTo>
                <a:lnTo>
                  <a:pt x="1431944" y="542726"/>
                </a:lnTo>
                <a:lnTo>
                  <a:pt x="1574800" y="539750"/>
                </a:lnTo>
                <a:lnTo>
                  <a:pt x="1603375" y="638175"/>
                </a:lnTo>
                <a:lnTo>
                  <a:pt x="1477160" y="710875"/>
                </a:lnTo>
                <a:lnTo>
                  <a:pt x="1483169" y="742768"/>
                </a:lnTo>
                <a:lnTo>
                  <a:pt x="1485310" y="795975"/>
                </a:lnTo>
                <a:lnTo>
                  <a:pt x="1619250" y="847724"/>
                </a:lnTo>
                <a:lnTo>
                  <a:pt x="1606550" y="949324"/>
                </a:lnTo>
                <a:lnTo>
                  <a:pt x="1466784" y="969434"/>
                </a:lnTo>
                <a:lnTo>
                  <a:pt x="1466709" y="969830"/>
                </a:lnTo>
                <a:cubicBezTo>
                  <a:pt x="1460705" y="994163"/>
                  <a:pt x="1453369" y="1018089"/>
                  <a:pt x="1444759" y="1041504"/>
                </a:cubicBezTo>
                <a:lnTo>
                  <a:pt x="1436556" y="1059607"/>
                </a:lnTo>
                <a:lnTo>
                  <a:pt x="1539875" y="1158875"/>
                </a:lnTo>
                <a:lnTo>
                  <a:pt x="1490663" y="1247775"/>
                </a:lnTo>
                <a:lnTo>
                  <a:pt x="1352092" y="1212374"/>
                </a:lnTo>
                <a:lnTo>
                  <a:pt x="1349843" y="1215872"/>
                </a:lnTo>
                <a:lnTo>
                  <a:pt x="1294635" y="1274490"/>
                </a:lnTo>
                <a:lnTo>
                  <a:pt x="1354138" y="1408112"/>
                </a:lnTo>
                <a:lnTo>
                  <a:pt x="1273176" y="1473199"/>
                </a:lnTo>
                <a:lnTo>
                  <a:pt x="1157217" y="1385195"/>
                </a:lnTo>
                <a:lnTo>
                  <a:pt x="1120350" y="1409895"/>
                </a:lnTo>
                <a:lnTo>
                  <a:pt x="1075411" y="1427570"/>
                </a:lnTo>
                <a:lnTo>
                  <a:pt x="1079500" y="1574800"/>
                </a:lnTo>
                <a:lnTo>
                  <a:pt x="979488" y="1603375"/>
                </a:lnTo>
                <a:lnTo>
                  <a:pt x="906418" y="1476518"/>
                </a:lnTo>
                <a:lnTo>
                  <a:pt x="874521" y="1482591"/>
                </a:lnTo>
                <a:lnTo>
                  <a:pt x="821659" y="1484809"/>
                </a:lnTo>
                <a:lnTo>
                  <a:pt x="769938" y="1617662"/>
                </a:lnTo>
                <a:lnTo>
                  <a:pt x="668337" y="1606550"/>
                </a:lnTo>
                <a:lnTo>
                  <a:pt x="648200" y="1466596"/>
                </a:lnTo>
                <a:lnTo>
                  <a:pt x="647485" y="1466463"/>
                </a:lnTo>
                <a:cubicBezTo>
                  <a:pt x="623160" y="1460484"/>
                  <a:pt x="599240" y="1453170"/>
                  <a:pt x="575832" y="1444578"/>
                </a:cubicBezTo>
                <a:lnTo>
                  <a:pt x="558072" y="1436539"/>
                </a:lnTo>
                <a:lnTo>
                  <a:pt x="458787" y="1539875"/>
                </a:lnTo>
                <a:lnTo>
                  <a:pt x="368300" y="1489075"/>
                </a:lnTo>
                <a:lnTo>
                  <a:pt x="404648" y="1351758"/>
                </a:lnTo>
                <a:lnTo>
                  <a:pt x="401488" y="1349726"/>
                </a:lnTo>
                <a:lnTo>
                  <a:pt x="342640" y="1294298"/>
                </a:lnTo>
                <a:lnTo>
                  <a:pt x="209550" y="1354137"/>
                </a:lnTo>
                <a:lnTo>
                  <a:pt x="146050" y="1273175"/>
                </a:lnTo>
                <a:lnTo>
                  <a:pt x="232208" y="1157271"/>
                </a:lnTo>
                <a:lnTo>
                  <a:pt x="207227" y="1120016"/>
                </a:lnTo>
                <a:lnTo>
                  <a:pt x="189389" y="1074838"/>
                </a:lnTo>
                <a:lnTo>
                  <a:pt x="42862" y="1077912"/>
                </a:lnTo>
                <a:lnTo>
                  <a:pt x="14287" y="979487"/>
                </a:lnTo>
                <a:lnTo>
                  <a:pt x="140548" y="906174"/>
                </a:lnTo>
                <a:lnTo>
                  <a:pt x="134493" y="874043"/>
                </a:lnTo>
                <a:lnTo>
                  <a:pt x="132361" y="821076"/>
                </a:lnTo>
                <a:lnTo>
                  <a:pt x="0" y="769937"/>
                </a:lnTo>
                <a:lnTo>
                  <a:pt x="11112" y="668337"/>
                </a:lnTo>
                <a:lnTo>
                  <a:pt x="150722" y="648393"/>
                </a:lnTo>
                <a:lnTo>
                  <a:pt x="150953" y="647170"/>
                </a:lnTo>
                <a:cubicBezTo>
                  <a:pt x="156957" y="622865"/>
                  <a:pt x="164293" y="598967"/>
                  <a:pt x="172903" y="575583"/>
                </a:cubicBezTo>
                <a:lnTo>
                  <a:pt x="180932" y="557888"/>
                </a:lnTo>
                <a:lnTo>
                  <a:pt x="77787" y="458787"/>
                </a:lnTo>
                <a:lnTo>
                  <a:pt x="128587" y="368300"/>
                </a:lnTo>
                <a:lnTo>
                  <a:pt x="265788" y="404618"/>
                </a:lnTo>
                <a:lnTo>
                  <a:pt x="267819" y="401465"/>
                </a:lnTo>
                <a:lnTo>
                  <a:pt x="323724" y="342199"/>
                </a:lnTo>
                <a:lnTo>
                  <a:pt x="265112" y="209550"/>
                </a:lnTo>
                <a:lnTo>
                  <a:pt x="344487" y="146050"/>
                </a:lnTo>
                <a:lnTo>
                  <a:pt x="460547" y="232325"/>
                </a:lnTo>
                <a:lnTo>
                  <a:pt x="497312" y="207728"/>
                </a:lnTo>
                <a:lnTo>
                  <a:pt x="542279" y="190056"/>
                </a:lnTo>
                <a:lnTo>
                  <a:pt x="538162" y="42862"/>
                </a:lnTo>
                <a:lnTo>
                  <a:pt x="638174" y="14287"/>
                </a:lnTo>
                <a:lnTo>
                  <a:pt x="711825" y="142152"/>
                </a:lnTo>
                <a:lnTo>
                  <a:pt x="759983" y="133603"/>
                </a:lnTo>
                <a:lnTo>
                  <a:pt x="796385" y="13451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79401" tIns="39701" rIns="79401" bIns="39701" numCol="1" anchor="t" anchorCtr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120000"/>
              </a:lnSpc>
            </a:pPr>
            <a:endParaRPr lang="en-US" sz="853">
              <a:latin typeface="FZHei-B01S" panose="02010601030101010101" pitchFamily="2" charset="-122"/>
              <a:ea typeface="FZHei-B01S" panose="02010601030101010101" pitchFamily="2" charset="-122"/>
              <a:cs typeface="+mn-ea"/>
              <a:sym typeface="FZHei-B01S" panose="02010601030101010101" pitchFamily="2" charset="-122"/>
            </a:endParaRPr>
          </a:p>
        </p:txBody>
      </p:sp>
      <p:sp>
        <p:nvSpPr>
          <p:cNvPr id="30" name="Freeform 6"/>
          <p:cNvSpPr>
            <a:spLocks/>
          </p:cNvSpPr>
          <p:nvPr/>
        </p:nvSpPr>
        <p:spPr bwMode="auto">
          <a:xfrm>
            <a:off x="7539411" y="1670195"/>
            <a:ext cx="1020079" cy="1020079"/>
          </a:xfrm>
          <a:custGeom>
            <a:avLst/>
            <a:gdLst>
              <a:gd name="connsiteX0" fmla="*/ 615950 w 1174750"/>
              <a:gd name="connsiteY0" fmla="*/ 0 h 1174750"/>
              <a:gd name="connsiteX1" fmla="*/ 690562 w 1174750"/>
              <a:gd name="connsiteY1" fmla="*/ 7938 h 1174750"/>
              <a:gd name="connsiteX2" fmla="*/ 704967 w 1174750"/>
              <a:gd name="connsiteY2" fmla="*/ 112884 h 1174750"/>
              <a:gd name="connsiteX3" fmla="*/ 742050 w 1174750"/>
              <a:gd name="connsiteY3" fmla="*/ 121270 h 1174750"/>
              <a:gd name="connsiteX4" fmla="*/ 769468 w 1174750"/>
              <a:gd name="connsiteY4" fmla="*/ 133166 h 1174750"/>
              <a:gd name="connsiteX5" fmla="*/ 841375 w 1174750"/>
              <a:gd name="connsiteY5" fmla="*/ 57150 h 1174750"/>
              <a:gd name="connsiteX6" fmla="*/ 908050 w 1174750"/>
              <a:gd name="connsiteY6" fmla="*/ 93663 h 1174750"/>
              <a:gd name="connsiteX7" fmla="*/ 881353 w 1174750"/>
              <a:gd name="connsiteY7" fmla="*/ 195319 h 1174750"/>
              <a:gd name="connsiteX8" fmla="*/ 896621 w 1174750"/>
              <a:gd name="connsiteY8" fmla="*/ 205513 h 1174750"/>
              <a:gd name="connsiteX9" fmla="*/ 927173 w 1174750"/>
              <a:gd name="connsiteY9" fmla="*/ 235070 h 1174750"/>
              <a:gd name="connsiteX10" fmla="*/ 1022350 w 1174750"/>
              <a:gd name="connsiteY10" fmla="*/ 192087 h 1174750"/>
              <a:gd name="connsiteX11" fmla="*/ 1069975 w 1174750"/>
              <a:gd name="connsiteY11" fmla="*/ 250824 h 1174750"/>
              <a:gd name="connsiteX12" fmla="*/ 1008057 w 1174750"/>
              <a:gd name="connsiteY12" fmla="*/ 334058 h 1174750"/>
              <a:gd name="connsiteX13" fmla="*/ 1012850 w 1174750"/>
              <a:gd name="connsiteY13" fmla="*/ 340787 h 1174750"/>
              <a:gd name="connsiteX14" fmla="*/ 1035896 w 1174750"/>
              <a:gd name="connsiteY14" fmla="*/ 395218 h 1174750"/>
              <a:gd name="connsiteX15" fmla="*/ 1144588 w 1174750"/>
              <a:gd name="connsiteY15" fmla="*/ 392112 h 1174750"/>
              <a:gd name="connsiteX16" fmla="*/ 1165225 w 1174750"/>
              <a:gd name="connsiteY16" fmla="*/ 463549 h 1174750"/>
              <a:gd name="connsiteX17" fmla="*/ 1072819 w 1174750"/>
              <a:gd name="connsiteY17" fmla="*/ 516353 h 1174750"/>
              <a:gd name="connsiteX18" fmla="*/ 1077438 w 1174750"/>
              <a:gd name="connsiteY18" fmla="*/ 540687 h 1174750"/>
              <a:gd name="connsiteX19" fmla="*/ 1076865 w 1174750"/>
              <a:gd name="connsiteY19" fmla="*/ 577826 h 1174750"/>
              <a:gd name="connsiteX20" fmla="*/ 1174750 w 1174750"/>
              <a:gd name="connsiteY20" fmla="*/ 615950 h 1174750"/>
              <a:gd name="connsiteX21" fmla="*/ 1166813 w 1174750"/>
              <a:gd name="connsiteY21" fmla="*/ 690562 h 1174750"/>
              <a:gd name="connsiteX22" fmla="*/ 1062601 w 1174750"/>
              <a:gd name="connsiteY22" fmla="*/ 705007 h 1174750"/>
              <a:gd name="connsiteX23" fmla="*/ 1049710 w 1174750"/>
              <a:gd name="connsiteY23" fmla="*/ 757392 h 1174750"/>
              <a:gd name="connsiteX24" fmla="*/ 1043913 w 1174750"/>
              <a:gd name="connsiteY24" fmla="*/ 770170 h 1174750"/>
              <a:gd name="connsiteX25" fmla="*/ 1119188 w 1174750"/>
              <a:gd name="connsiteY25" fmla="*/ 841375 h 1174750"/>
              <a:gd name="connsiteX26" fmla="*/ 1082676 w 1174750"/>
              <a:gd name="connsiteY26" fmla="*/ 908050 h 1174750"/>
              <a:gd name="connsiteX27" fmla="*/ 982045 w 1174750"/>
              <a:gd name="connsiteY27" fmla="*/ 881886 h 1174750"/>
              <a:gd name="connsiteX28" fmla="*/ 980809 w 1174750"/>
              <a:gd name="connsiteY28" fmla="*/ 883806 h 1174750"/>
              <a:gd name="connsiteX29" fmla="*/ 940450 w 1174750"/>
              <a:gd name="connsiteY29" fmla="*/ 926599 h 1174750"/>
              <a:gd name="connsiteX30" fmla="*/ 982662 w 1174750"/>
              <a:gd name="connsiteY30" fmla="*/ 1022349 h 1174750"/>
              <a:gd name="connsiteX31" fmla="*/ 925512 w 1174750"/>
              <a:gd name="connsiteY31" fmla="*/ 1069974 h 1174750"/>
              <a:gd name="connsiteX32" fmla="*/ 840644 w 1174750"/>
              <a:gd name="connsiteY32" fmla="*/ 1006841 h 1174750"/>
              <a:gd name="connsiteX33" fmla="*/ 814145 w 1174750"/>
              <a:gd name="connsiteY33" fmla="*/ 1024591 h 1174750"/>
              <a:gd name="connsiteX34" fmla="*/ 781185 w 1174750"/>
              <a:gd name="connsiteY34" fmla="*/ 1037594 h 1174750"/>
              <a:gd name="connsiteX35" fmla="*/ 784225 w 1174750"/>
              <a:gd name="connsiteY35" fmla="*/ 1143000 h 1174750"/>
              <a:gd name="connsiteX36" fmla="*/ 711200 w 1174750"/>
              <a:gd name="connsiteY36" fmla="*/ 1163637 h 1174750"/>
              <a:gd name="connsiteX37" fmla="*/ 658868 w 1174750"/>
              <a:gd name="connsiteY37" fmla="*/ 1073062 h 1174750"/>
              <a:gd name="connsiteX38" fmla="*/ 635880 w 1174750"/>
              <a:gd name="connsiteY38" fmla="*/ 1077436 h 1174750"/>
              <a:gd name="connsiteX39" fmla="*/ 597489 w 1174750"/>
              <a:gd name="connsiteY39" fmla="*/ 1076843 h 1174750"/>
              <a:gd name="connsiteX40" fmla="*/ 560387 w 1174750"/>
              <a:gd name="connsiteY40" fmla="*/ 1174750 h 1174750"/>
              <a:gd name="connsiteX41" fmla="*/ 485774 w 1174750"/>
              <a:gd name="connsiteY41" fmla="*/ 1166813 h 1174750"/>
              <a:gd name="connsiteX42" fmla="*/ 470244 w 1174750"/>
              <a:gd name="connsiteY42" fmla="*/ 1062239 h 1174750"/>
              <a:gd name="connsiteX43" fmla="*/ 419327 w 1174750"/>
              <a:gd name="connsiteY43" fmla="*/ 1049708 h 1174750"/>
              <a:gd name="connsiteX44" fmla="*/ 404822 w 1174750"/>
              <a:gd name="connsiteY44" fmla="*/ 1043134 h 1174750"/>
              <a:gd name="connsiteX45" fmla="*/ 333374 w 1174750"/>
              <a:gd name="connsiteY45" fmla="*/ 1117600 h 1174750"/>
              <a:gd name="connsiteX46" fmla="*/ 268287 w 1174750"/>
              <a:gd name="connsiteY46" fmla="*/ 1081088 h 1174750"/>
              <a:gd name="connsiteX47" fmla="*/ 294359 w 1174750"/>
              <a:gd name="connsiteY47" fmla="*/ 981814 h 1174750"/>
              <a:gd name="connsiteX48" fmla="*/ 292795 w 1174750"/>
              <a:gd name="connsiteY48" fmla="*/ 980808 h 1174750"/>
              <a:gd name="connsiteX49" fmla="*/ 249696 w 1174750"/>
              <a:gd name="connsiteY49" fmla="*/ 940224 h 1174750"/>
              <a:gd name="connsiteX50" fmla="*/ 152399 w 1174750"/>
              <a:gd name="connsiteY50" fmla="*/ 982662 h 1174750"/>
              <a:gd name="connsiteX51" fmla="*/ 106362 w 1174750"/>
              <a:gd name="connsiteY51" fmla="*/ 925512 h 1174750"/>
              <a:gd name="connsiteX52" fmla="*/ 169531 w 1174750"/>
              <a:gd name="connsiteY52" fmla="*/ 840597 h 1174750"/>
              <a:gd name="connsiteX53" fmla="*/ 151782 w 1174750"/>
              <a:gd name="connsiteY53" fmla="*/ 814144 h 1174750"/>
              <a:gd name="connsiteX54" fmla="*/ 138529 w 1174750"/>
              <a:gd name="connsiteY54" fmla="*/ 780584 h 1174750"/>
              <a:gd name="connsiteX55" fmla="*/ 31749 w 1174750"/>
              <a:gd name="connsiteY55" fmla="*/ 782637 h 1174750"/>
              <a:gd name="connsiteX56" fmla="*/ 11112 w 1174750"/>
              <a:gd name="connsiteY56" fmla="*/ 712787 h 1174750"/>
              <a:gd name="connsiteX57" fmla="*/ 103243 w 1174750"/>
              <a:gd name="connsiteY57" fmla="*/ 658532 h 1174750"/>
              <a:gd name="connsiteX58" fmla="*/ 98900 w 1174750"/>
              <a:gd name="connsiteY58" fmla="*/ 635651 h 1174750"/>
              <a:gd name="connsiteX59" fmla="*/ 99486 w 1174750"/>
              <a:gd name="connsiteY59" fmla="*/ 597694 h 1174750"/>
              <a:gd name="connsiteX60" fmla="*/ 0 w 1174750"/>
              <a:gd name="connsiteY60" fmla="*/ 560387 h 1174750"/>
              <a:gd name="connsiteX61" fmla="*/ 7937 w 1174750"/>
              <a:gd name="connsiteY61" fmla="*/ 485775 h 1174750"/>
              <a:gd name="connsiteX62" fmla="*/ 114022 w 1174750"/>
              <a:gd name="connsiteY62" fmla="*/ 470174 h 1174750"/>
              <a:gd name="connsiteX63" fmla="*/ 126629 w 1174750"/>
              <a:gd name="connsiteY63" fmla="*/ 418946 h 1174750"/>
              <a:gd name="connsiteX64" fmla="*/ 132605 w 1174750"/>
              <a:gd name="connsiteY64" fmla="*/ 405771 h 1174750"/>
              <a:gd name="connsiteX65" fmla="*/ 57150 w 1174750"/>
              <a:gd name="connsiteY65" fmla="*/ 333375 h 1174750"/>
              <a:gd name="connsiteX66" fmla="*/ 93662 w 1174750"/>
              <a:gd name="connsiteY66" fmla="*/ 268287 h 1174750"/>
              <a:gd name="connsiteX67" fmla="*/ 194147 w 1174750"/>
              <a:gd name="connsiteY67" fmla="*/ 294677 h 1174750"/>
              <a:gd name="connsiteX68" fmla="*/ 195530 w 1174750"/>
              <a:gd name="connsiteY68" fmla="*/ 292531 h 1174750"/>
              <a:gd name="connsiteX69" fmla="*/ 235678 w 1174750"/>
              <a:gd name="connsiteY69" fmla="*/ 249961 h 1174750"/>
              <a:gd name="connsiteX70" fmla="*/ 192087 w 1174750"/>
              <a:gd name="connsiteY70" fmla="*/ 152400 h 1174750"/>
              <a:gd name="connsiteX71" fmla="*/ 250824 w 1174750"/>
              <a:gd name="connsiteY71" fmla="*/ 106362 h 1174750"/>
              <a:gd name="connsiteX72" fmla="*/ 335694 w 1174750"/>
              <a:gd name="connsiteY72" fmla="*/ 169496 h 1174750"/>
              <a:gd name="connsiteX73" fmla="*/ 362193 w 1174750"/>
              <a:gd name="connsiteY73" fmla="*/ 151746 h 1174750"/>
              <a:gd name="connsiteX74" fmla="*/ 395198 w 1174750"/>
              <a:gd name="connsiteY74" fmla="*/ 138726 h 1174750"/>
              <a:gd name="connsiteX75" fmla="*/ 392112 w 1174750"/>
              <a:gd name="connsiteY75" fmla="*/ 31750 h 1174750"/>
              <a:gd name="connsiteX76" fmla="*/ 463549 w 1174750"/>
              <a:gd name="connsiteY76" fmla="*/ 11112 h 1174750"/>
              <a:gd name="connsiteX77" fmla="*/ 518238 w 1174750"/>
              <a:gd name="connsiteY77" fmla="*/ 103979 h 1174750"/>
              <a:gd name="connsiteX78" fmla="*/ 552910 w 1174750"/>
              <a:gd name="connsiteY78" fmla="*/ 97845 h 1174750"/>
              <a:gd name="connsiteX79" fmla="*/ 577990 w 1174750"/>
              <a:gd name="connsiteY79" fmla="*/ 98490 h 1174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1174750" h="1174750">
                <a:moveTo>
                  <a:pt x="615950" y="0"/>
                </a:moveTo>
                <a:lnTo>
                  <a:pt x="690562" y="7938"/>
                </a:lnTo>
                <a:lnTo>
                  <a:pt x="704967" y="112884"/>
                </a:lnTo>
                <a:lnTo>
                  <a:pt x="742050" y="121270"/>
                </a:lnTo>
                <a:lnTo>
                  <a:pt x="769468" y="133166"/>
                </a:lnTo>
                <a:lnTo>
                  <a:pt x="841375" y="57150"/>
                </a:lnTo>
                <a:lnTo>
                  <a:pt x="908050" y="93663"/>
                </a:lnTo>
                <a:lnTo>
                  <a:pt x="881353" y="195319"/>
                </a:lnTo>
                <a:lnTo>
                  <a:pt x="896621" y="205513"/>
                </a:lnTo>
                <a:lnTo>
                  <a:pt x="927173" y="235070"/>
                </a:lnTo>
                <a:lnTo>
                  <a:pt x="1022350" y="192087"/>
                </a:lnTo>
                <a:lnTo>
                  <a:pt x="1069975" y="250824"/>
                </a:lnTo>
                <a:lnTo>
                  <a:pt x="1008057" y="334058"/>
                </a:lnTo>
                <a:lnTo>
                  <a:pt x="1012850" y="340787"/>
                </a:lnTo>
                <a:lnTo>
                  <a:pt x="1035896" y="395218"/>
                </a:lnTo>
                <a:lnTo>
                  <a:pt x="1144588" y="392112"/>
                </a:lnTo>
                <a:lnTo>
                  <a:pt x="1165225" y="463549"/>
                </a:lnTo>
                <a:lnTo>
                  <a:pt x="1072819" y="516353"/>
                </a:lnTo>
                <a:lnTo>
                  <a:pt x="1077438" y="540687"/>
                </a:lnTo>
                <a:lnTo>
                  <a:pt x="1076865" y="577826"/>
                </a:lnTo>
                <a:lnTo>
                  <a:pt x="1174750" y="615950"/>
                </a:lnTo>
                <a:lnTo>
                  <a:pt x="1166813" y="690562"/>
                </a:lnTo>
                <a:lnTo>
                  <a:pt x="1062601" y="705007"/>
                </a:lnTo>
                <a:lnTo>
                  <a:pt x="1049710" y="757392"/>
                </a:lnTo>
                <a:lnTo>
                  <a:pt x="1043913" y="770170"/>
                </a:lnTo>
                <a:lnTo>
                  <a:pt x="1119188" y="841375"/>
                </a:lnTo>
                <a:lnTo>
                  <a:pt x="1082676" y="908050"/>
                </a:lnTo>
                <a:lnTo>
                  <a:pt x="982045" y="881886"/>
                </a:lnTo>
                <a:lnTo>
                  <a:pt x="980809" y="883806"/>
                </a:lnTo>
                <a:lnTo>
                  <a:pt x="940450" y="926599"/>
                </a:lnTo>
                <a:lnTo>
                  <a:pt x="982662" y="1022349"/>
                </a:lnTo>
                <a:lnTo>
                  <a:pt x="925512" y="1069974"/>
                </a:lnTo>
                <a:lnTo>
                  <a:pt x="840644" y="1006841"/>
                </a:lnTo>
                <a:lnTo>
                  <a:pt x="814145" y="1024591"/>
                </a:lnTo>
                <a:lnTo>
                  <a:pt x="781185" y="1037594"/>
                </a:lnTo>
                <a:lnTo>
                  <a:pt x="784225" y="1143000"/>
                </a:lnTo>
                <a:lnTo>
                  <a:pt x="711200" y="1163637"/>
                </a:lnTo>
                <a:lnTo>
                  <a:pt x="658868" y="1073062"/>
                </a:lnTo>
                <a:lnTo>
                  <a:pt x="635880" y="1077436"/>
                </a:lnTo>
                <a:lnTo>
                  <a:pt x="597489" y="1076843"/>
                </a:lnTo>
                <a:lnTo>
                  <a:pt x="560387" y="1174750"/>
                </a:lnTo>
                <a:lnTo>
                  <a:pt x="485774" y="1166813"/>
                </a:lnTo>
                <a:lnTo>
                  <a:pt x="470244" y="1062239"/>
                </a:lnTo>
                <a:lnTo>
                  <a:pt x="419327" y="1049708"/>
                </a:lnTo>
                <a:lnTo>
                  <a:pt x="404822" y="1043134"/>
                </a:lnTo>
                <a:lnTo>
                  <a:pt x="333374" y="1117600"/>
                </a:lnTo>
                <a:lnTo>
                  <a:pt x="268287" y="1081088"/>
                </a:lnTo>
                <a:lnTo>
                  <a:pt x="294359" y="981814"/>
                </a:lnTo>
                <a:lnTo>
                  <a:pt x="292795" y="980808"/>
                </a:lnTo>
                <a:lnTo>
                  <a:pt x="249696" y="940224"/>
                </a:lnTo>
                <a:lnTo>
                  <a:pt x="152399" y="982662"/>
                </a:lnTo>
                <a:lnTo>
                  <a:pt x="106362" y="925512"/>
                </a:lnTo>
                <a:lnTo>
                  <a:pt x="169531" y="840597"/>
                </a:lnTo>
                <a:lnTo>
                  <a:pt x="151782" y="814144"/>
                </a:lnTo>
                <a:lnTo>
                  <a:pt x="138529" y="780584"/>
                </a:lnTo>
                <a:lnTo>
                  <a:pt x="31749" y="782637"/>
                </a:lnTo>
                <a:lnTo>
                  <a:pt x="11112" y="712787"/>
                </a:lnTo>
                <a:lnTo>
                  <a:pt x="103243" y="658532"/>
                </a:lnTo>
                <a:lnTo>
                  <a:pt x="98900" y="635651"/>
                </a:lnTo>
                <a:lnTo>
                  <a:pt x="99486" y="597694"/>
                </a:lnTo>
                <a:lnTo>
                  <a:pt x="0" y="560387"/>
                </a:lnTo>
                <a:lnTo>
                  <a:pt x="7937" y="485775"/>
                </a:lnTo>
                <a:lnTo>
                  <a:pt x="114022" y="470174"/>
                </a:lnTo>
                <a:lnTo>
                  <a:pt x="126629" y="418946"/>
                </a:lnTo>
                <a:lnTo>
                  <a:pt x="132605" y="405771"/>
                </a:lnTo>
                <a:lnTo>
                  <a:pt x="57150" y="333375"/>
                </a:lnTo>
                <a:lnTo>
                  <a:pt x="93662" y="268287"/>
                </a:lnTo>
                <a:lnTo>
                  <a:pt x="194147" y="294677"/>
                </a:lnTo>
                <a:lnTo>
                  <a:pt x="195530" y="292531"/>
                </a:lnTo>
                <a:lnTo>
                  <a:pt x="235678" y="249961"/>
                </a:lnTo>
                <a:lnTo>
                  <a:pt x="192087" y="152400"/>
                </a:lnTo>
                <a:lnTo>
                  <a:pt x="250824" y="106362"/>
                </a:lnTo>
                <a:lnTo>
                  <a:pt x="335694" y="169496"/>
                </a:lnTo>
                <a:lnTo>
                  <a:pt x="362193" y="151746"/>
                </a:lnTo>
                <a:lnTo>
                  <a:pt x="395198" y="138726"/>
                </a:lnTo>
                <a:lnTo>
                  <a:pt x="392112" y="31750"/>
                </a:lnTo>
                <a:lnTo>
                  <a:pt x="463549" y="11112"/>
                </a:lnTo>
                <a:lnTo>
                  <a:pt x="518238" y="103979"/>
                </a:lnTo>
                <a:lnTo>
                  <a:pt x="552910" y="97845"/>
                </a:lnTo>
                <a:lnTo>
                  <a:pt x="577990" y="9849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79401" tIns="39701" rIns="79401" bIns="39701" numCol="1" anchor="t" anchorCtr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120000"/>
              </a:lnSpc>
            </a:pPr>
            <a:endParaRPr lang="en-US" sz="853">
              <a:latin typeface="FZHei-B01S" panose="02010601030101010101" pitchFamily="2" charset="-122"/>
              <a:ea typeface="FZHei-B01S" panose="02010601030101010101" pitchFamily="2" charset="-122"/>
              <a:cs typeface="+mn-ea"/>
              <a:sym typeface="FZHei-B01S" panose="02010601030101010101" pitchFamily="2" charset="-122"/>
            </a:endParaRPr>
          </a:p>
        </p:txBody>
      </p:sp>
      <p:sp>
        <p:nvSpPr>
          <p:cNvPr id="31" name="Freeform 7"/>
          <p:cNvSpPr>
            <a:spLocks/>
          </p:cNvSpPr>
          <p:nvPr/>
        </p:nvSpPr>
        <p:spPr bwMode="auto">
          <a:xfrm>
            <a:off x="8423020" y="2262941"/>
            <a:ext cx="563801" cy="563800"/>
          </a:xfrm>
          <a:custGeom>
            <a:avLst/>
            <a:gdLst>
              <a:gd name="connsiteX0" fmla="*/ 317500 w 649288"/>
              <a:gd name="connsiteY0" fmla="*/ 0 h 649287"/>
              <a:gd name="connsiteX1" fmla="*/ 393700 w 649288"/>
              <a:gd name="connsiteY1" fmla="*/ 7937 h 649287"/>
              <a:gd name="connsiteX2" fmla="*/ 412438 w 649288"/>
              <a:gd name="connsiteY2" fmla="*/ 93737 h 649287"/>
              <a:gd name="connsiteX3" fmla="*/ 433195 w 649288"/>
              <a:gd name="connsiteY3" fmla="*/ 101206 h 649287"/>
              <a:gd name="connsiteX4" fmla="*/ 466681 w 649288"/>
              <a:gd name="connsiteY4" fmla="*/ 121501 h 649287"/>
              <a:gd name="connsiteX5" fmla="*/ 547689 w 649288"/>
              <a:gd name="connsiteY5" fmla="*/ 88900 h 649287"/>
              <a:gd name="connsiteX6" fmla="*/ 596901 w 649288"/>
              <a:gd name="connsiteY6" fmla="*/ 147638 h 649287"/>
              <a:gd name="connsiteX7" fmla="*/ 550055 w 649288"/>
              <a:gd name="connsiteY7" fmla="*/ 220835 h 649287"/>
              <a:gd name="connsiteX8" fmla="*/ 559211 w 649288"/>
              <a:gd name="connsiteY8" fmla="*/ 239961 h 649287"/>
              <a:gd name="connsiteX9" fmla="*/ 569814 w 649288"/>
              <a:gd name="connsiteY9" fmla="*/ 280966 h 649287"/>
              <a:gd name="connsiteX10" fmla="*/ 649288 w 649288"/>
              <a:gd name="connsiteY10" fmla="*/ 314325 h 649287"/>
              <a:gd name="connsiteX11" fmla="*/ 642938 w 649288"/>
              <a:gd name="connsiteY11" fmla="*/ 392113 h 649287"/>
              <a:gd name="connsiteX12" fmla="*/ 556964 w 649288"/>
              <a:gd name="connsiteY12" fmla="*/ 410889 h 649287"/>
              <a:gd name="connsiteX13" fmla="*/ 549457 w 649288"/>
              <a:gd name="connsiteY13" fmla="*/ 431560 h 649287"/>
              <a:gd name="connsiteX14" fmla="*/ 527263 w 649288"/>
              <a:gd name="connsiteY14" fmla="*/ 467798 h 649287"/>
              <a:gd name="connsiteX15" fmla="*/ 560388 w 649288"/>
              <a:gd name="connsiteY15" fmla="*/ 547687 h 649287"/>
              <a:gd name="connsiteX16" fmla="*/ 500063 w 649288"/>
              <a:gd name="connsiteY16" fmla="*/ 598487 h 649287"/>
              <a:gd name="connsiteX17" fmla="*/ 424873 w 649288"/>
              <a:gd name="connsiteY17" fmla="*/ 549715 h 649287"/>
              <a:gd name="connsiteX18" fmla="*/ 410120 w 649288"/>
              <a:gd name="connsiteY18" fmla="*/ 556698 h 649287"/>
              <a:gd name="connsiteX19" fmla="*/ 368313 w 649288"/>
              <a:gd name="connsiteY19" fmla="*/ 567433 h 649287"/>
              <a:gd name="connsiteX20" fmla="*/ 333375 w 649288"/>
              <a:gd name="connsiteY20" fmla="*/ 649287 h 649287"/>
              <a:gd name="connsiteX21" fmla="*/ 255588 w 649288"/>
              <a:gd name="connsiteY21" fmla="*/ 642937 h 649287"/>
              <a:gd name="connsiteX22" fmla="*/ 237274 w 649288"/>
              <a:gd name="connsiteY22" fmla="*/ 554423 h 649287"/>
              <a:gd name="connsiteX23" fmla="*/ 217680 w 649288"/>
              <a:gd name="connsiteY23" fmla="*/ 547372 h 649287"/>
              <a:gd name="connsiteX24" fmla="*/ 184265 w 649288"/>
              <a:gd name="connsiteY24" fmla="*/ 527120 h 649287"/>
              <a:gd name="connsiteX25" fmla="*/ 101600 w 649288"/>
              <a:gd name="connsiteY25" fmla="*/ 560387 h 649287"/>
              <a:gd name="connsiteX26" fmla="*/ 52388 w 649288"/>
              <a:gd name="connsiteY26" fmla="*/ 501650 h 649287"/>
              <a:gd name="connsiteX27" fmla="*/ 100335 w 649288"/>
              <a:gd name="connsiteY27" fmla="*/ 426731 h 649287"/>
              <a:gd name="connsiteX28" fmla="*/ 91664 w 649288"/>
              <a:gd name="connsiteY28" fmla="*/ 408618 h 649287"/>
              <a:gd name="connsiteX29" fmla="*/ 81166 w 649288"/>
              <a:gd name="connsiteY29" fmla="*/ 368019 h 649287"/>
              <a:gd name="connsiteX30" fmla="*/ 0 w 649288"/>
              <a:gd name="connsiteY30" fmla="*/ 333375 h 649287"/>
              <a:gd name="connsiteX31" fmla="*/ 7937 w 649288"/>
              <a:gd name="connsiteY31" fmla="*/ 257175 h 649287"/>
              <a:gd name="connsiteX32" fmla="*/ 93624 w 649288"/>
              <a:gd name="connsiteY32" fmla="*/ 238462 h 649287"/>
              <a:gd name="connsiteX33" fmla="*/ 101418 w 649288"/>
              <a:gd name="connsiteY33" fmla="*/ 216983 h 649287"/>
              <a:gd name="connsiteX34" fmla="*/ 122826 w 649288"/>
              <a:gd name="connsiteY34" fmla="*/ 181954 h 649287"/>
              <a:gd name="connsiteX35" fmla="*/ 90488 w 649288"/>
              <a:gd name="connsiteY35" fmla="*/ 101599 h 649287"/>
              <a:gd name="connsiteX36" fmla="*/ 149225 w 649288"/>
              <a:gd name="connsiteY36" fmla="*/ 52387 h 649287"/>
              <a:gd name="connsiteX37" fmla="*/ 223287 w 649288"/>
              <a:gd name="connsiteY37" fmla="*/ 99786 h 649287"/>
              <a:gd name="connsiteX38" fmla="*/ 240755 w 649288"/>
              <a:gd name="connsiteY38" fmla="*/ 91494 h 649287"/>
              <a:gd name="connsiteX39" fmla="*/ 283081 w 649288"/>
              <a:gd name="connsiteY39" fmla="*/ 80640 h 6492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649288" h="649287">
                <a:moveTo>
                  <a:pt x="317500" y="0"/>
                </a:moveTo>
                <a:lnTo>
                  <a:pt x="393700" y="7937"/>
                </a:lnTo>
                <a:lnTo>
                  <a:pt x="412438" y="93737"/>
                </a:lnTo>
                <a:lnTo>
                  <a:pt x="433195" y="101206"/>
                </a:lnTo>
                <a:lnTo>
                  <a:pt x="466681" y="121501"/>
                </a:lnTo>
                <a:lnTo>
                  <a:pt x="547689" y="88900"/>
                </a:lnTo>
                <a:lnTo>
                  <a:pt x="596901" y="147638"/>
                </a:lnTo>
                <a:lnTo>
                  <a:pt x="550055" y="220835"/>
                </a:lnTo>
                <a:lnTo>
                  <a:pt x="559211" y="239961"/>
                </a:lnTo>
                <a:lnTo>
                  <a:pt x="569814" y="280966"/>
                </a:lnTo>
                <a:lnTo>
                  <a:pt x="649288" y="314325"/>
                </a:lnTo>
                <a:lnTo>
                  <a:pt x="642938" y="392113"/>
                </a:lnTo>
                <a:lnTo>
                  <a:pt x="556964" y="410889"/>
                </a:lnTo>
                <a:lnTo>
                  <a:pt x="549457" y="431560"/>
                </a:lnTo>
                <a:lnTo>
                  <a:pt x="527263" y="467798"/>
                </a:lnTo>
                <a:lnTo>
                  <a:pt x="560388" y="547687"/>
                </a:lnTo>
                <a:lnTo>
                  <a:pt x="500063" y="598487"/>
                </a:lnTo>
                <a:lnTo>
                  <a:pt x="424873" y="549715"/>
                </a:lnTo>
                <a:lnTo>
                  <a:pt x="410120" y="556698"/>
                </a:lnTo>
                <a:lnTo>
                  <a:pt x="368313" y="567433"/>
                </a:lnTo>
                <a:lnTo>
                  <a:pt x="333375" y="649287"/>
                </a:lnTo>
                <a:lnTo>
                  <a:pt x="255588" y="642937"/>
                </a:lnTo>
                <a:lnTo>
                  <a:pt x="237274" y="554423"/>
                </a:lnTo>
                <a:lnTo>
                  <a:pt x="217680" y="547372"/>
                </a:lnTo>
                <a:lnTo>
                  <a:pt x="184265" y="527120"/>
                </a:lnTo>
                <a:lnTo>
                  <a:pt x="101600" y="560387"/>
                </a:lnTo>
                <a:lnTo>
                  <a:pt x="52388" y="501650"/>
                </a:lnTo>
                <a:lnTo>
                  <a:pt x="100335" y="426731"/>
                </a:lnTo>
                <a:lnTo>
                  <a:pt x="91664" y="408618"/>
                </a:lnTo>
                <a:lnTo>
                  <a:pt x="81166" y="368019"/>
                </a:lnTo>
                <a:lnTo>
                  <a:pt x="0" y="333375"/>
                </a:lnTo>
                <a:lnTo>
                  <a:pt x="7937" y="257175"/>
                </a:lnTo>
                <a:lnTo>
                  <a:pt x="93624" y="238462"/>
                </a:lnTo>
                <a:lnTo>
                  <a:pt x="101418" y="216983"/>
                </a:lnTo>
                <a:lnTo>
                  <a:pt x="122826" y="181954"/>
                </a:lnTo>
                <a:lnTo>
                  <a:pt x="90488" y="101599"/>
                </a:lnTo>
                <a:lnTo>
                  <a:pt x="149225" y="52387"/>
                </a:lnTo>
                <a:lnTo>
                  <a:pt x="223287" y="99786"/>
                </a:lnTo>
                <a:lnTo>
                  <a:pt x="240755" y="91494"/>
                </a:lnTo>
                <a:lnTo>
                  <a:pt x="283081" y="8064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79401" tIns="39701" rIns="79401" bIns="39701" numCol="1" anchor="t" anchorCtr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120000"/>
              </a:lnSpc>
            </a:pPr>
            <a:endParaRPr lang="en-US" sz="853">
              <a:latin typeface="FZHei-B01S" panose="02010601030101010101" pitchFamily="2" charset="-122"/>
              <a:ea typeface="FZHei-B01S" panose="02010601030101010101" pitchFamily="2" charset="-122"/>
              <a:cs typeface="+mn-ea"/>
              <a:sym typeface="FZHei-B01S" panose="02010601030101010101" pitchFamily="2" charset="-122"/>
            </a:endParaRPr>
          </a:p>
        </p:txBody>
      </p:sp>
      <p:sp>
        <p:nvSpPr>
          <p:cNvPr id="32" name="Freeform 8"/>
          <p:cNvSpPr>
            <a:spLocks/>
          </p:cNvSpPr>
          <p:nvPr/>
        </p:nvSpPr>
        <p:spPr bwMode="auto">
          <a:xfrm>
            <a:off x="7509083" y="2730245"/>
            <a:ext cx="1616964" cy="1615587"/>
          </a:xfrm>
          <a:custGeom>
            <a:avLst/>
            <a:gdLst>
              <a:gd name="connsiteX0" fmla="*/ 925512 w 1862137"/>
              <a:gd name="connsiteY0" fmla="*/ 0 h 1860550"/>
              <a:gd name="connsiteX1" fmla="*/ 978984 w 1862137"/>
              <a:gd name="connsiteY1" fmla="*/ 157330 h 1860550"/>
              <a:gd name="connsiteX2" fmla="*/ 1037671 w 1862137"/>
              <a:gd name="connsiteY2" fmla="*/ 159757 h 1860550"/>
              <a:gd name="connsiteX3" fmla="*/ 1083692 w 1862137"/>
              <a:gd name="connsiteY3" fmla="*/ 170718 h 1860550"/>
              <a:gd name="connsiteX4" fmla="*/ 1176338 w 1862137"/>
              <a:gd name="connsiteY4" fmla="*/ 31750 h 1860550"/>
              <a:gd name="connsiteX5" fmla="*/ 1289050 w 1862137"/>
              <a:gd name="connsiteY5" fmla="*/ 69850 h 1860550"/>
              <a:gd name="connsiteX6" fmla="*/ 1275692 w 1862137"/>
              <a:gd name="connsiteY6" fmla="*/ 236320 h 1860550"/>
              <a:gd name="connsiteX7" fmla="*/ 1319008 w 1862137"/>
              <a:gd name="connsiteY7" fmla="*/ 255918 h 1860550"/>
              <a:gd name="connsiteX8" fmla="*/ 1358662 w 1862137"/>
              <a:gd name="connsiteY8" fmla="*/ 284075 h 1860550"/>
              <a:gd name="connsiteX9" fmla="*/ 1495425 w 1862137"/>
              <a:gd name="connsiteY9" fmla="*/ 190500 h 1860550"/>
              <a:gd name="connsiteX10" fmla="*/ 1585912 w 1862137"/>
              <a:gd name="connsiteY10" fmla="*/ 268288 h 1860550"/>
              <a:gd name="connsiteX11" fmla="*/ 1511895 w 1862137"/>
              <a:gd name="connsiteY11" fmla="*/ 417350 h 1860550"/>
              <a:gd name="connsiteX12" fmla="*/ 1546743 w 1862137"/>
              <a:gd name="connsiteY12" fmla="*/ 454238 h 1860550"/>
              <a:gd name="connsiteX13" fmla="*/ 1576521 w 1862137"/>
              <a:gd name="connsiteY13" fmla="*/ 502126 h 1860550"/>
              <a:gd name="connsiteX14" fmla="*/ 1741488 w 1862137"/>
              <a:gd name="connsiteY14" fmla="*/ 468313 h 1860550"/>
              <a:gd name="connsiteX15" fmla="*/ 1793875 w 1862137"/>
              <a:gd name="connsiteY15" fmla="*/ 573088 h 1860550"/>
              <a:gd name="connsiteX16" fmla="*/ 1667696 w 1862137"/>
              <a:gd name="connsiteY16" fmla="*/ 681097 h 1860550"/>
              <a:gd name="connsiteX17" fmla="*/ 1684884 w 1862137"/>
              <a:gd name="connsiteY17" fmla="*/ 735702 h 1860550"/>
              <a:gd name="connsiteX18" fmla="*/ 1693262 w 1862137"/>
              <a:gd name="connsiteY18" fmla="*/ 776085 h 1860550"/>
              <a:gd name="connsiteX19" fmla="*/ 1854200 w 1862137"/>
              <a:gd name="connsiteY19" fmla="*/ 806450 h 1860550"/>
              <a:gd name="connsiteX20" fmla="*/ 1862137 w 1862137"/>
              <a:gd name="connsiteY20" fmla="*/ 925513 h 1860550"/>
              <a:gd name="connsiteX21" fmla="*/ 1704727 w 1862137"/>
              <a:gd name="connsiteY21" fmla="*/ 977642 h 1860550"/>
              <a:gd name="connsiteX22" fmla="*/ 1702277 w 1862137"/>
              <a:gd name="connsiteY22" fmla="*/ 1036783 h 1860550"/>
              <a:gd name="connsiteX23" fmla="*/ 1691105 w 1862137"/>
              <a:gd name="connsiteY23" fmla="*/ 1083603 h 1860550"/>
              <a:gd name="connsiteX24" fmla="*/ 1830387 w 1862137"/>
              <a:gd name="connsiteY24" fmla="*/ 1174750 h 1860550"/>
              <a:gd name="connsiteX25" fmla="*/ 1792287 w 1862137"/>
              <a:gd name="connsiteY25" fmla="*/ 1285875 h 1860550"/>
              <a:gd name="connsiteX26" fmla="*/ 1625658 w 1862137"/>
              <a:gd name="connsiteY26" fmla="*/ 1274561 h 1860550"/>
              <a:gd name="connsiteX27" fmla="*/ 1606030 w 1862137"/>
              <a:gd name="connsiteY27" fmla="*/ 1317868 h 1860550"/>
              <a:gd name="connsiteX28" fmla="*/ 1577382 w 1862137"/>
              <a:gd name="connsiteY28" fmla="*/ 1358141 h 1860550"/>
              <a:gd name="connsiteX29" fmla="*/ 1671637 w 1862137"/>
              <a:gd name="connsiteY29" fmla="*/ 1495425 h 1860550"/>
              <a:gd name="connsiteX30" fmla="*/ 1593850 w 1862137"/>
              <a:gd name="connsiteY30" fmla="*/ 1584325 h 1860550"/>
              <a:gd name="connsiteX31" fmla="*/ 1444760 w 1862137"/>
              <a:gd name="connsiteY31" fmla="*/ 1510294 h 1860550"/>
              <a:gd name="connsiteX32" fmla="*/ 1407533 w 1862137"/>
              <a:gd name="connsiteY32" fmla="*/ 1545400 h 1860550"/>
              <a:gd name="connsiteX33" fmla="*/ 1359818 w 1862137"/>
              <a:gd name="connsiteY33" fmla="*/ 1575017 h 1860550"/>
              <a:gd name="connsiteX34" fmla="*/ 1393825 w 1862137"/>
              <a:gd name="connsiteY34" fmla="*/ 1739900 h 1860550"/>
              <a:gd name="connsiteX35" fmla="*/ 1289050 w 1862137"/>
              <a:gd name="connsiteY35" fmla="*/ 1792287 h 1860550"/>
              <a:gd name="connsiteX36" fmla="*/ 1181011 w 1862137"/>
              <a:gd name="connsiteY36" fmla="*/ 1666074 h 1860550"/>
              <a:gd name="connsiteX37" fmla="*/ 1125816 w 1862137"/>
              <a:gd name="connsiteY37" fmla="*/ 1683417 h 1860550"/>
              <a:gd name="connsiteX38" fmla="*/ 1086058 w 1862137"/>
              <a:gd name="connsiteY38" fmla="*/ 1691651 h 1860550"/>
              <a:gd name="connsiteX39" fmla="*/ 1055688 w 1862137"/>
              <a:gd name="connsiteY39" fmla="*/ 1852613 h 1860550"/>
              <a:gd name="connsiteX40" fmla="*/ 936625 w 1862137"/>
              <a:gd name="connsiteY40" fmla="*/ 1860550 h 1860550"/>
              <a:gd name="connsiteX41" fmla="*/ 883154 w 1862137"/>
              <a:gd name="connsiteY41" fmla="*/ 1703221 h 1860550"/>
              <a:gd name="connsiteX42" fmla="*/ 824467 w 1862137"/>
              <a:gd name="connsiteY42" fmla="*/ 1700794 h 1860550"/>
              <a:gd name="connsiteX43" fmla="*/ 777857 w 1862137"/>
              <a:gd name="connsiteY43" fmla="*/ 1689693 h 1860550"/>
              <a:gd name="connsiteX44" fmla="*/ 685800 w 1862137"/>
              <a:gd name="connsiteY44" fmla="*/ 1828800 h 1860550"/>
              <a:gd name="connsiteX45" fmla="*/ 574675 w 1862137"/>
              <a:gd name="connsiteY45" fmla="*/ 1789113 h 1860550"/>
              <a:gd name="connsiteX46" fmla="*/ 586948 w 1862137"/>
              <a:gd name="connsiteY46" fmla="*/ 1624458 h 1860550"/>
              <a:gd name="connsiteX47" fmla="*/ 543130 w 1862137"/>
              <a:gd name="connsiteY47" fmla="*/ 1604634 h 1860550"/>
              <a:gd name="connsiteX48" fmla="*/ 502741 w 1862137"/>
              <a:gd name="connsiteY48" fmla="*/ 1575955 h 1860550"/>
              <a:gd name="connsiteX49" fmla="*/ 366712 w 1862137"/>
              <a:gd name="connsiteY49" fmla="*/ 1670050 h 1860550"/>
              <a:gd name="connsiteX50" fmla="*/ 276225 w 1862137"/>
              <a:gd name="connsiteY50" fmla="*/ 1592263 h 1860550"/>
              <a:gd name="connsiteX51" fmla="*/ 350241 w 1862137"/>
              <a:gd name="connsiteY51" fmla="*/ 1443201 h 1860550"/>
              <a:gd name="connsiteX52" fmla="*/ 315394 w 1862137"/>
              <a:gd name="connsiteY52" fmla="*/ 1406314 h 1860550"/>
              <a:gd name="connsiteX53" fmla="*/ 285679 w 1862137"/>
              <a:gd name="connsiteY53" fmla="*/ 1358527 h 1860550"/>
              <a:gd name="connsiteX54" fmla="*/ 122237 w 1862137"/>
              <a:gd name="connsiteY54" fmla="*/ 1392237 h 1860550"/>
              <a:gd name="connsiteX55" fmla="*/ 68262 w 1862137"/>
              <a:gd name="connsiteY55" fmla="*/ 1285875 h 1860550"/>
              <a:gd name="connsiteX56" fmla="*/ 194297 w 1862137"/>
              <a:gd name="connsiteY56" fmla="*/ 1178997 h 1860550"/>
              <a:gd name="connsiteX57" fmla="*/ 177253 w 1862137"/>
              <a:gd name="connsiteY57" fmla="*/ 1124849 h 1860550"/>
              <a:gd name="connsiteX58" fmla="*/ 168617 w 1862137"/>
              <a:gd name="connsiteY58" fmla="*/ 1083223 h 1860550"/>
              <a:gd name="connsiteX59" fmla="*/ 7937 w 1862137"/>
              <a:gd name="connsiteY59" fmla="*/ 1054100 h 1860550"/>
              <a:gd name="connsiteX60" fmla="*/ 0 w 1862137"/>
              <a:gd name="connsiteY60" fmla="*/ 935037 h 1860550"/>
              <a:gd name="connsiteX61" fmla="*/ 157410 w 1862137"/>
              <a:gd name="connsiteY61" fmla="*/ 882908 h 1860550"/>
              <a:gd name="connsiteX62" fmla="*/ 159860 w 1862137"/>
              <a:gd name="connsiteY62" fmla="*/ 823769 h 1860550"/>
              <a:gd name="connsiteX63" fmla="*/ 171108 w 1862137"/>
              <a:gd name="connsiteY63" fmla="*/ 776628 h 1860550"/>
              <a:gd name="connsiteX64" fmla="*/ 33337 w 1862137"/>
              <a:gd name="connsiteY64" fmla="*/ 685801 h 1860550"/>
              <a:gd name="connsiteX65" fmla="*/ 71437 w 1862137"/>
              <a:gd name="connsiteY65" fmla="*/ 573088 h 1860550"/>
              <a:gd name="connsiteX66" fmla="*/ 236742 w 1862137"/>
              <a:gd name="connsiteY66" fmla="*/ 585409 h 1860550"/>
              <a:gd name="connsiteX67" fmla="*/ 256107 w 1862137"/>
              <a:gd name="connsiteY67" fmla="*/ 542684 h 1860550"/>
              <a:gd name="connsiteX68" fmla="*/ 284755 w 1862137"/>
              <a:gd name="connsiteY68" fmla="*/ 502410 h 1860550"/>
              <a:gd name="connsiteX69" fmla="*/ 190500 w 1862137"/>
              <a:gd name="connsiteY69" fmla="*/ 365125 h 1860550"/>
              <a:gd name="connsiteX70" fmla="*/ 268287 w 1862137"/>
              <a:gd name="connsiteY70" fmla="*/ 276225 h 1860550"/>
              <a:gd name="connsiteX71" fmla="*/ 417378 w 1862137"/>
              <a:gd name="connsiteY71" fmla="*/ 350256 h 1860550"/>
              <a:gd name="connsiteX72" fmla="*/ 454604 w 1862137"/>
              <a:gd name="connsiteY72" fmla="*/ 315152 h 1860550"/>
              <a:gd name="connsiteX73" fmla="*/ 502320 w 1862137"/>
              <a:gd name="connsiteY73" fmla="*/ 285534 h 1860550"/>
              <a:gd name="connsiteX74" fmla="*/ 468312 w 1862137"/>
              <a:gd name="connsiteY74" fmla="*/ 120651 h 1860550"/>
              <a:gd name="connsiteX75" fmla="*/ 574675 w 1862137"/>
              <a:gd name="connsiteY75" fmla="*/ 68263 h 1860550"/>
              <a:gd name="connsiteX76" fmla="*/ 682378 w 1862137"/>
              <a:gd name="connsiteY76" fmla="*/ 194084 h 1860550"/>
              <a:gd name="connsiteX77" fmla="*/ 736321 w 1862137"/>
              <a:gd name="connsiteY77" fmla="*/ 177134 h 1860550"/>
              <a:gd name="connsiteX78" fmla="*/ 777732 w 1862137"/>
              <a:gd name="connsiteY78" fmla="*/ 168558 h 1860550"/>
              <a:gd name="connsiteX79" fmla="*/ 808037 w 1862137"/>
              <a:gd name="connsiteY79" fmla="*/ 7937 h 1860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1862137" h="1860550">
                <a:moveTo>
                  <a:pt x="925512" y="0"/>
                </a:moveTo>
                <a:lnTo>
                  <a:pt x="978984" y="157330"/>
                </a:lnTo>
                <a:lnTo>
                  <a:pt x="1037671" y="159757"/>
                </a:lnTo>
                <a:lnTo>
                  <a:pt x="1083692" y="170718"/>
                </a:lnTo>
                <a:lnTo>
                  <a:pt x="1176338" y="31750"/>
                </a:lnTo>
                <a:lnTo>
                  <a:pt x="1289050" y="69850"/>
                </a:lnTo>
                <a:lnTo>
                  <a:pt x="1275692" y="236320"/>
                </a:lnTo>
                <a:lnTo>
                  <a:pt x="1319008" y="255918"/>
                </a:lnTo>
                <a:lnTo>
                  <a:pt x="1358662" y="284075"/>
                </a:lnTo>
                <a:lnTo>
                  <a:pt x="1495425" y="190500"/>
                </a:lnTo>
                <a:lnTo>
                  <a:pt x="1585912" y="268288"/>
                </a:lnTo>
                <a:lnTo>
                  <a:pt x="1511895" y="417350"/>
                </a:lnTo>
                <a:lnTo>
                  <a:pt x="1546743" y="454238"/>
                </a:lnTo>
                <a:lnTo>
                  <a:pt x="1576521" y="502126"/>
                </a:lnTo>
                <a:lnTo>
                  <a:pt x="1741488" y="468313"/>
                </a:lnTo>
                <a:lnTo>
                  <a:pt x="1793875" y="573088"/>
                </a:lnTo>
                <a:lnTo>
                  <a:pt x="1667696" y="681097"/>
                </a:lnTo>
                <a:lnTo>
                  <a:pt x="1684884" y="735702"/>
                </a:lnTo>
                <a:lnTo>
                  <a:pt x="1693262" y="776085"/>
                </a:lnTo>
                <a:lnTo>
                  <a:pt x="1854200" y="806450"/>
                </a:lnTo>
                <a:lnTo>
                  <a:pt x="1862137" y="925513"/>
                </a:lnTo>
                <a:lnTo>
                  <a:pt x="1704727" y="977642"/>
                </a:lnTo>
                <a:lnTo>
                  <a:pt x="1702277" y="1036783"/>
                </a:lnTo>
                <a:lnTo>
                  <a:pt x="1691105" y="1083603"/>
                </a:lnTo>
                <a:lnTo>
                  <a:pt x="1830387" y="1174750"/>
                </a:lnTo>
                <a:lnTo>
                  <a:pt x="1792287" y="1285875"/>
                </a:lnTo>
                <a:lnTo>
                  <a:pt x="1625658" y="1274561"/>
                </a:lnTo>
                <a:lnTo>
                  <a:pt x="1606030" y="1317868"/>
                </a:lnTo>
                <a:lnTo>
                  <a:pt x="1577382" y="1358141"/>
                </a:lnTo>
                <a:lnTo>
                  <a:pt x="1671637" y="1495425"/>
                </a:lnTo>
                <a:lnTo>
                  <a:pt x="1593850" y="1584325"/>
                </a:lnTo>
                <a:lnTo>
                  <a:pt x="1444760" y="1510294"/>
                </a:lnTo>
                <a:lnTo>
                  <a:pt x="1407533" y="1545400"/>
                </a:lnTo>
                <a:lnTo>
                  <a:pt x="1359818" y="1575017"/>
                </a:lnTo>
                <a:lnTo>
                  <a:pt x="1393825" y="1739900"/>
                </a:lnTo>
                <a:lnTo>
                  <a:pt x="1289050" y="1792287"/>
                </a:lnTo>
                <a:lnTo>
                  <a:pt x="1181011" y="1666074"/>
                </a:lnTo>
                <a:lnTo>
                  <a:pt x="1125816" y="1683417"/>
                </a:lnTo>
                <a:lnTo>
                  <a:pt x="1086058" y="1691651"/>
                </a:lnTo>
                <a:lnTo>
                  <a:pt x="1055688" y="1852613"/>
                </a:lnTo>
                <a:lnTo>
                  <a:pt x="936625" y="1860550"/>
                </a:lnTo>
                <a:lnTo>
                  <a:pt x="883154" y="1703221"/>
                </a:lnTo>
                <a:lnTo>
                  <a:pt x="824467" y="1700794"/>
                </a:lnTo>
                <a:lnTo>
                  <a:pt x="777857" y="1689693"/>
                </a:lnTo>
                <a:lnTo>
                  <a:pt x="685800" y="1828800"/>
                </a:lnTo>
                <a:lnTo>
                  <a:pt x="574675" y="1789113"/>
                </a:lnTo>
                <a:lnTo>
                  <a:pt x="586948" y="1624458"/>
                </a:lnTo>
                <a:lnTo>
                  <a:pt x="543130" y="1604634"/>
                </a:lnTo>
                <a:lnTo>
                  <a:pt x="502741" y="1575955"/>
                </a:lnTo>
                <a:lnTo>
                  <a:pt x="366712" y="1670050"/>
                </a:lnTo>
                <a:lnTo>
                  <a:pt x="276225" y="1592263"/>
                </a:lnTo>
                <a:lnTo>
                  <a:pt x="350241" y="1443201"/>
                </a:lnTo>
                <a:lnTo>
                  <a:pt x="315394" y="1406314"/>
                </a:lnTo>
                <a:lnTo>
                  <a:pt x="285679" y="1358527"/>
                </a:lnTo>
                <a:lnTo>
                  <a:pt x="122237" y="1392237"/>
                </a:lnTo>
                <a:lnTo>
                  <a:pt x="68262" y="1285875"/>
                </a:lnTo>
                <a:lnTo>
                  <a:pt x="194297" y="1178997"/>
                </a:lnTo>
                <a:lnTo>
                  <a:pt x="177253" y="1124849"/>
                </a:lnTo>
                <a:lnTo>
                  <a:pt x="168617" y="1083223"/>
                </a:lnTo>
                <a:lnTo>
                  <a:pt x="7937" y="1054100"/>
                </a:lnTo>
                <a:lnTo>
                  <a:pt x="0" y="935037"/>
                </a:lnTo>
                <a:lnTo>
                  <a:pt x="157410" y="882908"/>
                </a:lnTo>
                <a:lnTo>
                  <a:pt x="159860" y="823769"/>
                </a:lnTo>
                <a:lnTo>
                  <a:pt x="171108" y="776628"/>
                </a:lnTo>
                <a:lnTo>
                  <a:pt x="33337" y="685801"/>
                </a:lnTo>
                <a:lnTo>
                  <a:pt x="71437" y="573088"/>
                </a:lnTo>
                <a:lnTo>
                  <a:pt x="236742" y="585409"/>
                </a:lnTo>
                <a:lnTo>
                  <a:pt x="256107" y="542684"/>
                </a:lnTo>
                <a:lnTo>
                  <a:pt x="284755" y="502410"/>
                </a:lnTo>
                <a:lnTo>
                  <a:pt x="190500" y="365125"/>
                </a:lnTo>
                <a:lnTo>
                  <a:pt x="268287" y="276225"/>
                </a:lnTo>
                <a:lnTo>
                  <a:pt x="417378" y="350256"/>
                </a:lnTo>
                <a:lnTo>
                  <a:pt x="454604" y="315152"/>
                </a:lnTo>
                <a:lnTo>
                  <a:pt x="502320" y="285534"/>
                </a:lnTo>
                <a:lnTo>
                  <a:pt x="468312" y="120651"/>
                </a:lnTo>
                <a:lnTo>
                  <a:pt x="574675" y="68263"/>
                </a:lnTo>
                <a:lnTo>
                  <a:pt x="682378" y="194084"/>
                </a:lnTo>
                <a:lnTo>
                  <a:pt x="736321" y="177134"/>
                </a:lnTo>
                <a:lnTo>
                  <a:pt x="777732" y="168558"/>
                </a:lnTo>
                <a:lnTo>
                  <a:pt x="808037" y="7937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79401" tIns="39701" rIns="79401" bIns="39701" numCol="1" anchor="t" anchorCtr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120000"/>
              </a:lnSpc>
            </a:pPr>
            <a:endParaRPr lang="en-US" sz="853">
              <a:latin typeface="FZHei-B01S" panose="02010601030101010101" pitchFamily="2" charset="-122"/>
              <a:ea typeface="FZHei-B01S" panose="02010601030101010101" pitchFamily="2" charset="-122"/>
              <a:cs typeface="+mn-ea"/>
              <a:sym typeface="FZHei-B01S" panose="02010601030101010101" pitchFamily="2" charset="-122"/>
            </a:endParaRPr>
          </a:p>
        </p:txBody>
      </p:sp>
      <p:grpSp>
        <p:nvGrpSpPr>
          <p:cNvPr id="33" name="Group 9"/>
          <p:cNvGrpSpPr/>
          <p:nvPr/>
        </p:nvGrpSpPr>
        <p:grpSpPr>
          <a:xfrm>
            <a:off x="6148515" y="3646942"/>
            <a:ext cx="1137252" cy="2260716"/>
            <a:chOff x="3987801" y="4254500"/>
            <a:chExt cx="1309688" cy="2603499"/>
          </a:xfrm>
          <a:solidFill>
            <a:schemeClr val="accent1"/>
          </a:solidFill>
        </p:grpSpPr>
        <p:sp>
          <p:nvSpPr>
            <p:cNvPr id="34" name="Oval 6"/>
            <p:cNvSpPr>
              <a:spLocks noChangeArrowheads="1"/>
            </p:cNvSpPr>
            <p:nvPr/>
          </p:nvSpPr>
          <p:spPr bwMode="auto">
            <a:xfrm>
              <a:off x="4241801" y="4419599"/>
              <a:ext cx="469900" cy="471487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79401" tIns="39701" rIns="79401" bIns="39701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US" sz="853"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  <p:sp>
          <p:nvSpPr>
            <p:cNvPr id="35" name="Freeform 7"/>
            <p:cNvSpPr>
              <a:spLocks/>
            </p:cNvSpPr>
            <p:nvPr/>
          </p:nvSpPr>
          <p:spPr bwMode="auto">
            <a:xfrm>
              <a:off x="3987801" y="4348162"/>
              <a:ext cx="1309688" cy="2509837"/>
            </a:xfrm>
            <a:custGeom>
              <a:avLst/>
              <a:gdLst>
                <a:gd name="T0" fmla="*/ 835 w 1488"/>
                <a:gd name="T1" fmla="*/ 717 h 2854"/>
                <a:gd name="T2" fmla="*/ 851 w 1488"/>
                <a:gd name="T3" fmla="*/ 708 h 2854"/>
                <a:gd name="T4" fmla="*/ 1249 w 1488"/>
                <a:gd name="T5" fmla="*/ 68 h 2854"/>
                <a:gd name="T6" fmla="*/ 1417 w 1488"/>
                <a:gd name="T7" fmla="*/ 36 h 2854"/>
                <a:gd name="T8" fmla="*/ 1451 w 1488"/>
                <a:gd name="T9" fmla="*/ 199 h 2854"/>
                <a:gd name="T10" fmla="*/ 890 w 1488"/>
                <a:gd name="T11" fmla="*/ 1074 h 2854"/>
                <a:gd name="T12" fmla="*/ 887 w 1488"/>
                <a:gd name="T13" fmla="*/ 1085 h 2854"/>
                <a:gd name="T14" fmla="*/ 887 w 1488"/>
                <a:gd name="T15" fmla="*/ 1839 h 2854"/>
                <a:gd name="T16" fmla="*/ 887 w 1488"/>
                <a:gd name="T17" fmla="*/ 1906 h 2854"/>
                <a:gd name="T18" fmla="*/ 887 w 1488"/>
                <a:gd name="T19" fmla="*/ 2723 h 2854"/>
                <a:gd name="T20" fmla="*/ 751 w 1488"/>
                <a:gd name="T21" fmla="*/ 2854 h 2854"/>
                <a:gd name="T22" fmla="*/ 749 w 1488"/>
                <a:gd name="T23" fmla="*/ 2854 h 2854"/>
                <a:gd name="T24" fmla="*/ 614 w 1488"/>
                <a:gd name="T25" fmla="*/ 2723 h 2854"/>
                <a:gd name="T26" fmla="*/ 614 w 1488"/>
                <a:gd name="T27" fmla="*/ 1925 h 2854"/>
                <a:gd name="T28" fmla="*/ 595 w 1488"/>
                <a:gd name="T29" fmla="*/ 1906 h 2854"/>
                <a:gd name="T30" fmla="*/ 576 w 1488"/>
                <a:gd name="T31" fmla="*/ 1906 h 2854"/>
                <a:gd name="T32" fmla="*/ 557 w 1488"/>
                <a:gd name="T33" fmla="*/ 1925 h 2854"/>
                <a:gd name="T34" fmla="*/ 557 w 1488"/>
                <a:gd name="T35" fmla="*/ 2723 h 2854"/>
                <a:gd name="T36" fmla="*/ 421 w 1488"/>
                <a:gd name="T37" fmla="*/ 2854 h 2854"/>
                <a:gd name="T38" fmla="*/ 419 w 1488"/>
                <a:gd name="T39" fmla="*/ 2854 h 2854"/>
                <a:gd name="T40" fmla="*/ 283 w 1488"/>
                <a:gd name="T41" fmla="*/ 2723 h 2854"/>
                <a:gd name="T42" fmla="*/ 283 w 1488"/>
                <a:gd name="T43" fmla="*/ 1906 h 2854"/>
                <a:gd name="T44" fmla="*/ 283 w 1488"/>
                <a:gd name="T45" fmla="*/ 1839 h 2854"/>
                <a:gd name="T46" fmla="*/ 283 w 1488"/>
                <a:gd name="T47" fmla="*/ 1103 h 2854"/>
                <a:gd name="T48" fmla="*/ 263 w 1488"/>
                <a:gd name="T49" fmla="*/ 1085 h 2854"/>
                <a:gd name="T50" fmla="*/ 263 w 1488"/>
                <a:gd name="T51" fmla="*/ 1085 h 2854"/>
                <a:gd name="T52" fmla="*/ 246 w 1488"/>
                <a:gd name="T53" fmla="*/ 1103 h 2854"/>
                <a:gd name="T54" fmla="*/ 246 w 1488"/>
                <a:gd name="T55" fmla="*/ 1712 h 2854"/>
                <a:gd name="T56" fmla="*/ 123 w 1488"/>
                <a:gd name="T57" fmla="*/ 1830 h 2854"/>
                <a:gd name="T58" fmla="*/ 0 w 1488"/>
                <a:gd name="T59" fmla="*/ 1712 h 2854"/>
                <a:gd name="T60" fmla="*/ 0 w 1488"/>
                <a:gd name="T61" fmla="*/ 1170 h 2854"/>
                <a:gd name="T62" fmla="*/ 0 w 1488"/>
                <a:gd name="T63" fmla="*/ 1024 h 2854"/>
                <a:gd name="T64" fmla="*/ 0 w 1488"/>
                <a:gd name="T65" fmla="*/ 736 h 2854"/>
                <a:gd name="T66" fmla="*/ 19 w 1488"/>
                <a:gd name="T67" fmla="*/ 717 h 2854"/>
                <a:gd name="T68" fmla="*/ 835 w 1488"/>
                <a:gd name="T69" fmla="*/ 717 h 2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488" h="2854">
                  <a:moveTo>
                    <a:pt x="835" y="717"/>
                  </a:moveTo>
                  <a:cubicBezTo>
                    <a:pt x="841" y="717"/>
                    <a:pt x="847" y="714"/>
                    <a:pt x="851" y="708"/>
                  </a:cubicBezTo>
                  <a:cubicBezTo>
                    <a:pt x="1249" y="68"/>
                    <a:pt x="1249" y="68"/>
                    <a:pt x="1249" y="68"/>
                  </a:cubicBezTo>
                  <a:cubicBezTo>
                    <a:pt x="1286" y="14"/>
                    <a:pt x="1361" y="0"/>
                    <a:pt x="1417" y="36"/>
                  </a:cubicBezTo>
                  <a:cubicBezTo>
                    <a:pt x="1473" y="72"/>
                    <a:pt x="1488" y="145"/>
                    <a:pt x="1451" y="199"/>
                  </a:cubicBezTo>
                  <a:cubicBezTo>
                    <a:pt x="890" y="1074"/>
                    <a:pt x="890" y="1074"/>
                    <a:pt x="890" y="1074"/>
                  </a:cubicBezTo>
                  <a:cubicBezTo>
                    <a:pt x="888" y="1077"/>
                    <a:pt x="887" y="1081"/>
                    <a:pt x="887" y="1085"/>
                  </a:cubicBezTo>
                  <a:cubicBezTo>
                    <a:pt x="887" y="1839"/>
                    <a:pt x="887" y="1839"/>
                    <a:pt x="887" y="1839"/>
                  </a:cubicBezTo>
                  <a:cubicBezTo>
                    <a:pt x="887" y="1906"/>
                    <a:pt x="887" y="1906"/>
                    <a:pt x="887" y="1906"/>
                  </a:cubicBezTo>
                  <a:cubicBezTo>
                    <a:pt x="887" y="2723"/>
                    <a:pt x="887" y="2723"/>
                    <a:pt x="887" y="2723"/>
                  </a:cubicBezTo>
                  <a:cubicBezTo>
                    <a:pt x="887" y="2795"/>
                    <a:pt x="826" y="2854"/>
                    <a:pt x="751" y="2854"/>
                  </a:cubicBezTo>
                  <a:cubicBezTo>
                    <a:pt x="749" y="2854"/>
                    <a:pt x="749" y="2854"/>
                    <a:pt x="749" y="2854"/>
                  </a:cubicBezTo>
                  <a:cubicBezTo>
                    <a:pt x="675" y="2854"/>
                    <a:pt x="614" y="2795"/>
                    <a:pt x="614" y="2723"/>
                  </a:cubicBezTo>
                  <a:cubicBezTo>
                    <a:pt x="614" y="1925"/>
                    <a:pt x="614" y="1925"/>
                    <a:pt x="614" y="1925"/>
                  </a:cubicBezTo>
                  <a:cubicBezTo>
                    <a:pt x="614" y="1914"/>
                    <a:pt x="605" y="1906"/>
                    <a:pt x="595" y="1906"/>
                  </a:cubicBezTo>
                  <a:cubicBezTo>
                    <a:pt x="576" y="1906"/>
                    <a:pt x="576" y="1906"/>
                    <a:pt x="576" y="1906"/>
                  </a:cubicBezTo>
                  <a:cubicBezTo>
                    <a:pt x="565" y="1906"/>
                    <a:pt x="557" y="1914"/>
                    <a:pt x="557" y="1925"/>
                  </a:cubicBezTo>
                  <a:cubicBezTo>
                    <a:pt x="557" y="2723"/>
                    <a:pt x="557" y="2723"/>
                    <a:pt x="557" y="2723"/>
                  </a:cubicBezTo>
                  <a:cubicBezTo>
                    <a:pt x="557" y="2795"/>
                    <a:pt x="495" y="2854"/>
                    <a:pt x="421" y="2854"/>
                  </a:cubicBezTo>
                  <a:cubicBezTo>
                    <a:pt x="419" y="2854"/>
                    <a:pt x="419" y="2854"/>
                    <a:pt x="419" y="2854"/>
                  </a:cubicBezTo>
                  <a:cubicBezTo>
                    <a:pt x="344" y="2854"/>
                    <a:pt x="283" y="2795"/>
                    <a:pt x="283" y="2723"/>
                  </a:cubicBezTo>
                  <a:cubicBezTo>
                    <a:pt x="283" y="1906"/>
                    <a:pt x="283" y="1906"/>
                    <a:pt x="283" y="1906"/>
                  </a:cubicBezTo>
                  <a:cubicBezTo>
                    <a:pt x="283" y="1839"/>
                    <a:pt x="283" y="1839"/>
                    <a:pt x="283" y="1839"/>
                  </a:cubicBezTo>
                  <a:cubicBezTo>
                    <a:pt x="283" y="1103"/>
                    <a:pt x="283" y="1103"/>
                    <a:pt x="283" y="1103"/>
                  </a:cubicBezTo>
                  <a:cubicBezTo>
                    <a:pt x="283" y="1092"/>
                    <a:pt x="274" y="1084"/>
                    <a:pt x="263" y="1085"/>
                  </a:cubicBezTo>
                  <a:cubicBezTo>
                    <a:pt x="263" y="1085"/>
                    <a:pt x="263" y="1085"/>
                    <a:pt x="263" y="1085"/>
                  </a:cubicBezTo>
                  <a:cubicBezTo>
                    <a:pt x="253" y="1086"/>
                    <a:pt x="246" y="1094"/>
                    <a:pt x="246" y="1103"/>
                  </a:cubicBezTo>
                  <a:cubicBezTo>
                    <a:pt x="246" y="1712"/>
                    <a:pt x="246" y="1712"/>
                    <a:pt x="246" y="1712"/>
                  </a:cubicBezTo>
                  <a:cubicBezTo>
                    <a:pt x="246" y="1778"/>
                    <a:pt x="190" y="1830"/>
                    <a:pt x="123" y="1830"/>
                  </a:cubicBezTo>
                  <a:cubicBezTo>
                    <a:pt x="56" y="1830"/>
                    <a:pt x="0" y="1778"/>
                    <a:pt x="0" y="1712"/>
                  </a:cubicBezTo>
                  <a:cubicBezTo>
                    <a:pt x="0" y="1170"/>
                    <a:pt x="0" y="1170"/>
                    <a:pt x="0" y="1170"/>
                  </a:cubicBezTo>
                  <a:cubicBezTo>
                    <a:pt x="0" y="1024"/>
                    <a:pt x="0" y="1024"/>
                    <a:pt x="0" y="1024"/>
                  </a:cubicBezTo>
                  <a:cubicBezTo>
                    <a:pt x="0" y="736"/>
                    <a:pt x="0" y="736"/>
                    <a:pt x="0" y="736"/>
                  </a:cubicBezTo>
                  <a:cubicBezTo>
                    <a:pt x="0" y="726"/>
                    <a:pt x="9" y="717"/>
                    <a:pt x="19" y="717"/>
                  </a:cubicBezTo>
                  <a:lnTo>
                    <a:pt x="835" y="71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79401" tIns="39701" rIns="79401" bIns="39701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US" sz="853"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  <p:sp>
          <p:nvSpPr>
            <p:cNvPr id="36" name="Freeform 8"/>
            <p:cNvSpPr>
              <a:spLocks/>
            </p:cNvSpPr>
            <p:nvPr/>
          </p:nvSpPr>
          <p:spPr bwMode="auto">
            <a:xfrm>
              <a:off x="4176714" y="4281487"/>
              <a:ext cx="625475" cy="330200"/>
            </a:xfrm>
            <a:custGeom>
              <a:avLst/>
              <a:gdLst>
                <a:gd name="T0" fmla="*/ 51 w 711"/>
                <a:gd name="T1" fmla="*/ 375 h 375"/>
                <a:gd name="T2" fmla="*/ 0 w 711"/>
                <a:gd name="T3" fmla="*/ 323 h 375"/>
                <a:gd name="T4" fmla="*/ 21 w 711"/>
                <a:gd name="T5" fmla="*/ 281 h 375"/>
                <a:gd name="T6" fmla="*/ 334 w 711"/>
                <a:gd name="T7" fmla="*/ 0 h 375"/>
                <a:gd name="T8" fmla="*/ 646 w 711"/>
                <a:gd name="T9" fmla="*/ 271 h 375"/>
                <a:gd name="T10" fmla="*/ 660 w 711"/>
                <a:gd name="T11" fmla="*/ 271 h 375"/>
                <a:gd name="T12" fmla="*/ 711 w 711"/>
                <a:gd name="T13" fmla="*/ 323 h 375"/>
                <a:gd name="T14" fmla="*/ 660 w 711"/>
                <a:gd name="T15" fmla="*/ 375 h 375"/>
                <a:gd name="T16" fmla="*/ 51 w 711"/>
                <a:gd name="T17" fmla="*/ 375 h 3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11" h="375">
                  <a:moveTo>
                    <a:pt x="51" y="375"/>
                  </a:moveTo>
                  <a:cubicBezTo>
                    <a:pt x="23" y="375"/>
                    <a:pt x="0" y="351"/>
                    <a:pt x="0" y="323"/>
                  </a:cubicBezTo>
                  <a:cubicBezTo>
                    <a:pt x="0" y="306"/>
                    <a:pt x="8" y="291"/>
                    <a:pt x="21" y="281"/>
                  </a:cubicBezTo>
                  <a:cubicBezTo>
                    <a:pt x="41" y="120"/>
                    <a:pt x="172" y="0"/>
                    <a:pt x="334" y="0"/>
                  </a:cubicBezTo>
                  <a:cubicBezTo>
                    <a:pt x="492" y="0"/>
                    <a:pt x="622" y="115"/>
                    <a:pt x="646" y="271"/>
                  </a:cubicBezTo>
                  <a:cubicBezTo>
                    <a:pt x="660" y="271"/>
                    <a:pt x="660" y="271"/>
                    <a:pt x="660" y="271"/>
                  </a:cubicBezTo>
                  <a:cubicBezTo>
                    <a:pt x="688" y="271"/>
                    <a:pt x="711" y="295"/>
                    <a:pt x="711" y="323"/>
                  </a:cubicBezTo>
                  <a:cubicBezTo>
                    <a:pt x="711" y="351"/>
                    <a:pt x="688" y="375"/>
                    <a:pt x="660" y="375"/>
                  </a:cubicBezTo>
                  <a:lnTo>
                    <a:pt x="51" y="37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79401" tIns="39701" rIns="79401" bIns="39701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US" sz="853"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  <p:sp>
          <p:nvSpPr>
            <p:cNvPr id="37" name="Freeform 9"/>
            <p:cNvSpPr>
              <a:spLocks noEditPoints="1"/>
            </p:cNvSpPr>
            <p:nvPr/>
          </p:nvSpPr>
          <p:spPr bwMode="auto">
            <a:xfrm>
              <a:off x="4149726" y="4254500"/>
              <a:ext cx="679450" cy="381000"/>
            </a:xfrm>
            <a:custGeom>
              <a:avLst/>
              <a:gdLst>
                <a:gd name="T0" fmla="*/ 364 w 771"/>
                <a:gd name="T1" fmla="*/ 60 h 433"/>
                <a:gd name="T2" fmla="*/ 649 w 771"/>
                <a:gd name="T3" fmla="*/ 333 h 433"/>
                <a:gd name="T4" fmla="*/ 690 w 771"/>
                <a:gd name="T5" fmla="*/ 333 h 433"/>
                <a:gd name="T6" fmla="*/ 711 w 771"/>
                <a:gd name="T7" fmla="*/ 353 h 433"/>
                <a:gd name="T8" fmla="*/ 690 w 771"/>
                <a:gd name="T9" fmla="*/ 373 h 433"/>
                <a:gd name="T10" fmla="*/ 81 w 771"/>
                <a:gd name="T11" fmla="*/ 373 h 433"/>
                <a:gd name="T12" fmla="*/ 60 w 771"/>
                <a:gd name="T13" fmla="*/ 352 h 433"/>
                <a:gd name="T14" fmla="*/ 79 w 771"/>
                <a:gd name="T15" fmla="*/ 331 h 433"/>
                <a:gd name="T16" fmla="*/ 364 w 771"/>
                <a:gd name="T17" fmla="*/ 60 h 433"/>
                <a:gd name="T18" fmla="*/ 364 w 771"/>
                <a:gd name="T19" fmla="*/ 0 h 433"/>
                <a:gd name="T20" fmla="*/ 128 w 771"/>
                <a:gd name="T21" fmla="*/ 94 h 433"/>
                <a:gd name="T22" fmla="*/ 23 w 771"/>
                <a:gd name="T23" fmla="*/ 296 h 433"/>
                <a:gd name="T24" fmla="*/ 0 w 771"/>
                <a:gd name="T25" fmla="*/ 352 h 433"/>
                <a:gd name="T26" fmla="*/ 81 w 771"/>
                <a:gd name="T27" fmla="*/ 433 h 433"/>
                <a:gd name="T28" fmla="*/ 690 w 771"/>
                <a:gd name="T29" fmla="*/ 433 h 433"/>
                <a:gd name="T30" fmla="*/ 771 w 771"/>
                <a:gd name="T31" fmla="*/ 353 h 433"/>
                <a:gd name="T32" fmla="*/ 701 w 771"/>
                <a:gd name="T33" fmla="*/ 273 h 433"/>
                <a:gd name="T34" fmla="*/ 600 w 771"/>
                <a:gd name="T35" fmla="*/ 93 h 433"/>
                <a:gd name="T36" fmla="*/ 364 w 771"/>
                <a:gd name="T37" fmla="*/ 0 h 4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71" h="433">
                  <a:moveTo>
                    <a:pt x="364" y="60"/>
                  </a:moveTo>
                  <a:cubicBezTo>
                    <a:pt x="514" y="60"/>
                    <a:pt x="638" y="173"/>
                    <a:pt x="649" y="333"/>
                  </a:cubicBezTo>
                  <a:cubicBezTo>
                    <a:pt x="690" y="333"/>
                    <a:pt x="690" y="333"/>
                    <a:pt x="690" y="333"/>
                  </a:cubicBezTo>
                  <a:cubicBezTo>
                    <a:pt x="702" y="333"/>
                    <a:pt x="711" y="342"/>
                    <a:pt x="711" y="353"/>
                  </a:cubicBezTo>
                  <a:cubicBezTo>
                    <a:pt x="711" y="364"/>
                    <a:pt x="702" y="373"/>
                    <a:pt x="690" y="373"/>
                  </a:cubicBezTo>
                  <a:cubicBezTo>
                    <a:pt x="81" y="373"/>
                    <a:pt x="81" y="373"/>
                    <a:pt x="81" y="373"/>
                  </a:cubicBezTo>
                  <a:cubicBezTo>
                    <a:pt x="70" y="373"/>
                    <a:pt x="60" y="363"/>
                    <a:pt x="60" y="352"/>
                  </a:cubicBezTo>
                  <a:cubicBezTo>
                    <a:pt x="60" y="341"/>
                    <a:pt x="69" y="332"/>
                    <a:pt x="79" y="331"/>
                  </a:cubicBezTo>
                  <a:cubicBezTo>
                    <a:pt x="90" y="176"/>
                    <a:pt x="213" y="60"/>
                    <a:pt x="364" y="60"/>
                  </a:cubicBezTo>
                  <a:moveTo>
                    <a:pt x="364" y="0"/>
                  </a:moveTo>
                  <a:cubicBezTo>
                    <a:pt x="275" y="0"/>
                    <a:pt x="192" y="33"/>
                    <a:pt x="128" y="94"/>
                  </a:cubicBezTo>
                  <a:cubicBezTo>
                    <a:pt x="71" y="147"/>
                    <a:pt x="35" y="218"/>
                    <a:pt x="23" y="296"/>
                  </a:cubicBezTo>
                  <a:cubicBezTo>
                    <a:pt x="9" y="311"/>
                    <a:pt x="0" y="331"/>
                    <a:pt x="0" y="352"/>
                  </a:cubicBezTo>
                  <a:cubicBezTo>
                    <a:pt x="0" y="397"/>
                    <a:pt x="37" y="433"/>
                    <a:pt x="81" y="433"/>
                  </a:cubicBezTo>
                  <a:cubicBezTo>
                    <a:pt x="690" y="433"/>
                    <a:pt x="690" y="433"/>
                    <a:pt x="690" y="433"/>
                  </a:cubicBezTo>
                  <a:cubicBezTo>
                    <a:pt x="735" y="433"/>
                    <a:pt x="771" y="397"/>
                    <a:pt x="771" y="353"/>
                  </a:cubicBezTo>
                  <a:cubicBezTo>
                    <a:pt x="771" y="312"/>
                    <a:pt x="740" y="278"/>
                    <a:pt x="701" y="273"/>
                  </a:cubicBezTo>
                  <a:cubicBezTo>
                    <a:pt x="685" y="203"/>
                    <a:pt x="651" y="141"/>
                    <a:pt x="600" y="93"/>
                  </a:cubicBezTo>
                  <a:cubicBezTo>
                    <a:pt x="536" y="33"/>
                    <a:pt x="453" y="0"/>
                    <a:pt x="36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79401" tIns="39701" rIns="79401" bIns="39701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US" sz="853"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</p:grpSp>
      <p:sp>
        <p:nvSpPr>
          <p:cNvPr id="38" name="Freeform 12"/>
          <p:cNvSpPr>
            <a:spLocks/>
          </p:cNvSpPr>
          <p:nvPr/>
        </p:nvSpPr>
        <p:spPr bwMode="auto">
          <a:xfrm>
            <a:off x="7724128" y="2945292"/>
            <a:ext cx="1186877" cy="1185499"/>
          </a:xfrm>
          <a:custGeom>
            <a:avLst/>
            <a:gdLst>
              <a:gd name="T0" fmla="*/ 165 w 1552"/>
              <a:gd name="T1" fmla="*/ 1075 h 1552"/>
              <a:gd name="T2" fmla="*/ 1076 w 1552"/>
              <a:gd name="T3" fmla="*/ 1387 h 1552"/>
              <a:gd name="T4" fmla="*/ 1387 w 1552"/>
              <a:gd name="T5" fmla="*/ 477 h 1552"/>
              <a:gd name="T6" fmla="*/ 477 w 1552"/>
              <a:gd name="T7" fmla="*/ 165 h 1552"/>
              <a:gd name="T8" fmla="*/ 165 w 1552"/>
              <a:gd name="T9" fmla="*/ 1075 h 15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52" h="1552">
                <a:moveTo>
                  <a:pt x="165" y="1075"/>
                </a:moveTo>
                <a:cubicBezTo>
                  <a:pt x="331" y="1413"/>
                  <a:pt x="738" y="1552"/>
                  <a:pt x="1076" y="1387"/>
                </a:cubicBezTo>
                <a:cubicBezTo>
                  <a:pt x="1413" y="1221"/>
                  <a:pt x="1552" y="814"/>
                  <a:pt x="1387" y="477"/>
                </a:cubicBezTo>
                <a:cubicBezTo>
                  <a:pt x="1222" y="139"/>
                  <a:pt x="814" y="0"/>
                  <a:pt x="477" y="165"/>
                </a:cubicBezTo>
                <a:cubicBezTo>
                  <a:pt x="139" y="331"/>
                  <a:pt x="0" y="738"/>
                  <a:pt x="165" y="107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79401" tIns="39701" rIns="79401" bIns="39701" numCol="1" anchor="t" anchorCtr="0" compatLnSpc="1">
            <a:prstTxWarp prst="textNoShape">
              <a:avLst/>
            </a:prstTxWarp>
          </a:bodyPr>
          <a:lstStyle/>
          <a:p>
            <a:pPr algn="just">
              <a:lnSpc>
                <a:spcPct val="120000"/>
              </a:lnSpc>
            </a:pPr>
            <a:endParaRPr lang="en-US" sz="853">
              <a:latin typeface="FZHei-B01S" panose="02010601030101010101" pitchFamily="2" charset="-122"/>
              <a:ea typeface="FZHei-B01S" panose="02010601030101010101" pitchFamily="2" charset="-122"/>
              <a:cs typeface="+mn-ea"/>
              <a:sym typeface="FZHei-B01S" panose="02010601030101010101" pitchFamily="2" charset="-122"/>
            </a:endParaRPr>
          </a:p>
        </p:txBody>
      </p:sp>
      <p:sp>
        <p:nvSpPr>
          <p:cNvPr id="39" name="Freeform 30"/>
          <p:cNvSpPr>
            <a:spLocks/>
          </p:cNvSpPr>
          <p:nvPr/>
        </p:nvSpPr>
        <p:spPr bwMode="auto">
          <a:xfrm>
            <a:off x="6570335" y="2333246"/>
            <a:ext cx="1006295" cy="1004916"/>
          </a:xfrm>
          <a:custGeom>
            <a:avLst/>
            <a:gdLst>
              <a:gd name="T0" fmla="*/ 88 w 1317"/>
              <a:gd name="T1" fmla="*/ 819 h 1317"/>
              <a:gd name="T2" fmla="*/ 819 w 1317"/>
              <a:gd name="T3" fmla="*/ 1228 h 1317"/>
              <a:gd name="T4" fmla="*/ 1228 w 1317"/>
              <a:gd name="T5" fmla="*/ 498 h 1317"/>
              <a:gd name="T6" fmla="*/ 497 w 1317"/>
              <a:gd name="T7" fmla="*/ 89 h 1317"/>
              <a:gd name="T8" fmla="*/ 88 w 1317"/>
              <a:gd name="T9" fmla="*/ 819 h 13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317" h="1317">
                <a:moveTo>
                  <a:pt x="88" y="819"/>
                </a:moveTo>
                <a:cubicBezTo>
                  <a:pt x="177" y="1134"/>
                  <a:pt x="504" y="1317"/>
                  <a:pt x="819" y="1228"/>
                </a:cubicBezTo>
                <a:cubicBezTo>
                  <a:pt x="1134" y="1139"/>
                  <a:pt x="1317" y="812"/>
                  <a:pt x="1228" y="498"/>
                </a:cubicBezTo>
                <a:cubicBezTo>
                  <a:pt x="1139" y="183"/>
                  <a:pt x="812" y="0"/>
                  <a:pt x="497" y="89"/>
                </a:cubicBezTo>
                <a:cubicBezTo>
                  <a:pt x="183" y="177"/>
                  <a:pt x="0" y="505"/>
                  <a:pt x="88" y="81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79401" tIns="39701" rIns="79401" bIns="39701" numCol="1" anchor="t" anchorCtr="0" compatLnSpc="1">
            <a:prstTxWarp prst="textNoShape">
              <a:avLst/>
            </a:prstTxWarp>
          </a:bodyPr>
          <a:lstStyle/>
          <a:p>
            <a:pPr algn="just">
              <a:lnSpc>
                <a:spcPct val="120000"/>
              </a:lnSpc>
            </a:pPr>
            <a:endParaRPr lang="en-US" sz="853">
              <a:latin typeface="FZHei-B01S" panose="02010601030101010101" pitchFamily="2" charset="-122"/>
              <a:ea typeface="FZHei-B01S" panose="02010601030101010101" pitchFamily="2" charset="-122"/>
              <a:cs typeface="+mn-ea"/>
              <a:sym typeface="FZHei-B01S" panose="02010601030101010101" pitchFamily="2" charset="-122"/>
            </a:endParaRPr>
          </a:p>
        </p:txBody>
      </p:sp>
      <p:sp>
        <p:nvSpPr>
          <p:cNvPr id="41" name="Freeform 48"/>
          <p:cNvSpPr>
            <a:spLocks/>
          </p:cNvSpPr>
          <p:nvPr/>
        </p:nvSpPr>
        <p:spPr bwMode="auto">
          <a:xfrm>
            <a:off x="7713099" y="1843883"/>
            <a:ext cx="674080" cy="674079"/>
          </a:xfrm>
          <a:custGeom>
            <a:avLst/>
            <a:gdLst>
              <a:gd name="T0" fmla="*/ 60 w 883"/>
              <a:gd name="T1" fmla="*/ 549 h 883"/>
              <a:gd name="T2" fmla="*/ 550 w 883"/>
              <a:gd name="T3" fmla="*/ 824 h 883"/>
              <a:gd name="T4" fmla="*/ 824 w 883"/>
              <a:gd name="T5" fmla="*/ 334 h 883"/>
              <a:gd name="T6" fmla="*/ 334 w 883"/>
              <a:gd name="T7" fmla="*/ 60 h 883"/>
              <a:gd name="T8" fmla="*/ 60 w 883"/>
              <a:gd name="T9" fmla="*/ 549 h 8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83" h="883">
                <a:moveTo>
                  <a:pt x="60" y="549"/>
                </a:moveTo>
                <a:cubicBezTo>
                  <a:pt x="119" y="760"/>
                  <a:pt x="339" y="883"/>
                  <a:pt x="550" y="824"/>
                </a:cubicBezTo>
                <a:cubicBezTo>
                  <a:pt x="761" y="764"/>
                  <a:pt x="883" y="545"/>
                  <a:pt x="824" y="334"/>
                </a:cubicBezTo>
                <a:cubicBezTo>
                  <a:pt x="764" y="123"/>
                  <a:pt x="545" y="0"/>
                  <a:pt x="334" y="60"/>
                </a:cubicBezTo>
                <a:cubicBezTo>
                  <a:pt x="123" y="119"/>
                  <a:pt x="0" y="338"/>
                  <a:pt x="60" y="54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79401" tIns="39701" rIns="79401" bIns="39701" numCol="1" anchor="t" anchorCtr="0" compatLnSpc="1">
            <a:prstTxWarp prst="textNoShape">
              <a:avLst/>
            </a:prstTxWarp>
          </a:bodyPr>
          <a:lstStyle/>
          <a:p>
            <a:pPr algn="just">
              <a:lnSpc>
                <a:spcPct val="120000"/>
              </a:lnSpc>
            </a:pPr>
            <a:endParaRPr lang="en-US" sz="853">
              <a:latin typeface="FZHei-B01S" panose="02010601030101010101" pitchFamily="2" charset="-122"/>
              <a:ea typeface="FZHei-B01S" panose="02010601030101010101" pitchFamily="2" charset="-122"/>
              <a:cs typeface="+mn-ea"/>
              <a:sym typeface="FZHei-B01S" panose="02010601030101010101" pitchFamily="2" charset="-122"/>
            </a:endParaRPr>
          </a:p>
        </p:txBody>
      </p:sp>
      <p:sp>
        <p:nvSpPr>
          <p:cNvPr id="60" name="Freeform 66"/>
          <p:cNvSpPr>
            <a:spLocks/>
          </p:cNvSpPr>
          <p:nvPr/>
        </p:nvSpPr>
        <p:spPr bwMode="auto">
          <a:xfrm>
            <a:off x="7485649" y="4303100"/>
            <a:ext cx="497635" cy="497635"/>
          </a:xfrm>
          <a:custGeom>
            <a:avLst/>
            <a:gdLst>
              <a:gd name="T0" fmla="*/ 13 w 650"/>
              <a:gd name="T1" fmla="*/ 351 h 651"/>
              <a:gd name="T2" fmla="*/ 350 w 650"/>
              <a:gd name="T3" fmla="*/ 637 h 651"/>
              <a:gd name="T4" fmla="*/ 636 w 650"/>
              <a:gd name="T5" fmla="*/ 300 h 651"/>
              <a:gd name="T6" fmla="*/ 300 w 650"/>
              <a:gd name="T7" fmla="*/ 14 h 651"/>
              <a:gd name="T8" fmla="*/ 13 w 650"/>
              <a:gd name="T9" fmla="*/ 351 h 6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50" h="651">
                <a:moveTo>
                  <a:pt x="13" y="351"/>
                </a:moveTo>
                <a:cubicBezTo>
                  <a:pt x="27" y="522"/>
                  <a:pt x="178" y="651"/>
                  <a:pt x="350" y="637"/>
                </a:cubicBezTo>
                <a:cubicBezTo>
                  <a:pt x="522" y="623"/>
                  <a:pt x="650" y="472"/>
                  <a:pt x="636" y="300"/>
                </a:cubicBezTo>
                <a:cubicBezTo>
                  <a:pt x="622" y="128"/>
                  <a:pt x="471" y="0"/>
                  <a:pt x="300" y="14"/>
                </a:cubicBezTo>
                <a:cubicBezTo>
                  <a:pt x="128" y="28"/>
                  <a:pt x="0" y="179"/>
                  <a:pt x="13" y="35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79401" tIns="39701" rIns="79401" bIns="39701" numCol="1" anchor="t" anchorCtr="0" compatLnSpc="1">
            <a:prstTxWarp prst="textNoShape">
              <a:avLst/>
            </a:prstTxWarp>
          </a:bodyPr>
          <a:lstStyle/>
          <a:p>
            <a:pPr algn="just">
              <a:lnSpc>
                <a:spcPct val="120000"/>
              </a:lnSpc>
            </a:pPr>
            <a:endParaRPr lang="en-US" sz="853">
              <a:latin typeface="FZHei-B01S" panose="02010601030101010101" pitchFamily="2" charset="-122"/>
              <a:ea typeface="FZHei-B01S" panose="02010601030101010101" pitchFamily="2" charset="-122"/>
              <a:cs typeface="+mn-ea"/>
              <a:sym typeface="FZHei-B01S" panose="02010601030101010101" pitchFamily="2" charset="-122"/>
            </a:endParaRPr>
          </a:p>
        </p:txBody>
      </p:sp>
      <p:sp>
        <p:nvSpPr>
          <p:cNvPr id="61" name="Freeform 76"/>
          <p:cNvSpPr>
            <a:spLocks noEditPoints="1"/>
          </p:cNvSpPr>
          <p:nvPr/>
        </p:nvSpPr>
        <p:spPr bwMode="auto">
          <a:xfrm>
            <a:off x="8020501" y="4952367"/>
            <a:ext cx="226072" cy="210908"/>
          </a:xfrm>
          <a:custGeom>
            <a:avLst/>
            <a:gdLst>
              <a:gd name="T0" fmla="*/ 153 w 296"/>
              <a:gd name="T1" fmla="*/ 276 h 276"/>
              <a:gd name="T2" fmla="*/ 153 w 296"/>
              <a:gd name="T3" fmla="*/ 276 h 276"/>
              <a:gd name="T4" fmla="*/ 119 w 296"/>
              <a:gd name="T5" fmla="*/ 273 h 276"/>
              <a:gd name="T6" fmla="*/ 18 w 296"/>
              <a:gd name="T7" fmla="*/ 105 h 276"/>
              <a:gd name="T8" fmla="*/ 153 w 296"/>
              <a:gd name="T9" fmla="*/ 0 h 276"/>
              <a:gd name="T10" fmla="*/ 187 w 296"/>
              <a:gd name="T11" fmla="*/ 4 h 276"/>
              <a:gd name="T12" fmla="*/ 272 w 296"/>
              <a:gd name="T13" fmla="*/ 68 h 276"/>
              <a:gd name="T14" fmla="*/ 287 w 296"/>
              <a:gd name="T15" fmla="*/ 172 h 276"/>
              <a:gd name="T16" fmla="*/ 153 w 296"/>
              <a:gd name="T17" fmla="*/ 276 h 276"/>
              <a:gd name="T18" fmla="*/ 153 w 296"/>
              <a:gd name="T19" fmla="*/ 44 h 276"/>
              <a:gd name="T20" fmla="*/ 61 w 296"/>
              <a:gd name="T21" fmla="*/ 116 h 276"/>
              <a:gd name="T22" fmla="*/ 130 w 296"/>
              <a:gd name="T23" fmla="*/ 230 h 276"/>
              <a:gd name="T24" fmla="*/ 153 w 296"/>
              <a:gd name="T25" fmla="*/ 232 h 276"/>
              <a:gd name="T26" fmla="*/ 153 w 296"/>
              <a:gd name="T27" fmla="*/ 232 h 276"/>
              <a:gd name="T28" fmla="*/ 245 w 296"/>
              <a:gd name="T29" fmla="*/ 161 h 276"/>
              <a:gd name="T30" fmla="*/ 234 w 296"/>
              <a:gd name="T31" fmla="*/ 90 h 276"/>
              <a:gd name="T32" fmla="*/ 176 w 296"/>
              <a:gd name="T33" fmla="*/ 47 h 276"/>
              <a:gd name="T34" fmla="*/ 153 w 296"/>
              <a:gd name="T35" fmla="*/ 44 h 2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96" h="276">
                <a:moveTo>
                  <a:pt x="153" y="276"/>
                </a:moveTo>
                <a:cubicBezTo>
                  <a:pt x="153" y="276"/>
                  <a:pt x="153" y="276"/>
                  <a:pt x="153" y="276"/>
                </a:cubicBezTo>
                <a:cubicBezTo>
                  <a:pt x="142" y="276"/>
                  <a:pt x="130" y="275"/>
                  <a:pt x="119" y="273"/>
                </a:cubicBezTo>
                <a:cubicBezTo>
                  <a:pt x="45" y="254"/>
                  <a:pt x="0" y="179"/>
                  <a:pt x="18" y="105"/>
                </a:cubicBezTo>
                <a:cubicBezTo>
                  <a:pt x="34" y="43"/>
                  <a:pt x="89" y="0"/>
                  <a:pt x="153" y="0"/>
                </a:cubicBezTo>
                <a:cubicBezTo>
                  <a:pt x="164" y="0"/>
                  <a:pt x="176" y="2"/>
                  <a:pt x="187" y="4"/>
                </a:cubicBezTo>
                <a:cubicBezTo>
                  <a:pt x="223" y="13"/>
                  <a:pt x="253" y="36"/>
                  <a:pt x="272" y="68"/>
                </a:cubicBezTo>
                <a:cubicBezTo>
                  <a:pt x="291" y="99"/>
                  <a:pt x="296" y="136"/>
                  <a:pt x="287" y="172"/>
                </a:cubicBezTo>
                <a:cubicBezTo>
                  <a:pt x="272" y="234"/>
                  <a:pt x="217" y="276"/>
                  <a:pt x="153" y="276"/>
                </a:cubicBezTo>
                <a:close/>
                <a:moveTo>
                  <a:pt x="153" y="44"/>
                </a:moveTo>
                <a:cubicBezTo>
                  <a:pt x="109" y="44"/>
                  <a:pt x="72" y="74"/>
                  <a:pt x="61" y="116"/>
                </a:cubicBezTo>
                <a:cubicBezTo>
                  <a:pt x="49" y="166"/>
                  <a:pt x="79" y="217"/>
                  <a:pt x="130" y="230"/>
                </a:cubicBezTo>
                <a:cubicBezTo>
                  <a:pt x="138" y="232"/>
                  <a:pt x="145" y="232"/>
                  <a:pt x="153" y="232"/>
                </a:cubicBezTo>
                <a:cubicBezTo>
                  <a:pt x="153" y="232"/>
                  <a:pt x="153" y="232"/>
                  <a:pt x="153" y="232"/>
                </a:cubicBezTo>
                <a:cubicBezTo>
                  <a:pt x="196" y="232"/>
                  <a:pt x="234" y="203"/>
                  <a:pt x="245" y="161"/>
                </a:cubicBezTo>
                <a:cubicBezTo>
                  <a:pt x="251" y="137"/>
                  <a:pt x="247" y="112"/>
                  <a:pt x="234" y="90"/>
                </a:cubicBezTo>
                <a:cubicBezTo>
                  <a:pt x="221" y="68"/>
                  <a:pt x="200" y="53"/>
                  <a:pt x="176" y="47"/>
                </a:cubicBezTo>
                <a:cubicBezTo>
                  <a:pt x="168" y="45"/>
                  <a:pt x="161" y="44"/>
                  <a:pt x="153" y="4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79401" tIns="39701" rIns="79401" bIns="39701" numCol="1" anchor="t" anchorCtr="0" compatLnSpc="1">
            <a:prstTxWarp prst="textNoShape">
              <a:avLst/>
            </a:prstTxWarp>
          </a:bodyPr>
          <a:lstStyle/>
          <a:p>
            <a:pPr algn="just">
              <a:lnSpc>
                <a:spcPct val="120000"/>
              </a:lnSpc>
            </a:pPr>
            <a:endParaRPr lang="en-US" sz="853">
              <a:latin typeface="FZHei-B01S" panose="02010601030101010101" pitchFamily="2" charset="-122"/>
              <a:ea typeface="FZHei-B01S" panose="02010601030101010101" pitchFamily="2" charset="-122"/>
              <a:cs typeface="+mn-ea"/>
              <a:sym typeface="FZHei-B01S" panose="02010601030101010101" pitchFamily="2" charset="-122"/>
            </a:endParaRPr>
          </a:p>
        </p:txBody>
      </p:sp>
      <p:sp>
        <p:nvSpPr>
          <p:cNvPr id="62" name="Freeform 86"/>
          <p:cNvSpPr>
            <a:spLocks noEditPoints="1"/>
          </p:cNvSpPr>
          <p:nvPr/>
        </p:nvSpPr>
        <p:spPr bwMode="auto">
          <a:xfrm>
            <a:off x="8588435" y="2439387"/>
            <a:ext cx="226072" cy="210908"/>
          </a:xfrm>
          <a:custGeom>
            <a:avLst/>
            <a:gdLst>
              <a:gd name="T0" fmla="*/ 153 w 296"/>
              <a:gd name="T1" fmla="*/ 277 h 277"/>
              <a:gd name="T2" fmla="*/ 153 w 296"/>
              <a:gd name="T3" fmla="*/ 277 h 277"/>
              <a:gd name="T4" fmla="*/ 119 w 296"/>
              <a:gd name="T5" fmla="*/ 273 h 277"/>
              <a:gd name="T6" fmla="*/ 18 w 296"/>
              <a:gd name="T7" fmla="*/ 105 h 277"/>
              <a:gd name="T8" fmla="*/ 152 w 296"/>
              <a:gd name="T9" fmla="*/ 0 h 277"/>
              <a:gd name="T10" fmla="*/ 186 w 296"/>
              <a:gd name="T11" fmla="*/ 4 h 277"/>
              <a:gd name="T12" fmla="*/ 271 w 296"/>
              <a:gd name="T13" fmla="*/ 67 h 277"/>
              <a:gd name="T14" fmla="*/ 287 w 296"/>
              <a:gd name="T15" fmla="*/ 172 h 277"/>
              <a:gd name="T16" fmla="*/ 153 w 296"/>
              <a:gd name="T17" fmla="*/ 277 h 277"/>
              <a:gd name="T18" fmla="*/ 152 w 296"/>
              <a:gd name="T19" fmla="*/ 44 h 277"/>
              <a:gd name="T20" fmla="*/ 61 w 296"/>
              <a:gd name="T21" fmla="*/ 115 h 277"/>
              <a:gd name="T22" fmla="*/ 130 w 296"/>
              <a:gd name="T23" fmla="*/ 230 h 277"/>
              <a:gd name="T24" fmla="*/ 153 w 296"/>
              <a:gd name="T25" fmla="*/ 233 h 277"/>
              <a:gd name="T26" fmla="*/ 244 w 296"/>
              <a:gd name="T27" fmla="*/ 161 h 277"/>
              <a:gd name="T28" fmla="*/ 234 w 296"/>
              <a:gd name="T29" fmla="*/ 90 h 277"/>
              <a:gd name="T30" fmla="*/ 176 w 296"/>
              <a:gd name="T31" fmla="*/ 47 h 277"/>
              <a:gd name="T32" fmla="*/ 152 w 296"/>
              <a:gd name="T33" fmla="*/ 44 h 2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296" h="277">
                <a:moveTo>
                  <a:pt x="153" y="277"/>
                </a:moveTo>
                <a:cubicBezTo>
                  <a:pt x="153" y="277"/>
                  <a:pt x="153" y="277"/>
                  <a:pt x="153" y="277"/>
                </a:cubicBezTo>
                <a:cubicBezTo>
                  <a:pt x="141" y="277"/>
                  <a:pt x="130" y="276"/>
                  <a:pt x="119" y="273"/>
                </a:cubicBezTo>
                <a:cubicBezTo>
                  <a:pt x="45" y="254"/>
                  <a:pt x="0" y="179"/>
                  <a:pt x="18" y="105"/>
                </a:cubicBezTo>
                <a:cubicBezTo>
                  <a:pt x="34" y="43"/>
                  <a:pt x="89" y="0"/>
                  <a:pt x="152" y="0"/>
                </a:cubicBezTo>
                <a:cubicBezTo>
                  <a:pt x="164" y="0"/>
                  <a:pt x="175" y="1"/>
                  <a:pt x="186" y="4"/>
                </a:cubicBezTo>
                <a:cubicBezTo>
                  <a:pt x="222" y="13"/>
                  <a:pt x="252" y="35"/>
                  <a:pt x="271" y="67"/>
                </a:cubicBezTo>
                <a:cubicBezTo>
                  <a:pt x="291" y="99"/>
                  <a:pt x="296" y="136"/>
                  <a:pt x="287" y="172"/>
                </a:cubicBezTo>
                <a:cubicBezTo>
                  <a:pt x="272" y="234"/>
                  <a:pt x="216" y="277"/>
                  <a:pt x="153" y="277"/>
                </a:cubicBezTo>
                <a:close/>
                <a:moveTo>
                  <a:pt x="152" y="44"/>
                </a:moveTo>
                <a:cubicBezTo>
                  <a:pt x="109" y="44"/>
                  <a:pt x="71" y="73"/>
                  <a:pt x="61" y="115"/>
                </a:cubicBezTo>
                <a:cubicBezTo>
                  <a:pt x="48" y="166"/>
                  <a:pt x="79" y="217"/>
                  <a:pt x="130" y="230"/>
                </a:cubicBezTo>
                <a:cubicBezTo>
                  <a:pt x="137" y="232"/>
                  <a:pt x="145" y="233"/>
                  <a:pt x="153" y="233"/>
                </a:cubicBezTo>
                <a:cubicBezTo>
                  <a:pt x="196" y="233"/>
                  <a:pt x="234" y="204"/>
                  <a:pt x="244" y="161"/>
                </a:cubicBezTo>
                <a:cubicBezTo>
                  <a:pt x="250" y="137"/>
                  <a:pt x="247" y="111"/>
                  <a:pt x="234" y="90"/>
                </a:cubicBezTo>
                <a:cubicBezTo>
                  <a:pt x="221" y="68"/>
                  <a:pt x="200" y="53"/>
                  <a:pt x="176" y="47"/>
                </a:cubicBezTo>
                <a:cubicBezTo>
                  <a:pt x="168" y="45"/>
                  <a:pt x="160" y="44"/>
                  <a:pt x="152" y="4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79401" tIns="39701" rIns="79401" bIns="39701" numCol="1" anchor="t" anchorCtr="0" compatLnSpc="1">
            <a:prstTxWarp prst="textNoShape">
              <a:avLst/>
            </a:prstTxWarp>
          </a:bodyPr>
          <a:lstStyle/>
          <a:p>
            <a:pPr algn="just">
              <a:lnSpc>
                <a:spcPct val="120000"/>
              </a:lnSpc>
            </a:pPr>
            <a:endParaRPr lang="en-US" sz="853">
              <a:latin typeface="FZHei-B01S" panose="02010601030101010101" pitchFamily="2" charset="-122"/>
              <a:ea typeface="FZHei-B01S" panose="02010601030101010101" pitchFamily="2" charset="-122"/>
              <a:cs typeface="+mn-ea"/>
              <a:sym typeface="FZHei-B01S" panose="02010601030101010101" pitchFamily="2" charset="-122"/>
            </a:endParaRPr>
          </a:p>
        </p:txBody>
      </p:sp>
      <p:sp>
        <p:nvSpPr>
          <p:cNvPr id="63" name="Oval 20"/>
          <p:cNvSpPr>
            <a:spLocks noChangeArrowheads="1"/>
          </p:cNvSpPr>
          <p:nvPr/>
        </p:nvSpPr>
        <p:spPr bwMode="auto">
          <a:xfrm>
            <a:off x="6935635" y="2698543"/>
            <a:ext cx="274319" cy="274319"/>
          </a:xfrm>
          <a:prstGeom prst="ellipse">
            <a:avLst/>
          </a:prstGeom>
          <a:noFill/>
          <a:ln w="122238" cap="flat">
            <a:solidFill>
              <a:schemeClr val="accent2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79401" tIns="39701" rIns="79401" bIns="39701" numCol="1" anchor="t" anchorCtr="0" compatLnSpc="1">
            <a:prstTxWarp prst="textNoShape">
              <a:avLst/>
            </a:prstTxWarp>
          </a:bodyPr>
          <a:lstStyle/>
          <a:p>
            <a:pPr algn="just">
              <a:lnSpc>
                <a:spcPct val="120000"/>
              </a:lnSpc>
            </a:pPr>
            <a:endParaRPr lang="en-US" sz="853">
              <a:latin typeface="FZHei-B01S" panose="02010601030101010101" pitchFamily="2" charset="-122"/>
              <a:ea typeface="FZHei-B01S" panose="02010601030101010101" pitchFamily="2" charset="-122"/>
              <a:cs typeface="+mn-ea"/>
              <a:sym typeface="FZHei-B01S" panose="02010601030101010101" pitchFamily="2" charset="-122"/>
            </a:endParaRPr>
          </a:p>
        </p:txBody>
      </p:sp>
      <p:sp>
        <p:nvSpPr>
          <p:cNvPr id="64" name="Oval 21"/>
          <p:cNvSpPr>
            <a:spLocks noChangeArrowheads="1"/>
          </p:cNvSpPr>
          <p:nvPr/>
        </p:nvSpPr>
        <p:spPr bwMode="auto">
          <a:xfrm>
            <a:off x="8168000" y="3379515"/>
            <a:ext cx="315675" cy="317052"/>
          </a:xfrm>
          <a:prstGeom prst="ellipse">
            <a:avLst/>
          </a:prstGeom>
          <a:noFill/>
          <a:ln w="139700" cap="flat">
            <a:solidFill>
              <a:schemeClr val="accent4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79401" tIns="39701" rIns="79401" bIns="39701" numCol="1" anchor="t" anchorCtr="0" compatLnSpc="1">
            <a:prstTxWarp prst="textNoShape">
              <a:avLst/>
            </a:prstTxWarp>
          </a:bodyPr>
          <a:lstStyle/>
          <a:p>
            <a:pPr algn="just">
              <a:lnSpc>
                <a:spcPct val="120000"/>
              </a:lnSpc>
            </a:pPr>
            <a:endParaRPr lang="en-US" sz="853">
              <a:latin typeface="FZHei-B01S" panose="02010601030101010101" pitchFamily="2" charset="-122"/>
              <a:ea typeface="FZHei-B01S" panose="02010601030101010101" pitchFamily="2" charset="-122"/>
              <a:cs typeface="+mn-ea"/>
              <a:sym typeface="FZHei-B01S" panose="02010601030101010101" pitchFamily="2" charset="-122"/>
            </a:endParaRPr>
          </a:p>
        </p:txBody>
      </p:sp>
      <p:sp>
        <p:nvSpPr>
          <p:cNvPr id="65" name="Oval 22"/>
          <p:cNvSpPr>
            <a:spLocks noChangeArrowheads="1"/>
          </p:cNvSpPr>
          <p:nvPr/>
        </p:nvSpPr>
        <p:spPr bwMode="auto">
          <a:xfrm>
            <a:off x="7958471" y="2089253"/>
            <a:ext cx="186096" cy="186095"/>
          </a:xfrm>
          <a:prstGeom prst="ellipse">
            <a:avLst/>
          </a:prstGeom>
          <a:noFill/>
          <a:ln w="104775" cap="flat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79401" tIns="39701" rIns="79401" bIns="39701" numCol="1" anchor="t" anchorCtr="0" compatLnSpc="1">
            <a:prstTxWarp prst="textNoShape">
              <a:avLst/>
            </a:prstTxWarp>
          </a:bodyPr>
          <a:lstStyle/>
          <a:p>
            <a:pPr algn="just">
              <a:lnSpc>
                <a:spcPct val="120000"/>
              </a:lnSpc>
            </a:pPr>
            <a:endParaRPr lang="en-US" sz="853">
              <a:latin typeface="FZHei-B01S" panose="02010601030101010101" pitchFamily="2" charset="-122"/>
              <a:ea typeface="FZHei-B01S" panose="02010601030101010101" pitchFamily="2" charset="-122"/>
              <a:cs typeface="+mn-ea"/>
              <a:sym typeface="FZHei-B01S" panose="02010601030101010101" pitchFamily="2" charset="-122"/>
            </a:endParaRPr>
          </a:p>
        </p:txBody>
      </p:sp>
      <p:sp>
        <p:nvSpPr>
          <p:cNvPr id="66" name="Oval 23"/>
          <p:cNvSpPr>
            <a:spLocks noChangeArrowheads="1"/>
          </p:cNvSpPr>
          <p:nvPr/>
        </p:nvSpPr>
        <p:spPr bwMode="auto">
          <a:xfrm>
            <a:off x="7640040" y="4460248"/>
            <a:ext cx="186096" cy="184717"/>
          </a:xfrm>
          <a:prstGeom prst="ellipse">
            <a:avLst/>
          </a:prstGeom>
          <a:noFill/>
          <a:ln w="87313" cap="flat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79401" tIns="39701" rIns="79401" bIns="39701" numCol="1" anchor="t" anchorCtr="0" compatLnSpc="1">
            <a:prstTxWarp prst="textNoShape">
              <a:avLst/>
            </a:prstTxWarp>
          </a:bodyPr>
          <a:lstStyle/>
          <a:p>
            <a:pPr algn="just">
              <a:lnSpc>
                <a:spcPct val="120000"/>
              </a:lnSpc>
            </a:pPr>
            <a:endParaRPr lang="en-US" sz="853">
              <a:latin typeface="FZHei-B01S" panose="02010601030101010101" pitchFamily="2" charset="-122"/>
              <a:ea typeface="FZHei-B01S" panose="02010601030101010101" pitchFamily="2" charset="-122"/>
              <a:cs typeface="+mn-ea"/>
              <a:sym typeface="FZHei-B01S" panose="02010601030101010101" pitchFamily="2" charset="-122"/>
            </a:endParaRPr>
          </a:p>
        </p:txBody>
      </p:sp>
      <p:grpSp>
        <p:nvGrpSpPr>
          <p:cNvPr id="67" name="Group 24"/>
          <p:cNvGrpSpPr/>
          <p:nvPr/>
        </p:nvGrpSpPr>
        <p:grpSpPr>
          <a:xfrm>
            <a:off x="8490239" y="3794440"/>
            <a:ext cx="1319540" cy="2107705"/>
            <a:chOff x="6684587" y="4424362"/>
            <a:chExt cx="1519615" cy="2427287"/>
          </a:xfrm>
          <a:solidFill>
            <a:schemeClr val="accent1"/>
          </a:solidFill>
        </p:grpSpPr>
        <p:sp>
          <p:nvSpPr>
            <p:cNvPr id="68" name="Freeform 25"/>
            <p:cNvSpPr>
              <a:spLocks/>
            </p:cNvSpPr>
            <p:nvPr/>
          </p:nvSpPr>
          <p:spPr bwMode="auto">
            <a:xfrm>
              <a:off x="6684587" y="4970462"/>
              <a:ext cx="1519615" cy="1881187"/>
            </a:xfrm>
            <a:custGeom>
              <a:avLst/>
              <a:gdLst>
                <a:gd name="connsiteX0" fmla="*/ 687119 w 1519615"/>
                <a:gd name="connsiteY0" fmla="*/ 0 h 1881187"/>
                <a:gd name="connsiteX1" fmla="*/ 954208 w 1519615"/>
                <a:gd name="connsiteY1" fmla="*/ 0 h 1881187"/>
                <a:gd name="connsiteX2" fmla="*/ 965811 w 1519615"/>
                <a:gd name="connsiteY2" fmla="*/ 0 h 1881187"/>
                <a:gd name="connsiteX3" fmla="*/ 945837 w 1519615"/>
                <a:gd name="connsiteY3" fmla="*/ 26046 h 1881187"/>
                <a:gd name="connsiteX4" fmla="*/ 945837 w 1519615"/>
                <a:gd name="connsiteY4" fmla="*/ 60981 h 1881187"/>
                <a:gd name="connsiteX5" fmla="*/ 971550 w 1519615"/>
                <a:gd name="connsiteY5" fmla="*/ 94142 h 1881187"/>
                <a:gd name="connsiteX6" fmla="*/ 991717 w 1519615"/>
                <a:gd name="connsiteY6" fmla="*/ 120151 h 1881187"/>
                <a:gd name="connsiteX7" fmla="*/ 987968 w 1519615"/>
                <a:gd name="connsiteY7" fmla="*/ 141878 h 1881187"/>
                <a:gd name="connsiteX8" fmla="*/ 928461 w 1519615"/>
                <a:gd name="connsiteY8" fmla="*/ 489711 h 1881187"/>
                <a:gd name="connsiteX9" fmla="*/ 930224 w 1519615"/>
                <a:gd name="connsiteY9" fmla="*/ 501057 h 1881187"/>
                <a:gd name="connsiteX10" fmla="*/ 934632 w 1519615"/>
                <a:gd name="connsiteY10" fmla="*/ 510658 h 1881187"/>
                <a:gd name="connsiteX11" fmla="*/ 1005159 w 1519615"/>
                <a:gd name="connsiteY11" fmla="*/ 602301 h 1881187"/>
                <a:gd name="connsiteX12" fmla="*/ 1035133 w 1519615"/>
                <a:gd name="connsiteY12" fmla="*/ 602301 h 1881187"/>
                <a:gd name="connsiteX13" fmla="*/ 1104780 w 1519615"/>
                <a:gd name="connsiteY13" fmla="*/ 510658 h 1881187"/>
                <a:gd name="connsiteX14" fmla="*/ 1110951 w 1519615"/>
                <a:gd name="connsiteY14" fmla="*/ 485347 h 1881187"/>
                <a:gd name="connsiteX15" fmla="*/ 1077450 w 1519615"/>
                <a:gd name="connsiteY15" fmla="*/ 302935 h 1881187"/>
                <a:gd name="connsiteX16" fmla="*/ 1077450 w 1519615"/>
                <a:gd name="connsiteY16" fmla="*/ 302062 h 1881187"/>
                <a:gd name="connsiteX17" fmla="*/ 1051884 w 1519615"/>
                <a:gd name="connsiteY17" fmla="*/ 144088 h 1881187"/>
                <a:gd name="connsiteX18" fmla="*/ 1047870 w 1519615"/>
                <a:gd name="connsiteY18" fmla="*/ 119635 h 1881187"/>
                <a:gd name="connsiteX19" fmla="*/ 1058114 w 1519615"/>
                <a:gd name="connsiteY19" fmla="*/ 106423 h 1881187"/>
                <a:gd name="connsiteX20" fmla="*/ 1093350 w 1519615"/>
                <a:gd name="connsiteY20" fmla="*/ 60981 h 1881187"/>
                <a:gd name="connsiteX21" fmla="*/ 1093350 w 1519615"/>
                <a:gd name="connsiteY21" fmla="*/ 26046 h 1881187"/>
                <a:gd name="connsiteX22" fmla="*/ 1085732 w 1519615"/>
                <a:gd name="connsiteY22" fmla="*/ 16111 h 1881187"/>
                <a:gd name="connsiteX23" fmla="*/ 1073377 w 1519615"/>
                <a:gd name="connsiteY23" fmla="*/ 0 h 1881187"/>
                <a:gd name="connsiteX24" fmla="*/ 1127987 w 1519615"/>
                <a:gd name="connsiteY24" fmla="*/ 0 h 1881187"/>
                <a:gd name="connsiteX25" fmla="*/ 1509055 w 1519615"/>
                <a:gd name="connsiteY25" fmla="*/ 0 h 1881187"/>
                <a:gd name="connsiteX26" fmla="*/ 1519615 w 1519615"/>
                <a:gd name="connsiteY26" fmla="*/ 10549 h 1881187"/>
                <a:gd name="connsiteX27" fmla="*/ 1519615 w 1519615"/>
                <a:gd name="connsiteY27" fmla="*/ 271630 h 1881187"/>
                <a:gd name="connsiteX28" fmla="*/ 1519615 w 1519615"/>
                <a:gd name="connsiteY28" fmla="*/ 399972 h 1881187"/>
                <a:gd name="connsiteX29" fmla="*/ 1519615 w 1519615"/>
                <a:gd name="connsiteY29" fmla="*/ 876422 h 1881187"/>
                <a:gd name="connsiteX30" fmla="*/ 1411373 w 1519615"/>
                <a:gd name="connsiteY30" fmla="*/ 980151 h 1881187"/>
                <a:gd name="connsiteX31" fmla="*/ 1302251 w 1519615"/>
                <a:gd name="connsiteY31" fmla="*/ 876422 h 1881187"/>
                <a:gd name="connsiteX32" fmla="*/ 1302251 w 1519615"/>
                <a:gd name="connsiteY32" fmla="*/ 341075 h 1881187"/>
                <a:gd name="connsiteX33" fmla="*/ 1288171 w 1519615"/>
                <a:gd name="connsiteY33" fmla="*/ 325252 h 1881187"/>
                <a:gd name="connsiteX34" fmla="*/ 1270570 w 1519615"/>
                <a:gd name="connsiteY34" fmla="*/ 341075 h 1881187"/>
                <a:gd name="connsiteX35" fmla="*/ 1270570 w 1519615"/>
                <a:gd name="connsiteY35" fmla="*/ 988063 h 1881187"/>
                <a:gd name="connsiteX36" fmla="*/ 1270570 w 1519615"/>
                <a:gd name="connsiteY36" fmla="*/ 1046960 h 1881187"/>
                <a:gd name="connsiteX37" fmla="*/ 1270570 w 1519615"/>
                <a:gd name="connsiteY37" fmla="*/ 1765151 h 1881187"/>
                <a:gd name="connsiteX38" fmla="*/ 1151768 w 1519615"/>
                <a:gd name="connsiteY38" fmla="*/ 1881187 h 1881187"/>
                <a:gd name="connsiteX39" fmla="*/ 1150008 w 1519615"/>
                <a:gd name="connsiteY39" fmla="*/ 1881187 h 1881187"/>
                <a:gd name="connsiteX40" fmla="*/ 1031206 w 1519615"/>
                <a:gd name="connsiteY40" fmla="*/ 1765151 h 1881187"/>
                <a:gd name="connsiteX41" fmla="*/ 1031206 w 1519615"/>
                <a:gd name="connsiteY41" fmla="*/ 1058388 h 1881187"/>
                <a:gd name="connsiteX42" fmla="*/ 1020645 w 1519615"/>
                <a:gd name="connsiteY42" fmla="*/ 1047839 h 1881187"/>
                <a:gd name="connsiteX43" fmla="*/ 992485 w 1519615"/>
                <a:gd name="connsiteY43" fmla="*/ 1047839 h 1881187"/>
                <a:gd name="connsiteX44" fmla="*/ 981045 w 1519615"/>
                <a:gd name="connsiteY44" fmla="*/ 1058388 h 1881187"/>
                <a:gd name="connsiteX45" fmla="*/ 981045 w 1519615"/>
                <a:gd name="connsiteY45" fmla="*/ 1765151 h 1881187"/>
                <a:gd name="connsiteX46" fmla="*/ 860482 w 1519615"/>
                <a:gd name="connsiteY46" fmla="*/ 1881187 h 1881187"/>
                <a:gd name="connsiteX47" fmla="*/ 859602 w 1519615"/>
                <a:gd name="connsiteY47" fmla="*/ 1881187 h 1881187"/>
                <a:gd name="connsiteX48" fmla="*/ 739040 w 1519615"/>
                <a:gd name="connsiteY48" fmla="*/ 1765151 h 1881187"/>
                <a:gd name="connsiteX49" fmla="*/ 739040 w 1519615"/>
                <a:gd name="connsiteY49" fmla="*/ 1046960 h 1881187"/>
                <a:gd name="connsiteX50" fmla="*/ 739040 w 1519615"/>
                <a:gd name="connsiteY50" fmla="*/ 988063 h 1881187"/>
                <a:gd name="connsiteX51" fmla="*/ 739920 w 1519615"/>
                <a:gd name="connsiteY51" fmla="*/ 356898 h 1881187"/>
                <a:gd name="connsiteX52" fmla="*/ 721440 w 1519615"/>
                <a:gd name="connsiteY52" fmla="*/ 349866 h 1881187"/>
                <a:gd name="connsiteX53" fmla="*/ 537516 w 1519615"/>
                <a:gd name="connsiteY53" fmla="*/ 563477 h 1881187"/>
                <a:gd name="connsiteX54" fmla="*/ 126548 w 1519615"/>
                <a:gd name="connsiteY54" fmla="*/ 712038 h 1881187"/>
                <a:gd name="connsiteX55" fmla="*/ 3346 w 1519615"/>
                <a:gd name="connsiteY55" fmla="*/ 640834 h 1881187"/>
                <a:gd name="connsiteX56" fmla="*/ 73747 w 1519615"/>
                <a:gd name="connsiteY56" fmla="*/ 514250 h 1881187"/>
                <a:gd name="connsiteX57" fmla="*/ 386153 w 1519615"/>
                <a:gd name="connsiteY57" fmla="*/ 410521 h 1881187"/>
                <a:gd name="connsiteX58" fmla="*/ 391433 w 1519615"/>
                <a:gd name="connsiteY58" fmla="*/ 407884 h 1881187"/>
                <a:gd name="connsiteX59" fmla="*/ 687119 w 1519615"/>
                <a:gd name="connsiteY59" fmla="*/ 0 h 1881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1519615" h="1881187">
                  <a:moveTo>
                    <a:pt x="687119" y="0"/>
                  </a:moveTo>
                  <a:cubicBezTo>
                    <a:pt x="687119" y="0"/>
                    <a:pt x="687119" y="0"/>
                    <a:pt x="954208" y="0"/>
                  </a:cubicBezTo>
                  <a:lnTo>
                    <a:pt x="965811" y="0"/>
                  </a:lnTo>
                  <a:lnTo>
                    <a:pt x="945837" y="26046"/>
                  </a:lnTo>
                  <a:cubicBezTo>
                    <a:pt x="938771" y="35653"/>
                    <a:pt x="938771" y="51374"/>
                    <a:pt x="945837" y="60981"/>
                  </a:cubicBezTo>
                  <a:cubicBezTo>
                    <a:pt x="945837" y="60981"/>
                    <a:pt x="945837" y="60981"/>
                    <a:pt x="971550" y="94142"/>
                  </a:cubicBezTo>
                  <a:lnTo>
                    <a:pt x="991717" y="120151"/>
                  </a:lnTo>
                  <a:lnTo>
                    <a:pt x="987968" y="141878"/>
                  </a:lnTo>
                  <a:cubicBezTo>
                    <a:pt x="967141" y="262241"/>
                    <a:pt x="928461" y="484474"/>
                    <a:pt x="928461" y="489711"/>
                  </a:cubicBezTo>
                  <a:cubicBezTo>
                    <a:pt x="928461" y="494075"/>
                    <a:pt x="928461" y="497566"/>
                    <a:pt x="930224" y="501057"/>
                  </a:cubicBezTo>
                  <a:cubicBezTo>
                    <a:pt x="930224" y="502803"/>
                    <a:pt x="932869" y="510658"/>
                    <a:pt x="934632" y="510658"/>
                  </a:cubicBezTo>
                  <a:cubicBezTo>
                    <a:pt x="1005159" y="602301"/>
                    <a:pt x="1005159" y="602301"/>
                    <a:pt x="1005159" y="602301"/>
                  </a:cubicBezTo>
                  <a:cubicBezTo>
                    <a:pt x="1013094" y="612774"/>
                    <a:pt x="1026317" y="612774"/>
                    <a:pt x="1035133" y="602301"/>
                  </a:cubicBezTo>
                  <a:cubicBezTo>
                    <a:pt x="1104780" y="510658"/>
                    <a:pt x="1104780" y="510658"/>
                    <a:pt x="1104780" y="510658"/>
                  </a:cubicBezTo>
                  <a:cubicBezTo>
                    <a:pt x="1110069" y="503676"/>
                    <a:pt x="1111832" y="494075"/>
                    <a:pt x="1110951" y="485347"/>
                  </a:cubicBezTo>
                  <a:cubicBezTo>
                    <a:pt x="1110069" y="478365"/>
                    <a:pt x="1086266" y="357048"/>
                    <a:pt x="1077450" y="302935"/>
                  </a:cubicBezTo>
                  <a:cubicBezTo>
                    <a:pt x="1077450" y="302935"/>
                    <a:pt x="1077450" y="302062"/>
                    <a:pt x="1077450" y="302062"/>
                  </a:cubicBezTo>
                  <a:cubicBezTo>
                    <a:pt x="1073923" y="279370"/>
                    <a:pt x="1056291" y="173762"/>
                    <a:pt x="1051884" y="144088"/>
                  </a:cubicBezTo>
                  <a:lnTo>
                    <a:pt x="1047870" y="119635"/>
                  </a:lnTo>
                  <a:lnTo>
                    <a:pt x="1058114" y="106423"/>
                  </a:lnTo>
                  <a:cubicBezTo>
                    <a:pt x="1066685" y="95370"/>
                    <a:pt x="1078113" y="80632"/>
                    <a:pt x="1093350" y="60981"/>
                  </a:cubicBezTo>
                  <a:cubicBezTo>
                    <a:pt x="1100417" y="51374"/>
                    <a:pt x="1100417" y="35653"/>
                    <a:pt x="1093350" y="26046"/>
                  </a:cubicBezTo>
                  <a:cubicBezTo>
                    <a:pt x="1093350" y="26046"/>
                    <a:pt x="1093350" y="26046"/>
                    <a:pt x="1085732" y="16111"/>
                  </a:cubicBezTo>
                  <a:lnTo>
                    <a:pt x="1073377" y="0"/>
                  </a:lnTo>
                  <a:lnTo>
                    <a:pt x="1127987" y="0"/>
                  </a:lnTo>
                  <a:cubicBezTo>
                    <a:pt x="1229725" y="0"/>
                    <a:pt x="1354942" y="0"/>
                    <a:pt x="1509055" y="0"/>
                  </a:cubicBezTo>
                  <a:cubicBezTo>
                    <a:pt x="1515215" y="0"/>
                    <a:pt x="1519615" y="5275"/>
                    <a:pt x="1519615" y="10549"/>
                  </a:cubicBezTo>
                  <a:cubicBezTo>
                    <a:pt x="1519615" y="10549"/>
                    <a:pt x="1519615" y="10549"/>
                    <a:pt x="1519615" y="271630"/>
                  </a:cubicBezTo>
                  <a:cubicBezTo>
                    <a:pt x="1519615" y="271630"/>
                    <a:pt x="1519615" y="271630"/>
                    <a:pt x="1519615" y="399972"/>
                  </a:cubicBezTo>
                  <a:cubicBezTo>
                    <a:pt x="1519615" y="399972"/>
                    <a:pt x="1519615" y="399972"/>
                    <a:pt x="1519615" y="876422"/>
                  </a:cubicBezTo>
                  <a:cubicBezTo>
                    <a:pt x="1519615" y="933561"/>
                    <a:pt x="1470334" y="980151"/>
                    <a:pt x="1411373" y="980151"/>
                  </a:cubicBezTo>
                  <a:cubicBezTo>
                    <a:pt x="1352412" y="980151"/>
                    <a:pt x="1302251" y="933561"/>
                    <a:pt x="1302251" y="876422"/>
                  </a:cubicBezTo>
                  <a:cubicBezTo>
                    <a:pt x="1302251" y="876422"/>
                    <a:pt x="1302251" y="876422"/>
                    <a:pt x="1302251" y="341075"/>
                  </a:cubicBezTo>
                  <a:cubicBezTo>
                    <a:pt x="1302251" y="333164"/>
                    <a:pt x="1296091" y="325252"/>
                    <a:pt x="1288171" y="325252"/>
                  </a:cubicBezTo>
                  <a:cubicBezTo>
                    <a:pt x="1278490" y="324373"/>
                    <a:pt x="1270570" y="331406"/>
                    <a:pt x="1270570" y="341075"/>
                  </a:cubicBezTo>
                  <a:cubicBezTo>
                    <a:pt x="1270570" y="341075"/>
                    <a:pt x="1270570" y="341075"/>
                    <a:pt x="1270570" y="988063"/>
                  </a:cubicBezTo>
                  <a:cubicBezTo>
                    <a:pt x="1270570" y="988063"/>
                    <a:pt x="1270570" y="988063"/>
                    <a:pt x="1270570" y="1046960"/>
                  </a:cubicBezTo>
                  <a:cubicBezTo>
                    <a:pt x="1270570" y="1046960"/>
                    <a:pt x="1270570" y="1046960"/>
                    <a:pt x="1270570" y="1765151"/>
                  </a:cubicBezTo>
                  <a:cubicBezTo>
                    <a:pt x="1270570" y="1828444"/>
                    <a:pt x="1216889" y="1881187"/>
                    <a:pt x="1151768" y="1881187"/>
                  </a:cubicBezTo>
                  <a:cubicBezTo>
                    <a:pt x="1151768" y="1881187"/>
                    <a:pt x="1151768" y="1881187"/>
                    <a:pt x="1150008" y="1881187"/>
                  </a:cubicBezTo>
                  <a:cubicBezTo>
                    <a:pt x="1084007" y="1881187"/>
                    <a:pt x="1031206" y="1828444"/>
                    <a:pt x="1031206" y="1765151"/>
                  </a:cubicBezTo>
                  <a:cubicBezTo>
                    <a:pt x="1031206" y="1765151"/>
                    <a:pt x="1031206" y="1765151"/>
                    <a:pt x="1031206" y="1058388"/>
                  </a:cubicBezTo>
                  <a:cubicBezTo>
                    <a:pt x="1031206" y="1052234"/>
                    <a:pt x="1026806" y="1047839"/>
                    <a:pt x="1020645" y="1047839"/>
                  </a:cubicBezTo>
                  <a:cubicBezTo>
                    <a:pt x="1020645" y="1047839"/>
                    <a:pt x="1020645" y="1047839"/>
                    <a:pt x="992485" y="1047839"/>
                  </a:cubicBezTo>
                  <a:cubicBezTo>
                    <a:pt x="986325" y="1047839"/>
                    <a:pt x="981045" y="1052234"/>
                    <a:pt x="981045" y="1058388"/>
                  </a:cubicBezTo>
                  <a:cubicBezTo>
                    <a:pt x="981045" y="1058388"/>
                    <a:pt x="981045" y="1058388"/>
                    <a:pt x="981045" y="1765151"/>
                  </a:cubicBezTo>
                  <a:cubicBezTo>
                    <a:pt x="981045" y="1828444"/>
                    <a:pt x="926484" y="1881187"/>
                    <a:pt x="860482" y="1881187"/>
                  </a:cubicBezTo>
                  <a:cubicBezTo>
                    <a:pt x="860482" y="1881187"/>
                    <a:pt x="860482" y="1881187"/>
                    <a:pt x="859602" y="1881187"/>
                  </a:cubicBezTo>
                  <a:cubicBezTo>
                    <a:pt x="793601" y="1881187"/>
                    <a:pt x="739040" y="1828444"/>
                    <a:pt x="739040" y="1765151"/>
                  </a:cubicBezTo>
                  <a:cubicBezTo>
                    <a:pt x="739040" y="1765151"/>
                    <a:pt x="739040" y="1765151"/>
                    <a:pt x="739040" y="1046960"/>
                  </a:cubicBezTo>
                  <a:cubicBezTo>
                    <a:pt x="739040" y="1046960"/>
                    <a:pt x="739040" y="1046960"/>
                    <a:pt x="739040" y="988063"/>
                  </a:cubicBezTo>
                  <a:cubicBezTo>
                    <a:pt x="739040" y="988063"/>
                    <a:pt x="739040" y="988063"/>
                    <a:pt x="739920" y="356898"/>
                  </a:cubicBezTo>
                  <a:cubicBezTo>
                    <a:pt x="739920" y="347229"/>
                    <a:pt x="727600" y="341954"/>
                    <a:pt x="721440" y="349866"/>
                  </a:cubicBezTo>
                  <a:cubicBezTo>
                    <a:pt x="658958" y="418432"/>
                    <a:pt x="537516" y="562598"/>
                    <a:pt x="537516" y="563477"/>
                  </a:cubicBezTo>
                  <a:cubicBezTo>
                    <a:pt x="516396" y="585454"/>
                    <a:pt x="202229" y="686546"/>
                    <a:pt x="126548" y="712038"/>
                  </a:cubicBezTo>
                  <a:cubicBezTo>
                    <a:pt x="72867" y="726982"/>
                    <a:pt x="17426" y="695336"/>
                    <a:pt x="3346" y="640834"/>
                  </a:cubicBezTo>
                  <a:cubicBezTo>
                    <a:pt x="-10735" y="586333"/>
                    <a:pt x="20946" y="529194"/>
                    <a:pt x="73747" y="514250"/>
                  </a:cubicBezTo>
                  <a:cubicBezTo>
                    <a:pt x="74627" y="514250"/>
                    <a:pt x="349192" y="423707"/>
                    <a:pt x="386153" y="410521"/>
                  </a:cubicBezTo>
                  <a:cubicBezTo>
                    <a:pt x="387913" y="410521"/>
                    <a:pt x="389673" y="408763"/>
                    <a:pt x="391433" y="407884"/>
                  </a:cubicBezTo>
                  <a:cubicBezTo>
                    <a:pt x="391433" y="407884"/>
                    <a:pt x="391433" y="407884"/>
                    <a:pt x="6871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79401" tIns="39701" rIns="79401" bIns="39701" numCol="1" anchor="t" anchorCtr="0" compatLnSpc="1">
              <a:prstTxWarp prst="textNoShape">
                <a:avLst/>
              </a:prstTxWarp>
              <a:noAutofit/>
            </a:bodyPr>
            <a:lstStyle/>
            <a:p>
              <a:pPr algn="just">
                <a:lnSpc>
                  <a:spcPct val="120000"/>
                </a:lnSpc>
              </a:pPr>
              <a:endParaRPr lang="en-US" sz="853"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  <p:sp>
          <p:nvSpPr>
            <p:cNvPr id="69" name="Oval 10"/>
            <p:cNvSpPr>
              <a:spLocks noChangeArrowheads="1"/>
            </p:cNvSpPr>
            <p:nvPr/>
          </p:nvSpPr>
          <p:spPr bwMode="auto">
            <a:xfrm>
              <a:off x="7470776" y="4424362"/>
              <a:ext cx="469900" cy="469900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79401" tIns="39701" rIns="79401" bIns="39701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US" sz="853"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</p:grpSp>
      <p:grpSp>
        <p:nvGrpSpPr>
          <p:cNvPr id="80" name="Group 79"/>
          <p:cNvGrpSpPr/>
          <p:nvPr/>
        </p:nvGrpSpPr>
        <p:grpSpPr>
          <a:xfrm>
            <a:off x="2633648" y="3577354"/>
            <a:ext cx="377707" cy="403208"/>
            <a:chOff x="9159875" y="1647825"/>
            <a:chExt cx="434975" cy="464344"/>
          </a:xfrm>
          <a:solidFill>
            <a:schemeClr val="accent3"/>
          </a:solidFill>
        </p:grpSpPr>
        <p:sp>
          <p:nvSpPr>
            <p:cNvPr id="81" name="AutoShape 78"/>
            <p:cNvSpPr>
              <a:spLocks/>
            </p:cNvSpPr>
            <p:nvPr/>
          </p:nvSpPr>
          <p:spPr bwMode="auto">
            <a:xfrm>
              <a:off x="9159875" y="1647825"/>
              <a:ext cx="434975" cy="46434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160" y="18900"/>
                  </a:moveTo>
                  <a:cubicBezTo>
                    <a:pt x="20160" y="19643"/>
                    <a:pt x="19513" y="20249"/>
                    <a:pt x="18720" y="20249"/>
                  </a:cubicBezTo>
                  <a:lnTo>
                    <a:pt x="2880" y="20249"/>
                  </a:lnTo>
                  <a:cubicBezTo>
                    <a:pt x="2086" y="20249"/>
                    <a:pt x="1440" y="19643"/>
                    <a:pt x="1440" y="18900"/>
                  </a:cubicBezTo>
                  <a:lnTo>
                    <a:pt x="1440" y="2700"/>
                  </a:lnTo>
                  <a:cubicBezTo>
                    <a:pt x="1440" y="1955"/>
                    <a:pt x="2086" y="1350"/>
                    <a:pt x="2880" y="1350"/>
                  </a:cubicBezTo>
                  <a:lnTo>
                    <a:pt x="18720" y="1350"/>
                  </a:lnTo>
                  <a:cubicBezTo>
                    <a:pt x="19513" y="1350"/>
                    <a:pt x="20160" y="1955"/>
                    <a:pt x="20160" y="2700"/>
                  </a:cubicBezTo>
                  <a:cubicBezTo>
                    <a:pt x="20160" y="2700"/>
                    <a:pt x="20160" y="18900"/>
                    <a:pt x="20160" y="18900"/>
                  </a:cubicBezTo>
                  <a:close/>
                  <a:moveTo>
                    <a:pt x="18720" y="0"/>
                  </a:moveTo>
                  <a:lnTo>
                    <a:pt x="2880" y="0"/>
                  </a:lnTo>
                  <a:cubicBezTo>
                    <a:pt x="1289" y="0"/>
                    <a:pt x="0" y="1208"/>
                    <a:pt x="0" y="2700"/>
                  </a:cubicBezTo>
                  <a:lnTo>
                    <a:pt x="0" y="18900"/>
                  </a:lnTo>
                  <a:cubicBezTo>
                    <a:pt x="0" y="20391"/>
                    <a:pt x="1289" y="21599"/>
                    <a:pt x="2880" y="21599"/>
                  </a:cubicBezTo>
                  <a:lnTo>
                    <a:pt x="18720" y="21599"/>
                  </a:lnTo>
                  <a:cubicBezTo>
                    <a:pt x="20310" y="21599"/>
                    <a:pt x="21599" y="20391"/>
                    <a:pt x="21599" y="18900"/>
                  </a:cubicBezTo>
                  <a:lnTo>
                    <a:pt x="21599" y="2700"/>
                  </a:lnTo>
                  <a:cubicBezTo>
                    <a:pt x="21599" y="1208"/>
                    <a:pt x="20310" y="0"/>
                    <a:pt x="1872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6543" tIns="16543" rIns="16543" bIns="16543" anchor="ctr"/>
            <a:lstStyle/>
            <a:p>
              <a:pPr algn="just" defTabSz="198467" hangingPunct="0">
                <a:lnSpc>
                  <a:spcPct val="120000"/>
                </a:lnSpc>
              </a:pPr>
              <a:endParaRPr lang="en-US" sz="853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  <p:sp>
          <p:nvSpPr>
            <p:cNvPr id="82" name="AutoShape 79"/>
            <p:cNvSpPr>
              <a:spLocks/>
            </p:cNvSpPr>
            <p:nvPr/>
          </p:nvSpPr>
          <p:spPr bwMode="auto">
            <a:xfrm>
              <a:off x="9217819" y="1705769"/>
              <a:ext cx="319088" cy="29051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7418" y="20519"/>
                  </a:moveTo>
                  <a:lnTo>
                    <a:pt x="14053" y="16248"/>
                  </a:lnTo>
                  <a:lnTo>
                    <a:pt x="16690" y="12959"/>
                  </a:lnTo>
                  <a:lnTo>
                    <a:pt x="20618" y="17689"/>
                  </a:lnTo>
                  <a:lnTo>
                    <a:pt x="20618" y="20519"/>
                  </a:lnTo>
                  <a:cubicBezTo>
                    <a:pt x="20618" y="20519"/>
                    <a:pt x="17418" y="20519"/>
                    <a:pt x="17418" y="20519"/>
                  </a:cubicBezTo>
                  <a:close/>
                  <a:moveTo>
                    <a:pt x="981" y="11446"/>
                  </a:moveTo>
                  <a:lnTo>
                    <a:pt x="4909" y="6479"/>
                  </a:lnTo>
                  <a:lnTo>
                    <a:pt x="12828" y="16353"/>
                  </a:lnTo>
                  <a:lnTo>
                    <a:pt x="13398" y="17064"/>
                  </a:lnTo>
                  <a:lnTo>
                    <a:pt x="16109" y="20519"/>
                  </a:lnTo>
                  <a:lnTo>
                    <a:pt x="981" y="20519"/>
                  </a:lnTo>
                  <a:cubicBezTo>
                    <a:pt x="981" y="20519"/>
                    <a:pt x="981" y="11446"/>
                    <a:pt x="981" y="11446"/>
                  </a:cubicBezTo>
                  <a:close/>
                  <a:moveTo>
                    <a:pt x="20618" y="1080"/>
                  </a:moveTo>
                  <a:lnTo>
                    <a:pt x="20618" y="16058"/>
                  </a:lnTo>
                  <a:lnTo>
                    <a:pt x="17427" y="12244"/>
                  </a:lnTo>
                  <a:cubicBezTo>
                    <a:pt x="17240" y="12012"/>
                    <a:pt x="16972" y="11879"/>
                    <a:pt x="16690" y="11879"/>
                  </a:cubicBezTo>
                  <a:cubicBezTo>
                    <a:pt x="16409" y="11879"/>
                    <a:pt x="16141" y="12012"/>
                    <a:pt x="15954" y="12244"/>
                  </a:cubicBezTo>
                  <a:lnTo>
                    <a:pt x="13399" y="15432"/>
                  </a:lnTo>
                  <a:lnTo>
                    <a:pt x="5645" y="5764"/>
                  </a:lnTo>
                  <a:cubicBezTo>
                    <a:pt x="5458" y="5532"/>
                    <a:pt x="5190" y="5400"/>
                    <a:pt x="4909" y="5400"/>
                  </a:cubicBezTo>
                  <a:cubicBezTo>
                    <a:pt x="4627" y="5400"/>
                    <a:pt x="4359" y="5532"/>
                    <a:pt x="4172" y="5764"/>
                  </a:cubicBezTo>
                  <a:lnTo>
                    <a:pt x="981" y="9812"/>
                  </a:lnTo>
                  <a:lnTo>
                    <a:pt x="981" y="1080"/>
                  </a:lnTo>
                  <a:cubicBezTo>
                    <a:pt x="981" y="1080"/>
                    <a:pt x="20618" y="1080"/>
                    <a:pt x="20618" y="1080"/>
                  </a:cubicBezTo>
                  <a:close/>
                  <a:moveTo>
                    <a:pt x="20618" y="0"/>
                  </a:moveTo>
                  <a:lnTo>
                    <a:pt x="981" y="0"/>
                  </a:lnTo>
                  <a:cubicBezTo>
                    <a:pt x="439" y="0"/>
                    <a:pt x="0" y="483"/>
                    <a:pt x="0" y="1080"/>
                  </a:cubicBezTo>
                  <a:lnTo>
                    <a:pt x="0" y="20519"/>
                  </a:lnTo>
                  <a:cubicBezTo>
                    <a:pt x="0" y="21116"/>
                    <a:pt x="439" y="21599"/>
                    <a:pt x="981" y="21599"/>
                  </a:cubicBezTo>
                  <a:lnTo>
                    <a:pt x="20618" y="21599"/>
                  </a:lnTo>
                  <a:cubicBezTo>
                    <a:pt x="21160" y="21599"/>
                    <a:pt x="21600" y="21116"/>
                    <a:pt x="21600" y="20519"/>
                  </a:cubicBezTo>
                  <a:lnTo>
                    <a:pt x="21600" y="1080"/>
                  </a:lnTo>
                  <a:cubicBezTo>
                    <a:pt x="21600" y="483"/>
                    <a:pt x="21160" y="0"/>
                    <a:pt x="20618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6543" tIns="16543" rIns="16543" bIns="16543" anchor="ctr"/>
            <a:lstStyle/>
            <a:p>
              <a:pPr algn="just" defTabSz="198467" hangingPunct="0">
                <a:lnSpc>
                  <a:spcPct val="120000"/>
                </a:lnSpc>
              </a:pPr>
              <a:endParaRPr lang="en-US" sz="853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  <p:sp>
          <p:nvSpPr>
            <p:cNvPr id="83" name="AutoShape 80"/>
            <p:cNvSpPr>
              <a:spLocks/>
            </p:cNvSpPr>
            <p:nvPr/>
          </p:nvSpPr>
          <p:spPr bwMode="auto">
            <a:xfrm>
              <a:off x="9391650" y="1749425"/>
              <a:ext cx="87313" cy="8731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3600"/>
                  </a:moveTo>
                  <a:cubicBezTo>
                    <a:pt x="14769" y="3600"/>
                    <a:pt x="17999" y="6827"/>
                    <a:pt x="17999" y="10800"/>
                  </a:cubicBezTo>
                  <a:cubicBezTo>
                    <a:pt x="17999" y="14769"/>
                    <a:pt x="14769" y="18000"/>
                    <a:pt x="10800" y="18000"/>
                  </a:cubicBezTo>
                  <a:cubicBezTo>
                    <a:pt x="6830" y="18000"/>
                    <a:pt x="3600" y="14769"/>
                    <a:pt x="3600" y="10800"/>
                  </a:cubicBezTo>
                  <a:cubicBezTo>
                    <a:pt x="3600" y="6827"/>
                    <a:pt x="6830" y="3600"/>
                    <a:pt x="10800" y="3600"/>
                  </a:cubicBezTo>
                  <a:moveTo>
                    <a:pt x="10800" y="21599"/>
                  </a:moveTo>
                  <a:cubicBezTo>
                    <a:pt x="16766" y="21599"/>
                    <a:pt x="21600" y="16762"/>
                    <a:pt x="21600" y="10800"/>
                  </a:cubicBezTo>
                  <a:cubicBezTo>
                    <a:pt x="21600" y="4833"/>
                    <a:pt x="16766" y="0"/>
                    <a:pt x="10800" y="0"/>
                  </a:cubicBezTo>
                  <a:cubicBezTo>
                    <a:pt x="4833" y="0"/>
                    <a:pt x="0" y="4833"/>
                    <a:pt x="0" y="10800"/>
                  </a:cubicBezTo>
                  <a:cubicBezTo>
                    <a:pt x="0" y="16762"/>
                    <a:pt x="4833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6543" tIns="16543" rIns="16543" bIns="16543" anchor="ctr"/>
            <a:lstStyle/>
            <a:p>
              <a:pPr algn="just" defTabSz="198467" hangingPunct="0">
                <a:lnSpc>
                  <a:spcPct val="120000"/>
                </a:lnSpc>
              </a:pPr>
              <a:endParaRPr lang="en-US" sz="853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</p:grpSp>
      <p:grpSp>
        <p:nvGrpSpPr>
          <p:cNvPr id="105" name="Group 116"/>
          <p:cNvGrpSpPr/>
          <p:nvPr/>
        </p:nvGrpSpPr>
        <p:grpSpPr>
          <a:xfrm>
            <a:off x="3117640" y="3525006"/>
            <a:ext cx="2444736" cy="438592"/>
            <a:chOff x="8676119" y="2171023"/>
            <a:chExt cx="3378732" cy="505095"/>
          </a:xfrm>
        </p:grpSpPr>
        <p:sp>
          <p:nvSpPr>
            <p:cNvPr id="106" name="TextBox 117"/>
            <p:cNvSpPr txBox="1"/>
            <p:nvPr/>
          </p:nvSpPr>
          <p:spPr>
            <a:xfrm>
              <a:off x="8683448" y="2171023"/>
              <a:ext cx="1036816" cy="26000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zh-CN" altLang="en-US" sz="1467" dirty="0" smtClean="0">
                  <a:solidFill>
                    <a:schemeClr val="bg1">
                      <a:lumMod val="50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+mn-ea"/>
                  <a:sym typeface="FZHei-B01S" panose="02010601030101010101" pitchFamily="2" charset="-122"/>
                </a:rPr>
                <a:t>立即支付</a:t>
              </a:r>
              <a:endParaRPr lang="en-GB" sz="1467" dirty="0">
                <a:solidFill>
                  <a:schemeClr val="bg1">
                    <a:lumMod val="50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  <p:sp>
          <p:nvSpPr>
            <p:cNvPr id="107" name="Rectangle 118"/>
            <p:cNvSpPr/>
            <p:nvPr/>
          </p:nvSpPr>
          <p:spPr>
            <a:xfrm>
              <a:off x="8676119" y="2479918"/>
              <a:ext cx="3378732" cy="196200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just"/>
              <a:r>
                <a:rPr lang="zh-CN" altLang="en-US" sz="1107" dirty="0" smtClean="0">
                  <a:solidFill>
                    <a:schemeClr val="bg1">
                      <a:lumMod val="50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+mn-ea"/>
                  <a:sym typeface="FZHei-B01S" panose="02010601030101010101" pitchFamily="2" charset="-122"/>
                </a:rPr>
                <a:t>修改订单状态为已支付</a:t>
              </a:r>
              <a:endParaRPr lang="en-GB" altLang="zh-CN" sz="1107" dirty="0">
                <a:solidFill>
                  <a:schemeClr val="bg1">
                    <a:lumMod val="50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</p:grpSp>
      <p:sp>
        <p:nvSpPr>
          <p:cNvPr id="114" name="文本框 113">
            <a:extLst>
              <a:ext uri="{FF2B5EF4-FFF2-40B4-BE49-F238E27FC236}">
                <a16:creationId xmlns:a16="http://schemas.microsoft.com/office/drawing/2014/main" id="{10C297B5-1192-4128-B289-200E151D46B7}"/>
              </a:ext>
            </a:extLst>
          </p:cNvPr>
          <p:cNvSpPr txBox="1"/>
          <p:nvPr/>
        </p:nvSpPr>
        <p:spPr>
          <a:xfrm>
            <a:off x="4926449" y="418256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 smtClean="0">
                <a:solidFill>
                  <a:schemeClr val="accent1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支付页面</a:t>
            </a:r>
            <a:endParaRPr lang="zh-CN" altLang="en-US" sz="2800" b="1" dirty="0">
              <a:solidFill>
                <a:schemeClr val="accent1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grpSp>
        <p:nvGrpSpPr>
          <p:cNvPr id="115" name="Group 79"/>
          <p:cNvGrpSpPr/>
          <p:nvPr/>
        </p:nvGrpSpPr>
        <p:grpSpPr>
          <a:xfrm>
            <a:off x="2650578" y="4330888"/>
            <a:ext cx="377707" cy="403208"/>
            <a:chOff x="9159875" y="1647825"/>
            <a:chExt cx="434975" cy="464344"/>
          </a:xfrm>
          <a:solidFill>
            <a:schemeClr val="accent3"/>
          </a:solidFill>
        </p:grpSpPr>
        <p:sp>
          <p:nvSpPr>
            <p:cNvPr id="116" name="AutoShape 78"/>
            <p:cNvSpPr>
              <a:spLocks/>
            </p:cNvSpPr>
            <p:nvPr/>
          </p:nvSpPr>
          <p:spPr bwMode="auto">
            <a:xfrm>
              <a:off x="9159875" y="1647825"/>
              <a:ext cx="434975" cy="46434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160" y="18900"/>
                  </a:moveTo>
                  <a:cubicBezTo>
                    <a:pt x="20160" y="19643"/>
                    <a:pt x="19513" y="20249"/>
                    <a:pt x="18720" y="20249"/>
                  </a:cubicBezTo>
                  <a:lnTo>
                    <a:pt x="2880" y="20249"/>
                  </a:lnTo>
                  <a:cubicBezTo>
                    <a:pt x="2086" y="20249"/>
                    <a:pt x="1440" y="19643"/>
                    <a:pt x="1440" y="18900"/>
                  </a:cubicBezTo>
                  <a:lnTo>
                    <a:pt x="1440" y="2700"/>
                  </a:lnTo>
                  <a:cubicBezTo>
                    <a:pt x="1440" y="1955"/>
                    <a:pt x="2086" y="1350"/>
                    <a:pt x="2880" y="1350"/>
                  </a:cubicBezTo>
                  <a:lnTo>
                    <a:pt x="18720" y="1350"/>
                  </a:lnTo>
                  <a:cubicBezTo>
                    <a:pt x="19513" y="1350"/>
                    <a:pt x="20160" y="1955"/>
                    <a:pt x="20160" y="2700"/>
                  </a:cubicBezTo>
                  <a:cubicBezTo>
                    <a:pt x="20160" y="2700"/>
                    <a:pt x="20160" y="18900"/>
                    <a:pt x="20160" y="18900"/>
                  </a:cubicBezTo>
                  <a:close/>
                  <a:moveTo>
                    <a:pt x="18720" y="0"/>
                  </a:moveTo>
                  <a:lnTo>
                    <a:pt x="2880" y="0"/>
                  </a:lnTo>
                  <a:cubicBezTo>
                    <a:pt x="1289" y="0"/>
                    <a:pt x="0" y="1208"/>
                    <a:pt x="0" y="2700"/>
                  </a:cubicBezTo>
                  <a:lnTo>
                    <a:pt x="0" y="18900"/>
                  </a:lnTo>
                  <a:cubicBezTo>
                    <a:pt x="0" y="20391"/>
                    <a:pt x="1289" y="21599"/>
                    <a:pt x="2880" y="21599"/>
                  </a:cubicBezTo>
                  <a:lnTo>
                    <a:pt x="18720" y="21599"/>
                  </a:lnTo>
                  <a:cubicBezTo>
                    <a:pt x="20310" y="21599"/>
                    <a:pt x="21599" y="20391"/>
                    <a:pt x="21599" y="18900"/>
                  </a:cubicBezTo>
                  <a:lnTo>
                    <a:pt x="21599" y="2700"/>
                  </a:lnTo>
                  <a:cubicBezTo>
                    <a:pt x="21599" y="1208"/>
                    <a:pt x="20310" y="0"/>
                    <a:pt x="1872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6543" tIns="16543" rIns="16543" bIns="16543" anchor="ctr"/>
            <a:lstStyle/>
            <a:p>
              <a:pPr algn="just" defTabSz="198467" hangingPunct="0">
                <a:lnSpc>
                  <a:spcPct val="120000"/>
                </a:lnSpc>
              </a:pPr>
              <a:endParaRPr lang="en-US" sz="853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  <p:sp>
          <p:nvSpPr>
            <p:cNvPr id="117" name="AutoShape 79"/>
            <p:cNvSpPr>
              <a:spLocks/>
            </p:cNvSpPr>
            <p:nvPr/>
          </p:nvSpPr>
          <p:spPr bwMode="auto">
            <a:xfrm>
              <a:off x="9217819" y="1705769"/>
              <a:ext cx="319088" cy="29051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7418" y="20519"/>
                  </a:moveTo>
                  <a:lnTo>
                    <a:pt x="14053" y="16248"/>
                  </a:lnTo>
                  <a:lnTo>
                    <a:pt x="16690" y="12959"/>
                  </a:lnTo>
                  <a:lnTo>
                    <a:pt x="20618" y="17689"/>
                  </a:lnTo>
                  <a:lnTo>
                    <a:pt x="20618" y="20519"/>
                  </a:lnTo>
                  <a:cubicBezTo>
                    <a:pt x="20618" y="20519"/>
                    <a:pt x="17418" y="20519"/>
                    <a:pt x="17418" y="20519"/>
                  </a:cubicBezTo>
                  <a:close/>
                  <a:moveTo>
                    <a:pt x="981" y="11446"/>
                  </a:moveTo>
                  <a:lnTo>
                    <a:pt x="4909" y="6479"/>
                  </a:lnTo>
                  <a:lnTo>
                    <a:pt x="12828" y="16353"/>
                  </a:lnTo>
                  <a:lnTo>
                    <a:pt x="13398" y="17064"/>
                  </a:lnTo>
                  <a:lnTo>
                    <a:pt x="16109" y="20519"/>
                  </a:lnTo>
                  <a:lnTo>
                    <a:pt x="981" y="20519"/>
                  </a:lnTo>
                  <a:cubicBezTo>
                    <a:pt x="981" y="20519"/>
                    <a:pt x="981" y="11446"/>
                    <a:pt x="981" y="11446"/>
                  </a:cubicBezTo>
                  <a:close/>
                  <a:moveTo>
                    <a:pt x="20618" y="1080"/>
                  </a:moveTo>
                  <a:lnTo>
                    <a:pt x="20618" y="16058"/>
                  </a:lnTo>
                  <a:lnTo>
                    <a:pt x="17427" y="12244"/>
                  </a:lnTo>
                  <a:cubicBezTo>
                    <a:pt x="17240" y="12012"/>
                    <a:pt x="16972" y="11879"/>
                    <a:pt x="16690" y="11879"/>
                  </a:cubicBezTo>
                  <a:cubicBezTo>
                    <a:pt x="16409" y="11879"/>
                    <a:pt x="16141" y="12012"/>
                    <a:pt x="15954" y="12244"/>
                  </a:cubicBezTo>
                  <a:lnTo>
                    <a:pt x="13399" y="15432"/>
                  </a:lnTo>
                  <a:lnTo>
                    <a:pt x="5645" y="5764"/>
                  </a:lnTo>
                  <a:cubicBezTo>
                    <a:pt x="5458" y="5532"/>
                    <a:pt x="5190" y="5400"/>
                    <a:pt x="4909" y="5400"/>
                  </a:cubicBezTo>
                  <a:cubicBezTo>
                    <a:pt x="4627" y="5400"/>
                    <a:pt x="4359" y="5532"/>
                    <a:pt x="4172" y="5764"/>
                  </a:cubicBezTo>
                  <a:lnTo>
                    <a:pt x="981" y="9812"/>
                  </a:lnTo>
                  <a:lnTo>
                    <a:pt x="981" y="1080"/>
                  </a:lnTo>
                  <a:cubicBezTo>
                    <a:pt x="981" y="1080"/>
                    <a:pt x="20618" y="1080"/>
                    <a:pt x="20618" y="1080"/>
                  </a:cubicBezTo>
                  <a:close/>
                  <a:moveTo>
                    <a:pt x="20618" y="0"/>
                  </a:moveTo>
                  <a:lnTo>
                    <a:pt x="981" y="0"/>
                  </a:lnTo>
                  <a:cubicBezTo>
                    <a:pt x="439" y="0"/>
                    <a:pt x="0" y="483"/>
                    <a:pt x="0" y="1080"/>
                  </a:cubicBezTo>
                  <a:lnTo>
                    <a:pt x="0" y="20519"/>
                  </a:lnTo>
                  <a:cubicBezTo>
                    <a:pt x="0" y="21116"/>
                    <a:pt x="439" y="21599"/>
                    <a:pt x="981" y="21599"/>
                  </a:cubicBezTo>
                  <a:lnTo>
                    <a:pt x="20618" y="21599"/>
                  </a:lnTo>
                  <a:cubicBezTo>
                    <a:pt x="21160" y="21599"/>
                    <a:pt x="21600" y="21116"/>
                    <a:pt x="21600" y="20519"/>
                  </a:cubicBezTo>
                  <a:lnTo>
                    <a:pt x="21600" y="1080"/>
                  </a:lnTo>
                  <a:cubicBezTo>
                    <a:pt x="21600" y="483"/>
                    <a:pt x="21160" y="0"/>
                    <a:pt x="20618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6543" tIns="16543" rIns="16543" bIns="16543" anchor="ctr"/>
            <a:lstStyle/>
            <a:p>
              <a:pPr algn="just" defTabSz="198467" hangingPunct="0">
                <a:lnSpc>
                  <a:spcPct val="120000"/>
                </a:lnSpc>
              </a:pPr>
              <a:endParaRPr lang="en-US" sz="853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  <p:sp>
          <p:nvSpPr>
            <p:cNvPr id="118" name="AutoShape 80"/>
            <p:cNvSpPr>
              <a:spLocks/>
            </p:cNvSpPr>
            <p:nvPr/>
          </p:nvSpPr>
          <p:spPr bwMode="auto">
            <a:xfrm>
              <a:off x="9391650" y="1749425"/>
              <a:ext cx="87313" cy="8731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3600"/>
                  </a:moveTo>
                  <a:cubicBezTo>
                    <a:pt x="14769" y="3600"/>
                    <a:pt x="17999" y="6827"/>
                    <a:pt x="17999" y="10800"/>
                  </a:cubicBezTo>
                  <a:cubicBezTo>
                    <a:pt x="17999" y="14769"/>
                    <a:pt x="14769" y="18000"/>
                    <a:pt x="10800" y="18000"/>
                  </a:cubicBezTo>
                  <a:cubicBezTo>
                    <a:pt x="6830" y="18000"/>
                    <a:pt x="3600" y="14769"/>
                    <a:pt x="3600" y="10800"/>
                  </a:cubicBezTo>
                  <a:cubicBezTo>
                    <a:pt x="3600" y="6827"/>
                    <a:pt x="6830" y="3600"/>
                    <a:pt x="10800" y="3600"/>
                  </a:cubicBezTo>
                  <a:moveTo>
                    <a:pt x="10800" y="21599"/>
                  </a:moveTo>
                  <a:cubicBezTo>
                    <a:pt x="16766" y="21599"/>
                    <a:pt x="21600" y="16762"/>
                    <a:pt x="21600" y="10800"/>
                  </a:cubicBezTo>
                  <a:cubicBezTo>
                    <a:pt x="21600" y="4833"/>
                    <a:pt x="16766" y="0"/>
                    <a:pt x="10800" y="0"/>
                  </a:cubicBezTo>
                  <a:cubicBezTo>
                    <a:pt x="4833" y="0"/>
                    <a:pt x="0" y="4833"/>
                    <a:pt x="0" y="10800"/>
                  </a:cubicBezTo>
                  <a:cubicBezTo>
                    <a:pt x="0" y="16762"/>
                    <a:pt x="4833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6543" tIns="16543" rIns="16543" bIns="16543" anchor="ctr"/>
            <a:lstStyle/>
            <a:p>
              <a:pPr algn="just" defTabSz="198467" hangingPunct="0">
                <a:lnSpc>
                  <a:spcPct val="120000"/>
                </a:lnSpc>
              </a:pPr>
              <a:endParaRPr lang="en-US" sz="853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</p:grpSp>
      <p:grpSp>
        <p:nvGrpSpPr>
          <p:cNvPr id="119" name="Group 116"/>
          <p:cNvGrpSpPr/>
          <p:nvPr/>
        </p:nvGrpSpPr>
        <p:grpSpPr>
          <a:xfrm>
            <a:off x="3134570" y="4278540"/>
            <a:ext cx="2444736" cy="438592"/>
            <a:chOff x="8676119" y="2171023"/>
            <a:chExt cx="3378732" cy="505095"/>
          </a:xfrm>
        </p:grpSpPr>
        <p:sp>
          <p:nvSpPr>
            <p:cNvPr id="120" name="TextBox 117"/>
            <p:cNvSpPr txBox="1"/>
            <p:nvPr/>
          </p:nvSpPr>
          <p:spPr>
            <a:xfrm>
              <a:off x="8683448" y="2171023"/>
              <a:ext cx="1036816" cy="26000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zh-CN" altLang="en-US" sz="1467" dirty="0" smtClean="0">
                  <a:solidFill>
                    <a:schemeClr val="bg1">
                      <a:lumMod val="50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+mn-ea"/>
                  <a:sym typeface="FZHei-B01S" panose="02010601030101010101" pitchFamily="2" charset="-122"/>
                </a:rPr>
                <a:t>查看订单</a:t>
              </a:r>
              <a:endParaRPr lang="en-GB" sz="1467" dirty="0">
                <a:solidFill>
                  <a:schemeClr val="bg1">
                    <a:lumMod val="50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  <p:sp>
          <p:nvSpPr>
            <p:cNvPr id="121" name="Rectangle 118"/>
            <p:cNvSpPr/>
            <p:nvPr/>
          </p:nvSpPr>
          <p:spPr>
            <a:xfrm>
              <a:off x="8676119" y="2479918"/>
              <a:ext cx="3378732" cy="196200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just"/>
              <a:r>
                <a:rPr lang="zh-CN" altLang="en-US" sz="1107" dirty="0" smtClean="0">
                  <a:solidFill>
                    <a:schemeClr val="bg1">
                      <a:lumMod val="50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+mn-ea"/>
                  <a:sym typeface="FZHei-B01S" panose="02010601030101010101" pitchFamily="2" charset="-122"/>
                </a:rPr>
                <a:t>前往订单列表页面</a:t>
              </a:r>
              <a:endParaRPr lang="en-GB" altLang="zh-CN" sz="1107" dirty="0">
                <a:solidFill>
                  <a:schemeClr val="bg1">
                    <a:lumMod val="50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</p:grpSp>
      <p:grpSp>
        <p:nvGrpSpPr>
          <p:cNvPr id="122" name="Group 79"/>
          <p:cNvGrpSpPr/>
          <p:nvPr/>
        </p:nvGrpSpPr>
        <p:grpSpPr>
          <a:xfrm>
            <a:off x="2625178" y="2773020"/>
            <a:ext cx="377707" cy="403208"/>
            <a:chOff x="9159875" y="1647825"/>
            <a:chExt cx="434975" cy="464344"/>
          </a:xfrm>
          <a:solidFill>
            <a:schemeClr val="accent3"/>
          </a:solidFill>
        </p:grpSpPr>
        <p:sp>
          <p:nvSpPr>
            <p:cNvPr id="123" name="AutoShape 78"/>
            <p:cNvSpPr>
              <a:spLocks/>
            </p:cNvSpPr>
            <p:nvPr/>
          </p:nvSpPr>
          <p:spPr bwMode="auto">
            <a:xfrm>
              <a:off x="9159875" y="1647825"/>
              <a:ext cx="434975" cy="46434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160" y="18900"/>
                  </a:moveTo>
                  <a:cubicBezTo>
                    <a:pt x="20160" y="19643"/>
                    <a:pt x="19513" y="20249"/>
                    <a:pt x="18720" y="20249"/>
                  </a:cubicBezTo>
                  <a:lnTo>
                    <a:pt x="2880" y="20249"/>
                  </a:lnTo>
                  <a:cubicBezTo>
                    <a:pt x="2086" y="20249"/>
                    <a:pt x="1440" y="19643"/>
                    <a:pt x="1440" y="18900"/>
                  </a:cubicBezTo>
                  <a:lnTo>
                    <a:pt x="1440" y="2700"/>
                  </a:lnTo>
                  <a:cubicBezTo>
                    <a:pt x="1440" y="1955"/>
                    <a:pt x="2086" y="1350"/>
                    <a:pt x="2880" y="1350"/>
                  </a:cubicBezTo>
                  <a:lnTo>
                    <a:pt x="18720" y="1350"/>
                  </a:lnTo>
                  <a:cubicBezTo>
                    <a:pt x="19513" y="1350"/>
                    <a:pt x="20160" y="1955"/>
                    <a:pt x="20160" y="2700"/>
                  </a:cubicBezTo>
                  <a:cubicBezTo>
                    <a:pt x="20160" y="2700"/>
                    <a:pt x="20160" y="18900"/>
                    <a:pt x="20160" y="18900"/>
                  </a:cubicBezTo>
                  <a:close/>
                  <a:moveTo>
                    <a:pt x="18720" y="0"/>
                  </a:moveTo>
                  <a:lnTo>
                    <a:pt x="2880" y="0"/>
                  </a:lnTo>
                  <a:cubicBezTo>
                    <a:pt x="1289" y="0"/>
                    <a:pt x="0" y="1208"/>
                    <a:pt x="0" y="2700"/>
                  </a:cubicBezTo>
                  <a:lnTo>
                    <a:pt x="0" y="18900"/>
                  </a:lnTo>
                  <a:cubicBezTo>
                    <a:pt x="0" y="20391"/>
                    <a:pt x="1289" y="21599"/>
                    <a:pt x="2880" y="21599"/>
                  </a:cubicBezTo>
                  <a:lnTo>
                    <a:pt x="18720" y="21599"/>
                  </a:lnTo>
                  <a:cubicBezTo>
                    <a:pt x="20310" y="21599"/>
                    <a:pt x="21599" y="20391"/>
                    <a:pt x="21599" y="18900"/>
                  </a:cubicBezTo>
                  <a:lnTo>
                    <a:pt x="21599" y="2700"/>
                  </a:lnTo>
                  <a:cubicBezTo>
                    <a:pt x="21599" y="1208"/>
                    <a:pt x="20310" y="0"/>
                    <a:pt x="1872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6543" tIns="16543" rIns="16543" bIns="16543" anchor="ctr"/>
            <a:lstStyle/>
            <a:p>
              <a:pPr algn="just" defTabSz="198467" hangingPunct="0">
                <a:lnSpc>
                  <a:spcPct val="120000"/>
                </a:lnSpc>
              </a:pPr>
              <a:endParaRPr lang="en-US" sz="853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  <p:sp>
          <p:nvSpPr>
            <p:cNvPr id="124" name="AutoShape 79"/>
            <p:cNvSpPr>
              <a:spLocks/>
            </p:cNvSpPr>
            <p:nvPr/>
          </p:nvSpPr>
          <p:spPr bwMode="auto">
            <a:xfrm>
              <a:off x="9217819" y="1705769"/>
              <a:ext cx="319088" cy="29051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7418" y="20519"/>
                  </a:moveTo>
                  <a:lnTo>
                    <a:pt x="14053" y="16248"/>
                  </a:lnTo>
                  <a:lnTo>
                    <a:pt x="16690" y="12959"/>
                  </a:lnTo>
                  <a:lnTo>
                    <a:pt x="20618" y="17689"/>
                  </a:lnTo>
                  <a:lnTo>
                    <a:pt x="20618" y="20519"/>
                  </a:lnTo>
                  <a:cubicBezTo>
                    <a:pt x="20618" y="20519"/>
                    <a:pt x="17418" y="20519"/>
                    <a:pt x="17418" y="20519"/>
                  </a:cubicBezTo>
                  <a:close/>
                  <a:moveTo>
                    <a:pt x="981" y="11446"/>
                  </a:moveTo>
                  <a:lnTo>
                    <a:pt x="4909" y="6479"/>
                  </a:lnTo>
                  <a:lnTo>
                    <a:pt x="12828" y="16353"/>
                  </a:lnTo>
                  <a:lnTo>
                    <a:pt x="13398" y="17064"/>
                  </a:lnTo>
                  <a:lnTo>
                    <a:pt x="16109" y="20519"/>
                  </a:lnTo>
                  <a:lnTo>
                    <a:pt x="981" y="20519"/>
                  </a:lnTo>
                  <a:cubicBezTo>
                    <a:pt x="981" y="20519"/>
                    <a:pt x="981" y="11446"/>
                    <a:pt x="981" y="11446"/>
                  </a:cubicBezTo>
                  <a:close/>
                  <a:moveTo>
                    <a:pt x="20618" y="1080"/>
                  </a:moveTo>
                  <a:lnTo>
                    <a:pt x="20618" y="16058"/>
                  </a:lnTo>
                  <a:lnTo>
                    <a:pt x="17427" y="12244"/>
                  </a:lnTo>
                  <a:cubicBezTo>
                    <a:pt x="17240" y="12012"/>
                    <a:pt x="16972" y="11879"/>
                    <a:pt x="16690" y="11879"/>
                  </a:cubicBezTo>
                  <a:cubicBezTo>
                    <a:pt x="16409" y="11879"/>
                    <a:pt x="16141" y="12012"/>
                    <a:pt x="15954" y="12244"/>
                  </a:cubicBezTo>
                  <a:lnTo>
                    <a:pt x="13399" y="15432"/>
                  </a:lnTo>
                  <a:lnTo>
                    <a:pt x="5645" y="5764"/>
                  </a:lnTo>
                  <a:cubicBezTo>
                    <a:pt x="5458" y="5532"/>
                    <a:pt x="5190" y="5400"/>
                    <a:pt x="4909" y="5400"/>
                  </a:cubicBezTo>
                  <a:cubicBezTo>
                    <a:pt x="4627" y="5400"/>
                    <a:pt x="4359" y="5532"/>
                    <a:pt x="4172" y="5764"/>
                  </a:cubicBezTo>
                  <a:lnTo>
                    <a:pt x="981" y="9812"/>
                  </a:lnTo>
                  <a:lnTo>
                    <a:pt x="981" y="1080"/>
                  </a:lnTo>
                  <a:cubicBezTo>
                    <a:pt x="981" y="1080"/>
                    <a:pt x="20618" y="1080"/>
                    <a:pt x="20618" y="1080"/>
                  </a:cubicBezTo>
                  <a:close/>
                  <a:moveTo>
                    <a:pt x="20618" y="0"/>
                  </a:moveTo>
                  <a:lnTo>
                    <a:pt x="981" y="0"/>
                  </a:lnTo>
                  <a:cubicBezTo>
                    <a:pt x="439" y="0"/>
                    <a:pt x="0" y="483"/>
                    <a:pt x="0" y="1080"/>
                  </a:cubicBezTo>
                  <a:lnTo>
                    <a:pt x="0" y="20519"/>
                  </a:lnTo>
                  <a:cubicBezTo>
                    <a:pt x="0" y="21116"/>
                    <a:pt x="439" y="21599"/>
                    <a:pt x="981" y="21599"/>
                  </a:cubicBezTo>
                  <a:lnTo>
                    <a:pt x="20618" y="21599"/>
                  </a:lnTo>
                  <a:cubicBezTo>
                    <a:pt x="21160" y="21599"/>
                    <a:pt x="21600" y="21116"/>
                    <a:pt x="21600" y="20519"/>
                  </a:cubicBezTo>
                  <a:lnTo>
                    <a:pt x="21600" y="1080"/>
                  </a:lnTo>
                  <a:cubicBezTo>
                    <a:pt x="21600" y="483"/>
                    <a:pt x="21160" y="0"/>
                    <a:pt x="20618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6543" tIns="16543" rIns="16543" bIns="16543" anchor="ctr"/>
            <a:lstStyle/>
            <a:p>
              <a:pPr algn="just" defTabSz="198467" hangingPunct="0">
                <a:lnSpc>
                  <a:spcPct val="120000"/>
                </a:lnSpc>
              </a:pPr>
              <a:endParaRPr lang="en-US" sz="853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  <p:sp>
          <p:nvSpPr>
            <p:cNvPr id="125" name="AutoShape 80"/>
            <p:cNvSpPr>
              <a:spLocks/>
            </p:cNvSpPr>
            <p:nvPr/>
          </p:nvSpPr>
          <p:spPr bwMode="auto">
            <a:xfrm>
              <a:off x="9391650" y="1749425"/>
              <a:ext cx="87313" cy="8731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3600"/>
                  </a:moveTo>
                  <a:cubicBezTo>
                    <a:pt x="14769" y="3600"/>
                    <a:pt x="17999" y="6827"/>
                    <a:pt x="17999" y="10800"/>
                  </a:cubicBezTo>
                  <a:cubicBezTo>
                    <a:pt x="17999" y="14769"/>
                    <a:pt x="14769" y="18000"/>
                    <a:pt x="10800" y="18000"/>
                  </a:cubicBezTo>
                  <a:cubicBezTo>
                    <a:pt x="6830" y="18000"/>
                    <a:pt x="3600" y="14769"/>
                    <a:pt x="3600" y="10800"/>
                  </a:cubicBezTo>
                  <a:cubicBezTo>
                    <a:pt x="3600" y="6827"/>
                    <a:pt x="6830" y="3600"/>
                    <a:pt x="10800" y="3600"/>
                  </a:cubicBezTo>
                  <a:moveTo>
                    <a:pt x="10800" y="21599"/>
                  </a:moveTo>
                  <a:cubicBezTo>
                    <a:pt x="16766" y="21599"/>
                    <a:pt x="21600" y="16762"/>
                    <a:pt x="21600" y="10800"/>
                  </a:cubicBezTo>
                  <a:cubicBezTo>
                    <a:pt x="21600" y="4833"/>
                    <a:pt x="16766" y="0"/>
                    <a:pt x="10800" y="0"/>
                  </a:cubicBezTo>
                  <a:cubicBezTo>
                    <a:pt x="4833" y="0"/>
                    <a:pt x="0" y="4833"/>
                    <a:pt x="0" y="10800"/>
                  </a:cubicBezTo>
                  <a:cubicBezTo>
                    <a:pt x="0" y="16762"/>
                    <a:pt x="4833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6543" tIns="16543" rIns="16543" bIns="16543" anchor="ctr"/>
            <a:lstStyle/>
            <a:p>
              <a:pPr algn="just" defTabSz="198467" hangingPunct="0">
                <a:lnSpc>
                  <a:spcPct val="120000"/>
                </a:lnSpc>
              </a:pPr>
              <a:endParaRPr lang="en-US" sz="853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</p:grpSp>
      <p:grpSp>
        <p:nvGrpSpPr>
          <p:cNvPr id="126" name="Group 116"/>
          <p:cNvGrpSpPr/>
          <p:nvPr/>
        </p:nvGrpSpPr>
        <p:grpSpPr>
          <a:xfrm>
            <a:off x="3109170" y="2720672"/>
            <a:ext cx="2444736" cy="438592"/>
            <a:chOff x="8676119" y="2171023"/>
            <a:chExt cx="3378732" cy="505095"/>
          </a:xfrm>
        </p:grpSpPr>
        <p:sp>
          <p:nvSpPr>
            <p:cNvPr id="127" name="TextBox 117"/>
            <p:cNvSpPr txBox="1"/>
            <p:nvPr/>
          </p:nvSpPr>
          <p:spPr>
            <a:xfrm>
              <a:off x="8683448" y="2171023"/>
              <a:ext cx="3369655" cy="26000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zh-CN" altLang="en-US" sz="1467" dirty="0" smtClean="0">
                  <a:solidFill>
                    <a:schemeClr val="bg1">
                      <a:lumMod val="50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+mn-ea"/>
                  <a:sym typeface="FZHei-B01S" panose="02010601030101010101" pitchFamily="2" charset="-122"/>
                </a:rPr>
                <a:t>根据订单数据创建支付二维码</a:t>
              </a:r>
              <a:endParaRPr lang="en-GB" sz="1467" dirty="0">
                <a:solidFill>
                  <a:schemeClr val="bg1">
                    <a:lumMod val="50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  <p:sp>
          <p:nvSpPr>
            <p:cNvPr id="128" name="Rectangle 118"/>
            <p:cNvSpPr/>
            <p:nvPr/>
          </p:nvSpPr>
          <p:spPr>
            <a:xfrm>
              <a:off x="8676119" y="2479918"/>
              <a:ext cx="3378732" cy="196200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just"/>
              <a:r>
                <a:rPr lang="zh-CN" altLang="en-US" sz="1107" dirty="0" smtClean="0">
                  <a:solidFill>
                    <a:schemeClr val="bg1">
                      <a:lumMod val="50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+mn-ea"/>
                  <a:sym typeface="FZHei-B01S" panose="02010601030101010101" pitchFamily="2" charset="-122"/>
                </a:rPr>
                <a:t>扫码可完成支付</a:t>
              </a:r>
              <a:endParaRPr lang="en-GB" altLang="zh-CN" sz="1107" dirty="0">
                <a:solidFill>
                  <a:schemeClr val="bg1">
                    <a:lumMod val="50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30710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push dir="u"/>
      </p:transition>
    </mc:Choice>
    <mc:Fallback xmlns="">
      <p:transition spd="slow" advClick="0" advTm="0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500"/>
                            </p:stCondLst>
                            <p:childTnLst>
                              <p:par>
                                <p:cTn id="96" presetID="8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97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8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99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0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01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2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3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4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05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6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7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2500"/>
                            </p:stCondLst>
                            <p:childTnLst>
                              <p:par>
                                <p:cTn id="10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3000"/>
                            </p:stCondLst>
                            <p:childTnLst>
                              <p:par>
                                <p:cTn id="11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500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18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3500"/>
                            </p:stCondLst>
                            <p:childTnLst>
                              <p:par>
                                <p:cTn id="12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4000"/>
                            </p:stCondLst>
                            <p:childTnLst>
                              <p:par>
                                <p:cTn id="126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8" dur="500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9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4500"/>
                            </p:stCondLst>
                            <p:childTnLst>
                              <p:par>
                                <p:cTn id="13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5000"/>
                            </p:stCondLst>
                            <p:childTnLst>
                              <p:par>
                                <p:cTn id="137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9" dur="500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40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38" grpId="0" animBg="1"/>
      <p:bldP spid="39" grpId="0" animBg="1"/>
      <p:bldP spid="41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98CDBD6E-C4D5-4133-A126-DAB6B74EAB5D}"/>
              </a:ext>
            </a:extLst>
          </p:cNvPr>
          <p:cNvSpPr txBox="1"/>
          <p:nvPr/>
        </p:nvSpPr>
        <p:spPr>
          <a:xfrm>
            <a:off x="2687861" y="4900656"/>
            <a:ext cx="3136991" cy="6064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just">
              <a:buNone/>
              <a:defRPr/>
            </a:pPr>
            <a:r>
              <a:rPr lang="zh-CN" altLang="en-US" sz="1100" dirty="0">
                <a:solidFill>
                  <a:schemeClr val="bg1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用户可以在投影仪或计算机上进行演示，也可以将演示文稿打印出来，制作成胶片</a:t>
            </a: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84363482-391B-40D2-9F14-957DBFCEA17A}"/>
              </a:ext>
            </a:extLst>
          </p:cNvPr>
          <p:cNvCxnSpPr/>
          <p:nvPr/>
        </p:nvCxnSpPr>
        <p:spPr>
          <a:xfrm>
            <a:off x="6739506" y="2236791"/>
            <a:ext cx="0" cy="3083189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11">
            <a:extLst>
              <a:ext uri="{FF2B5EF4-FFF2-40B4-BE49-F238E27FC236}">
                <a16:creationId xmlns:a16="http://schemas.microsoft.com/office/drawing/2014/main" id="{E59AB33D-38D0-450B-BBB2-09CEF18100EA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7001530" y="2236791"/>
            <a:ext cx="2907665" cy="83099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indent="0" algn="l" eaLnBrk="1" hangingPunct="1">
              <a:buFont typeface="Arial" panose="020B0604020202020204" pitchFamily="34" charset="0"/>
              <a:buNone/>
              <a:defRPr/>
            </a:pPr>
            <a:r>
              <a:rPr lang="zh-CN" altLang="en-US" sz="1600" kern="0" dirty="0" smtClean="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显示订单信息</a:t>
            </a:r>
            <a:endParaRPr lang="en-US" altLang="zh-CN" sz="1600" kern="0" dirty="0">
              <a:solidFill>
                <a:sysClr val="windowText" lastClr="000000">
                  <a:lumMod val="85000"/>
                  <a:lumOff val="15000"/>
                </a:sysClr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  <a:p>
            <a:pPr indent="0" algn="l" eaLnBrk="1" hangingPunct="1">
              <a:buFont typeface="Arial" panose="020B0604020202020204" pitchFamily="34" charset="0"/>
              <a:buNone/>
              <a:defRPr/>
            </a:pPr>
            <a:r>
              <a:rPr lang="en-US" altLang="zh-CN" sz="1600" kern="0" dirty="0" smtClean="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	</a:t>
            </a:r>
            <a:r>
              <a:rPr lang="zh-CN" altLang="en-US" sz="1600" kern="0" dirty="0" smtClean="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价格</a:t>
            </a:r>
            <a:endParaRPr lang="en-US" altLang="zh-CN" sz="1600" kern="0" dirty="0" smtClean="0">
              <a:solidFill>
                <a:sysClr val="windowText" lastClr="000000">
                  <a:lumMod val="85000"/>
                  <a:lumOff val="15000"/>
                </a:sysClr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  <a:p>
            <a:pPr indent="0" algn="l" eaLnBrk="1" hangingPunct="1">
              <a:buFont typeface="Arial" panose="020B0604020202020204" pitchFamily="34" charset="0"/>
              <a:buNone/>
              <a:defRPr/>
            </a:pPr>
            <a:r>
              <a:rPr lang="en-US" altLang="zh-CN" sz="1600" kern="0" dirty="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	</a:t>
            </a:r>
            <a:r>
              <a:rPr lang="zh-CN" altLang="en-US" sz="1600" kern="0" dirty="0" smtClean="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收货地址等</a:t>
            </a:r>
            <a:r>
              <a:rPr lang="zh-CN" altLang="en-US" sz="1600" kern="0" dirty="0" smtClean="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    </a:t>
            </a:r>
            <a:endParaRPr lang="en-US" altLang="zh-CN" sz="1600" kern="0" dirty="0">
              <a:solidFill>
                <a:sysClr val="windowText" lastClr="000000">
                  <a:lumMod val="85000"/>
                  <a:lumOff val="15000"/>
                </a:sysClr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23" name="TextBox 11">
            <a:extLst>
              <a:ext uri="{FF2B5EF4-FFF2-40B4-BE49-F238E27FC236}">
                <a16:creationId xmlns:a16="http://schemas.microsoft.com/office/drawing/2014/main" id="{AE600848-FF54-4930-811D-4B2E9FDEB83C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7001530" y="3465807"/>
            <a:ext cx="2907665" cy="33855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indent="0" algn="l" eaLnBrk="1" hangingPunct="1">
              <a:buFont typeface="Arial" panose="020B0604020202020204" pitchFamily="34" charset="0"/>
              <a:buNone/>
              <a:defRPr/>
            </a:pPr>
            <a:r>
              <a:rPr lang="zh-CN" altLang="en-US" sz="1600" kern="0" dirty="0" smtClean="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后台执行用户积分添加    </a:t>
            </a:r>
            <a:endParaRPr lang="en-US" altLang="zh-CN" sz="1600" kern="0" dirty="0">
              <a:solidFill>
                <a:sysClr val="windowText" lastClr="000000">
                  <a:lumMod val="85000"/>
                  <a:lumOff val="15000"/>
                </a:sysClr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24" name="TextBox 11">
            <a:extLst>
              <a:ext uri="{FF2B5EF4-FFF2-40B4-BE49-F238E27FC236}">
                <a16:creationId xmlns:a16="http://schemas.microsoft.com/office/drawing/2014/main" id="{914B7796-6CC2-45C5-8EB0-2F350359CDD2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7001530" y="4694822"/>
            <a:ext cx="2907665" cy="33855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indent="0" algn="l" eaLnBrk="1" hangingPunct="1">
              <a:buFont typeface="Arial" panose="020B0604020202020204" pitchFamily="34" charset="0"/>
              <a:buNone/>
              <a:defRPr/>
            </a:pPr>
            <a:r>
              <a:rPr lang="zh-CN" altLang="en-US" sz="1600" kern="0" dirty="0" smtClean="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修改订单状态为已支付    </a:t>
            </a:r>
            <a:endParaRPr lang="en-US" altLang="zh-CN" sz="1600" kern="0" dirty="0">
              <a:solidFill>
                <a:sysClr val="windowText" lastClr="000000">
                  <a:lumMod val="85000"/>
                  <a:lumOff val="15000"/>
                </a:sysClr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6EAB101-4C96-4FF2-A912-F13BDD588A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8720" y="1902461"/>
            <a:ext cx="3915269" cy="2691750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66CEA3DA-21C6-4007-AA69-D64E9FB778C4}"/>
              </a:ext>
            </a:extLst>
          </p:cNvPr>
          <p:cNvSpPr txBox="1"/>
          <p:nvPr/>
        </p:nvSpPr>
        <p:spPr>
          <a:xfrm>
            <a:off x="4926449" y="418256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 smtClean="0">
                <a:solidFill>
                  <a:schemeClr val="accent1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支付成功</a:t>
            </a:r>
            <a:endParaRPr lang="zh-CN" altLang="en-US" sz="2800" b="1" dirty="0">
              <a:solidFill>
                <a:schemeClr val="accent1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wipe/>
      </p:transition>
    </mc:Choice>
    <mc:Fallback xmlns="">
      <p:transition spd="slow" advClick="0" advTm="0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2" grpId="0"/>
      <p:bldP spid="23" grpId="0"/>
      <p:bldP spid="24" grpId="0"/>
    </p:bldLst>
  </p:timing>
</p:sld>
</file>

<file path=ppt/theme/theme1.xml><?xml version="1.0" encoding="utf-8"?>
<a:theme xmlns:a="http://schemas.openxmlformats.org/drawingml/2006/main" name="Office 主题​​">
  <a:themeElements>
    <a:clrScheme name="自定义 232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D836F"/>
      </a:accent1>
      <a:accent2>
        <a:srgbClr val="0D836F"/>
      </a:accent2>
      <a:accent3>
        <a:srgbClr val="0D836F"/>
      </a:accent3>
      <a:accent4>
        <a:srgbClr val="0D836F"/>
      </a:accent4>
      <a:accent5>
        <a:srgbClr val="0D836F"/>
      </a:accent5>
      <a:accent6>
        <a:srgbClr val="0D836F"/>
      </a:accent6>
      <a:hlink>
        <a:srgbClr val="0D836F"/>
      </a:hlink>
      <a:folHlink>
        <a:srgbClr val="0D836F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</TotalTime>
  <Words>545</Words>
  <Application>Microsoft Office PowerPoint</Application>
  <PresentationFormat>宽屏</PresentationFormat>
  <Paragraphs>110</Paragraphs>
  <Slides>17</Slides>
  <Notes>11</Notes>
  <HiddenSlides>0</HiddenSlides>
  <MMClips>1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7" baseType="lpstr">
      <vt:lpstr>FZHei-B01S</vt:lpstr>
      <vt:lpstr>Lato</vt:lpstr>
      <vt:lpstr>Roboto Black</vt:lpstr>
      <vt:lpstr>等线</vt:lpstr>
      <vt:lpstr>等线 Light</vt:lpstr>
      <vt:lpstr>Arial</vt:lpstr>
      <vt:lpstr>Cordia New</vt:lpstr>
      <vt:lpstr>Open Sans</vt:lpstr>
      <vt:lpstr>Segoe UI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YANGXIN</cp:lastModifiedBy>
  <cp:revision>62</cp:revision>
  <dcterms:created xsi:type="dcterms:W3CDTF">2019-01-10T08:45:17Z</dcterms:created>
  <dcterms:modified xsi:type="dcterms:W3CDTF">2019-02-12T10:45:22Z</dcterms:modified>
</cp:coreProperties>
</file>